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91"/>
  </p:notesMasterIdLst>
  <p:sldIdLst>
    <p:sldId id="309" r:id="rId2"/>
    <p:sldId id="290"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7" r:id="rId30"/>
    <p:sldId id="339" r:id="rId31"/>
    <p:sldId id="341" r:id="rId32"/>
    <p:sldId id="306" r:id="rId33"/>
    <p:sldId id="307" r:id="rId34"/>
    <p:sldId id="308" r:id="rId35"/>
    <p:sldId id="257" r:id="rId36"/>
    <p:sldId id="270" r:id="rId37"/>
    <p:sldId id="258" r:id="rId38"/>
    <p:sldId id="287" r:id="rId39"/>
    <p:sldId id="342" r:id="rId40"/>
    <p:sldId id="344" r:id="rId41"/>
    <p:sldId id="345" r:id="rId42"/>
    <p:sldId id="284" r:id="rId43"/>
    <p:sldId id="285" r:id="rId44"/>
    <p:sldId id="346" r:id="rId45"/>
    <p:sldId id="278" r:id="rId46"/>
    <p:sldId id="347" r:id="rId47"/>
    <p:sldId id="348" r:id="rId48"/>
    <p:sldId id="259" r:id="rId49"/>
    <p:sldId id="260" r:id="rId50"/>
    <p:sldId id="261" r:id="rId51"/>
    <p:sldId id="262" r:id="rId52"/>
    <p:sldId id="263" r:id="rId53"/>
    <p:sldId id="264" r:id="rId54"/>
    <p:sldId id="265" r:id="rId55"/>
    <p:sldId id="279" r:id="rId56"/>
    <p:sldId id="349" r:id="rId57"/>
    <p:sldId id="267" r:id="rId58"/>
    <p:sldId id="268" r:id="rId59"/>
    <p:sldId id="354" r:id="rId60"/>
    <p:sldId id="269" r:id="rId61"/>
    <p:sldId id="280" r:id="rId62"/>
    <p:sldId id="271" r:id="rId63"/>
    <p:sldId id="272" r:id="rId64"/>
    <p:sldId id="277" r:id="rId65"/>
    <p:sldId id="281" r:id="rId66"/>
    <p:sldId id="283"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273" r:id="rId90"/>
  </p:sldIdLst>
  <p:sldSz cx="9144000" cy="5143500" type="screen16x9"/>
  <p:notesSz cx="6858000" cy="9144000"/>
  <p:embeddedFontLst>
    <p:embeddedFont>
      <p:font typeface="Comic Sans MS" panose="030F0702030302020204" pitchFamily="66" charset="0"/>
      <p:regular r:id="rId92"/>
      <p:bold r:id="rId93"/>
      <p:italic r:id="rId94"/>
      <p:boldItalic r:id="rId95"/>
    </p:embeddedFont>
    <p:embeddedFont>
      <p:font typeface="Pacifico" panose="020B0604020202020204" charset="0"/>
      <p:regular r:id="rId96"/>
    </p:embeddedFont>
    <p:embeddedFont>
      <p:font typeface="Nunito SemiBold" panose="020B0604020202020204" charset="0"/>
      <p:regular r:id="rId97"/>
      <p:bold r:id="rId98"/>
      <p:italic r:id="rId99"/>
      <p:boldItalic r:id="rId100"/>
    </p:embeddedFont>
    <p:embeddedFont>
      <p:font typeface="Varela Round" panose="020B0604020202020204" charset="0"/>
      <p:regular r:id="rId101"/>
    </p:embeddedFont>
    <p:embeddedFont>
      <p:font typeface="Amatic SC" panose="020B0604020202020204" charset="-79"/>
      <p:regular r:id="rId102"/>
      <p:bold r:id="rId103"/>
    </p:embeddedFont>
    <p:embeddedFont>
      <p:font typeface="Gaegu" panose="020B0604020202020204" charset="0"/>
      <p:regular r:id="rId104"/>
      <p:bold r:id="rId105"/>
    </p:embeddedFont>
    <p:embeddedFont>
      <p:font typeface="Spectral" panose="020B0604020202020204" charset="0"/>
      <p:regular r:id="rId106"/>
      <p:bold r:id="rId107"/>
      <p:italic r:id="rId108"/>
      <p:boldItalic r:id="rId109"/>
    </p:embeddedFont>
    <p:embeddedFont>
      <p:font typeface="Nunito" panose="020B0604020202020204" charset="0"/>
      <p:regular r:id="rId110"/>
      <p:bold r:id="rId111"/>
      <p:italic r:id="rId112"/>
      <p:boldItalic r:id="rId113"/>
    </p:embeddedFont>
    <p:embeddedFont>
      <p:font typeface="Merriweather" panose="020B0604020202020204" charset="0"/>
      <p:regular r:id="rId114"/>
      <p:bold r:id="rId115"/>
      <p:italic r:id="rId116"/>
      <p:boldItalic r:id="rId117"/>
    </p:embeddedFont>
    <p:embeddedFont>
      <p:font typeface="Calibri" panose="020F0502020204030204" pitchFamily="34" charset="0"/>
      <p:regular r:id="rId118"/>
      <p:bold r:id="rId119"/>
      <p:italic r:id="rId120"/>
      <p:boldItalic r:id="rId121"/>
    </p:embeddedFont>
    <p:embeddedFont>
      <p:font typeface="Prata" panose="020B0604020202020204" charset="0"/>
      <p:regular r:id="rId122"/>
    </p:embeddedFont>
    <p:embeddedFont>
      <p:font typeface="Comfortaa" panose="020B0604020202020204" charset="0"/>
      <p:regular r:id="rId123"/>
      <p:bold r:id="rId1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79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26.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1.fntdata"/><Relationship Id="rId16" Type="http://schemas.openxmlformats.org/officeDocument/2006/relationships/slide" Target="slides/slide15.xml"/><Relationship Id="rId107" Type="http://schemas.openxmlformats.org/officeDocument/2006/relationships/font" Target="fonts/font1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123" Type="http://schemas.openxmlformats.org/officeDocument/2006/relationships/font" Target="fonts/font32.fntdata"/><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2.fntdata"/><Relationship Id="rId118" Type="http://schemas.openxmlformats.org/officeDocument/2006/relationships/font" Target="fonts/font27.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font" Target="fonts/font17.fntdata"/><Relationship Id="rId124" Type="http://schemas.openxmlformats.org/officeDocument/2006/relationships/font" Target="fonts/font3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3.fntdata"/><Relationship Id="rId119" Type="http://schemas.openxmlformats.org/officeDocument/2006/relationships/font" Target="fonts/font28.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120" Type="http://schemas.openxmlformats.org/officeDocument/2006/relationships/font" Target="fonts/font29.fntdata"/><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9.fntdata"/><Relationship Id="rId115" Type="http://schemas.openxmlformats.org/officeDocument/2006/relationships/font" Target="fonts/font2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121" Type="http://schemas.openxmlformats.org/officeDocument/2006/relationships/font" Target="fonts/font3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2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5.fntdata"/><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122" Type="http://schemas.openxmlformats.org/officeDocument/2006/relationships/font" Target="fonts/font31.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220516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ad375840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bad37584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545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bad3758408_4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bad3758408_4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bad3758408_4_1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bad3758408_4_1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4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bad3758408_4_2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bad3758408_4_2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4237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bad3758408_4_2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bad3758408_4_2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34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d6cc71806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d6cc71806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19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bad3758408_4_2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bad3758408_4_2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225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bad3758408_4_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bad3758408_4_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36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77b9e37386b811a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77b9e37386b811a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658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bad3758408_4_2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bad3758408_4_2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0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bad3758408_4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bad3758408_4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90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248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bad3758408_4_2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bad3758408_4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314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bad3758408_4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bad3758408_4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249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bad3758408_4_2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bad3758408_4_2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039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d3b6949c2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d3b6949c2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538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3f7001b25a1f2d2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3f7001b25a1f2d2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530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bad3758408_4_2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bad3758408_4_2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999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bad3758408_4_2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bad3758408_4_2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723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bad3758408_4_2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bad3758408_4_2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80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bad3758408_4_1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bad3758408_4_1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897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d3b9ce53f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d3b9ce53f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1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ad375840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ad375840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9636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d3b9ce53f0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d3b9ce53f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27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d3b9ce53f0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d3b9ce53f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988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804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582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895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995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72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739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2"/>
        <p:cNvGrpSpPr/>
        <p:nvPr/>
      </p:nvGrpSpPr>
      <p:grpSpPr>
        <a:xfrm>
          <a:off x="0" y="0"/>
          <a:ext cx="0" cy="0"/>
          <a:chOff x="0" y="0"/>
          <a:chExt cx="0" cy="0"/>
        </a:xfrm>
      </p:grpSpPr>
      <p:sp>
        <p:nvSpPr>
          <p:cNvPr id="3463" name="Google Shape;3463;ga3b7e49681_0_1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4" name="Google Shape;3464;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28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7"/>
        <p:cNvGrpSpPr/>
        <p:nvPr/>
      </p:nvGrpSpPr>
      <p:grpSpPr>
        <a:xfrm>
          <a:off x="0" y="0"/>
          <a:ext cx="0" cy="0"/>
          <a:chOff x="0" y="0"/>
          <a:chExt cx="0" cy="0"/>
        </a:xfrm>
      </p:grpSpPr>
      <p:sp>
        <p:nvSpPr>
          <p:cNvPr id="3548" name="Google Shape;3548;ga48cadbab0_0_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9" name="Google Shape;3549;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71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ad3758408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ad3758408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504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6"/>
        <p:cNvGrpSpPr/>
        <p:nvPr/>
      </p:nvGrpSpPr>
      <p:grpSpPr>
        <a:xfrm>
          <a:off x="0" y="0"/>
          <a:ext cx="0" cy="0"/>
          <a:chOff x="0" y="0"/>
          <a:chExt cx="0" cy="0"/>
        </a:xfrm>
      </p:grpSpPr>
      <p:sp>
        <p:nvSpPr>
          <p:cNvPr id="3557" name="Google Shape;3557;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8" name="Google Shape;3558;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182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8"/>
        <p:cNvGrpSpPr/>
        <p:nvPr/>
      </p:nvGrpSpPr>
      <p:grpSpPr>
        <a:xfrm>
          <a:off x="0" y="0"/>
          <a:ext cx="0" cy="0"/>
          <a:chOff x="0" y="0"/>
          <a:chExt cx="0" cy="0"/>
        </a:xfrm>
      </p:grpSpPr>
      <p:sp>
        <p:nvSpPr>
          <p:cNvPr id="3779" name="Google Shape;3779;g7addeade15_4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0" name="Google Shape;3780;g7addeade15_4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452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8"/>
        <p:cNvGrpSpPr/>
        <p:nvPr/>
      </p:nvGrpSpPr>
      <p:grpSpPr>
        <a:xfrm>
          <a:off x="0" y="0"/>
          <a:ext cx="0" cy="0"/>
          <a:chOff x="0" y="0"/>
          <a:chExt cx="0" cy="0"/>
        </a:xfrm>
      </p:grpSpPr>
      <p:sp>
        <p:nvSpPr>
          <p:cNvPr id="3869" name="Google Shape;3869;g9f85bed76f_0_4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0" name="Google Shape;3870;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004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1"/>
        <p:cNvGrpSpPr/>
        <p:nvPr/>
      </p:nvGrpSpPr>
      <p:grpSpPr>
        <a:xfrm>
          <a:off x="0" y="0"/>
          <a:ext cx="0" cy="0"/>
          <a:chOff x="0" y="0"/>
          <a:chExt cx="0" cy="0"/>
        </a:xfrm>
      </p:grpSpPr>
      <p:sp>
        <p:nvSpPr>
          <p:cNvPr id="3882" name="Google Shape;3882;ga48cadbab0_0_7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3" name="Google Shape;3883;ga48cadbab0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099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593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480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03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644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c2361932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c2361932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235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31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9e87b1610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9e87b1610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382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248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6"/>
        <p:cNvGrpSpPr/>
        <p:nvPr/>
      </p:nvGrpSpPr>
      <p:grpSpPr>
        <a:xfrm>
          <a:off x="0" y="0"/>
          <a:ext cx="0" cy="0"/>
          <a:chOff x="0" y="0"/>
          <a:chExt cx="0" cy="0"/>
        </a:xfrm>
      </p:grpSpPr>
      <p:sp>
        <p:nvSpPr>
          <p:cNvPr id="3937" name="Google Shape;3937;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8" name="Google Shape;3938;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55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213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3b4e56db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d3b4e56db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708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3"/>
        <p:cNvGrpSpPr/>
        <p:nvPr/>
      </p:nvGrpSpPr>
      <p:grpSpPr>
        <a:xfrm>
          <a:off x="0" y="0"/>
          <a:ext cx="0" cy="0"/>
          <a:chOff x="0" y="0"/>
          <a:chExt cx="0" cy="0"/>
        </a:xfrm>
      </p:grpSpPr>
      <p:sp>
        <p:nvSpPr>
          <p:cNvPr id="4064" name="Google Shape;4064;g9f85bed76f_0_396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5" name="Google Shape;4065;g9f85bed76f_0_39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7240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192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3991dd81d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3991dd81d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88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8300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6"/>
        <p:cNvGrpSpPr/>
        <p:nvPr/>
      </p:nvGrpSpPr>
      <p:grpSpPr>
        <a:xfrm>
          <a:off x="0" y="0"/>
          <a:ext cx="0" cy="0"/>
          <a:chOff x="0" y="0"/>
          <a:chExt cx="0" cy="0"/>
        </a:xfrm>
      </p:grpSpPr>
      <p:sp>
        <p:nvSpPr>
          <p:cNvPr id="2677" name="Google Shape;2677;gc8f6cc2c49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8" name="Google Shape;2678;gc8f6cc2c49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66483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8"/>
        <p:cNvGrpSpPr/>
        <p:nvPr/>
      </p:nvGrpSpPr>
      <p:grpSpPr>
        <a:xfrm>
          <a:off x="0" y="0"/>
          <a:ext cx="0" cy="0"/>
          <a:chOff x="0" y="0"/>
          <a:chExt cx="0" cy="0"/>
        </a:xfrm>
      </p:grpSpPr>
      <p:sp>
        <p:nvSpPr>
          <p:cNvPr id="2709" name="Google Shape;2709;gc94c3d5336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0" name="Google Shape;2710;gc94c3d533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84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ad3758408_4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bad3758408_4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611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1"/>
        <p:cNvGrpSpPr/>
        <p:nvPr/>
      </p:nvGrpSpPr>
      <p:grpSpPr>
        <a:xfrm>
          <a:off x="0" y="0"/>
          <a:ext cx="0" cy="0"/>
          <a:chOff x="0" y="0"/>
          <a:chExt cx="0" cy="0"/>
        </a:xfrm>
      </p:grpSpPr>
      <p:sp>
        <p:nvSpPr>
          <p:cNvPr id="2702" name="Google Shape;2702;gc8f6cc2c49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3" name="Google Shape;2703;gc8f6cc2c49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0527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0"/>
        <p:cNvGrpSpPr/>
        <p:nvPr/>
      </p:nvGrpSpPr>
      <p:grpSpPr>
        <a:xfrm>
          <a:off x="0" y="0"/>
          <a:ext cx="0" cy="0"/>
          <a:chOff x="0" y="0"/>
          <a:chExt cx="0" cy="0"/>
        </a:xfrm>
      </p:grpSpPr>
      <p:sp>
        <p:nvSpPr>
          <p:cNvPr id="2731" name="Google Shape;2731;gc94c3d5336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2" name="Google Shape;2732;gc94c3d5336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0504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1"/>
        <p:cNvGrpSpPr/>
        <p:nvPr/>
      </p:nvGrpSpPr>
      <p:grpSpPr>
        <a:xfrm>
          <a:off x="0" y="0"/>
          <a:ext cx="0" cy="0"/>
          <a:chOff x="0" y="0"/>
          <a:chExt cx="0" cy="0"/>
        </a:xfrm>
      </p:grpSpPr>
      <p:sp>
        <p:nvSpPr>
          <p:cNvPr id="2702" name="Google Shape;2702;gc8f6cc2c49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3" name="Google Shape;2703;gc8f6cc2c49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266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0"/>
        <p:cNvGrpSpPr/>
        <p:nvPr/>
      </p:nvGrpSpPr>
      <p:grpSpPr>
        <a:xfrm>
          <a:off x="0" y="0"/>
          <a:ext cx="0" cy="0"/>
          <a:chOff x="0" y="0"/>
          <a:chExt cx="0" cy="0"/>
        </a:xfrm>
      </p:grpSpPr>
      <p:sp>
        <p:nvSpPr>
          <p:cNvPr id="2781" name="Google Shape;2781;gc79573c1e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2" name="Google Shape;2782;gc79573c1e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8856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8"/>
        <p:cNvGrpSpPr/>
        <p:nvPr/>
      </p:nvGrpSpPr>
      <p:grpSpPr>
        <a:xfrm>
          <a:off x="0" y="0"/>
          <a:ext cx="0" cy="0"/>
          <a:chOff x="0" y="0"/>
          <a:chExt cx="0" cy="0"/>
        </a:xfrm>
      </p:grpSpPr>
      <p:sp>
        <p:nvSpPr>
          <p:cNvPr id="2849" name="Google Shape;2849;gc79573c1e9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0" name="Google Shape;2850;gc79573c1e9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6441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7"/>
        <p:cNvGrpSpPr/>
        <p:nvPr/>
      </p:nvGrpSpPr>
      <p:grpSpPr>
        <a:xfrm>
          <a:off x="0" y="0"/>
          <a:ext cx="0" cy="0"/>
          <a:chOff x="0" y="0"/>
          <a:chExt cx="0" cy="0"/>
        </a:xfrm>
      </p:grpSpPr>
      <p:sp>
        <p:nvSpPr>
          <p:cNvPr id="3288" name="Google Shape;3288;gc79573c1e9_0_2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9" name="Google Shape;3289;gc79573c1e9_0_2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4433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ca1a8d16bc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ca1a8d16bc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6688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ca1a8d16bc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ca1a8d16bc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1434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ca1a8d16bc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ca1a8d16bc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0409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ca1a8d16bc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ca1a8d16bc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73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ad375840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ad375840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828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ca1a8d16bc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ca1a8d16bc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0790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4"/>
        <p:cNvGrpSpPr/>
        <p:nvPr/>
      </p:nvGrpSpPr>
      <p:grpSpPr>
        <a:xfrm>
          <a:off x="0" y="0"/>
          <a:ext cx="0" cy="0"/>
          <a:chOff x="0" y="0"/>
          <a:chExt cx="0" cy="0"/>
        </a:xfrm>
      </p:grpSpPr>
      <p:sp>
        <p:nvSpPr>
          <p:cNvPr id="3065" name="Google Shape;3065;gc79573c1e9_0_1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6" name="Google Shape;3066;gc79573c1e9_0_1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8447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0"/>
        <p:cNvGrpSpPr/>
        <p:nvPr/>
      </p:nvGrpSpPr>
      <p:grpSpPr>
        <a:xfrm>
          <a:off x="0" y="0"/>
          <a:ext cx="0" cy="0"/>
          <a:chOff x="0" y="0"/>
          <a:chExt cx="0" cy="0"/>
        </a:xfrm>
      </p:grpSpPr>
      <p:sp>
        <p:nvSpPr>
          <p:cNvPr id="2951" name="Google Shape;2951;gc79573c1e9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2" name="Google Shape;2952;gc79573c1e9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9923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2"/>
        <p:cNvGrpSpPr/>
        <p:nvPr/>
      </p:nvGrpSpPr>
      <p:grpSpPr>
        <a:xfrm>
          <a:off x="0" y="0"/>
          <a:ext cx="0" cy="0"/>
          <a:chOff x="0" y="0"/>
          <a:chExt cx="0" cy="0"/>
        </a:xfrm>
      </p:grpSpPr>
      <p:sp>
        <p:nvSpPr>
          <p:cNvPr id="3793" name="Google Shape;3793;gca1a8d16bc_0_1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4" name="Google Shape;3794;gca1a8d16bc_0_1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7356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5"/>
        <p:cNvGrpSpPr/>
        <p:nvPr/>
      </p:nvGrpSpPr>
      <p:grpSpPr>
        <a:xfrm>
          <a:off x="0" y="0"/>
          <a:ext cx="0" cy="0"/>
          <a:chOff x="0" y="0"/>
          <a:chExt cx="0" cy="0"/>
        </a:xfrm>
      </p:grpSpPr>
      <p:sp>
        <p:nvSpPr>
          <p:cNvPr id="2996" name="Google Shape;2996;gc79573c1e9_0_1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7" name="Google Shape;2997;gc79573c1e9_0_1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3047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c79573c1e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c79573c1e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9135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c79573c1e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c79573c1e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961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2"/>
        <p:cNvGrpSpPr/>
        <p:nvPr/>
      </p:nvGrpSpPr>
      <p:grpSpPr>
        <a:xfrm>
          <a:off x="0" y="0"/>
          <a:ext cx="0" cy="0"/>
          <a:chOff x="0" y="0"/>
          <a:chExt cx="0" cy="0"/>
        </a:xfrm>
      </p:grpSpPr>
      <p:sp>
        <p:nvSpPr>
          <p:cNvPr id="3793" name="Google Shape;3793;gca1a8d16bc_0_1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4" name="Google Shape;3794;gca1a8d16bc_0_1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3749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ca1a8d16bc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ca1a8d16bc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533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ca1a8d16bc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ca1a8d16bc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67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bad3758408_4_2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bad3758408_4_2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004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22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758408_4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758408_4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11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2842400" y="2100233"/>
            <a:ext cx="3459300" cy="420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1604000" y="566753"/>
            <a:ext cx="5935800" cy="15078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extLst>
      <p:ext uri="{BB962C8B-B14F-4D97-AF65-F5344CB8AC3E}">
        <p14:creationId xmlns:p14="http://schemas.microsoft.com/office/powerpoint/2010/main" val="133995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3987091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620725" y="555275"/>
            <a:ext cx="79053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16"/>
          <p:cNvSpPr txBox="1">
            <a:spLocks noGrp="1"/>
          </p:cNvSpPr>
          <p:nvPr>
            <p:ph type="title" idx="2"/>
          </p:nvPr>
        </p:nvSpPr>
        <p:spPr>
          <a:xfrm>
            <a:off x="710950" y="329166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0" name="Google Shape;200;p16"/>
          <p:cNvSpPr txBox="1">
            <a:spLocks noGrp="1"/>
          </p:cNvSpPr>
          <p:nvPr>
            <p:ph type="subTitle" idx="1"/>
          </p:nvPr>
        </p:nvSpPr>
        <p:spPr>
          <a:xfrm>
            <a:off x="77620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6"/>
          <p:cNvSpPr txBox="1">
            <a:spLocks noGrp="1"/>
          </p:cNvSpPr>
          <p:nvPr>
            <p:ph type="title" idx="3"/>
          </p:nvPr>
        </p:nvSpPr>
        <p:spPr>
          <a:xfrm>
            <a:off x="6114989" y="3291658"/>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16"/>
          <p:cNvSpPr txBox="1">
            <a:spLocks noGrp="1"/>
          </p:cNvSpPr>
          <p:nvPr>
            <p:ph type="subTitle" idx="4"/>
          </p:nvPr>
        </p:nvSpPr>
        <p:spPr>
          <a:xfrm>
            <a:off x="618025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6"/>
          <p:cNvSpPr txBox="1">
            <a:spLocks noGrp="1"/>
          </p:cNvSpPr>
          <p:nvPr>
            <p:ph type="title" idx="5"/>
          </p:nvPr>
        </p:nvSpPr>
        <p:spPr>
          <a:xfrm>
            <a:off x="3412658" y="32916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4" name="Google Shape;204;p16"/>
          <p:cNvSpPr txBox="1">
            <a:spLocks noGrp="1"/>
          </p:cNvSpPr>
          <p:nvPr>
            <p:ph type="subTitle" idx="6"/>
          </p:nvPr>
        </p:nvSpPr>
        <p:spPr>
          <a:xfrm>
            <a:off x="3476316"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5194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solidFill>
                  <a:schemeClr val="accent4"/>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title" idx="2"/>
          </p:nvPr>
        </p:nvSpPr>
        <p:spPr>
          <a:xfrm rot="-9319">
            <a:off x="1726474" y="1749873"/>
            <a:ext cx="2766610" cy="486305"/>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43" name="Google Shape;43;p13"/>
          <p:cNvSpPr txBox="1">
            <a:spLocks noGrp="1"/>
          </p:cNvSpPr>
          <p:nvPr>
            <p:ph type="subTitle" idx="1"/>
          </p:nvPr>
        </p:nvSpPr>
        <p:spPr>
          <a:xfrm rot="-7833">
            <a:off x="1727085" y="2183936"/>
            <a:ext cx="2765107" cy="69240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3"/>
          </p:nvPr>
        </p:nvSpPr>
        <p:spPr>
          <a:xfrm rot="-8202">
            <a:off x="5636401" y="1749873"/>
            <a:ext cx="2766308" cy="486305"/>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45" name="Google Shape;45;p13"/>
          <p:cNvSpPr txBox="1">
            <a:spLocks noGrp="1"/>
          </p:cNvSpPr>
          <p:nvPr>
            <p:ph type="subTitle" idx="4"/>
          </p:nvPr>
        </p:nvSpPr>
        <p:spPr>
          <a:xfrm rot="-7833">
            <a:off x="5637000" y="2183936"/>
            <a:ext cx="2765107" cy="69240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accent4"/>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5"/>
          </p:nvPr>
        </p:nvSpPr>
        <p:spPr>
          <a:xfrm rot="-9319">
            <a:off x="1726474" y="3011944"/>
            <a:ext cx="2766610" cy="486305"/>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47" name="Google Shape;47;p13"/>
          <p:cNvSpPr txBox="1">
            <a:spLocks noGrp="1"/>
          </p:cNvSpPr>
          <p:nvPr>
            <p:ph type="subTitle" idx="6"/>
          </p:nvPr>
        </p:nvSpPr>
        <p:spPr>
          <a:xfrm rot="-7833">
            <a:off x="1727085" y="3443943"/>
            <a:ext cx="2765107" cy="69240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7" hasCustomPrompt="1"/>
          </p:nvPr>
        </p:nvSpPr>
        <p:spPr>
          <a:xfrm rot="-14657">
            <a:off x="740391" y="1815487"/>
            <a:ext cx="914708" cy="50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300"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49" name="Google Shape;49;p13"/>
          <p:cNvSpPr txBox="1">
            <a:spLocks noGrp="1"/>
          </p:cNvSpPr>
          <p:nvPr>
            <p:ph type="title" idx="8" hasCustomPrompt="1"/>
          </p:nvPr>
        </p:nvSpPr>
        <p:spPr>
          <a:xfrm rot="-14657">
            <a:off x="740391" y="3066113"/>
            <a:ext cx="914708" cy="50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300"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50" name="Google Shape;50;p13"/>
          <p:cNvSpPr txBox="1">
            <a:spLocks noGrp="1"/>
          </p:cNvSpPr>
          <p:nvPr>
            <p:ph type="title" idx="9" hasCustomPrompt="1"/>
          </p:nvPr>
        </p:nvSpPr>
        <p:spPr>
          <a:xfrm rot="-14710">
            <a:off x="4646739" y="1815487"/>
            <a:ext cx="911408" cy="50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300"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51" name="Google Shape;51;p13"/>
          <p:cNvSpPr txBox="1">
            <a:spLocks noGrp="1"/>
          </p:cNvSpPr>
          <p:nvPr>
            <p:ph type="title" idx="13"/>
          </p:nvPr>
        </p:nvSpPr>
        <p:spPr>
          <a:xfrm rot="-8586">
            <a:off x="5636401" y="3011944"/>
            <a:ext cx="2762709" cy="486305"/>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52" name="Google Shape;52;p13"/>
          <p:cNvSpPr txBox="1">
            <a:spLocks noGrp="1"/>
          </p:cNvSpPr>
          <p:nvPr>
            <p:ph type="subTitle" idx="14"/>
          </p:nvPr>
        </p:nvSpPr>
        <p:spPr>
          <a:xfrm rot="-7833">
            <a:off x="5637000" y="3443943"/>
            <a:ext cx="2765107" cy="69240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5" hasCustomPrompt="1"/>
          </p:nvPr>
        </p:nvSpPr>
        <p:spPr>
          <a:xfrm rot="-14710">
            <a:off x="4646739" y="3066113"/>
            <a:ext cx="911408" cy="50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300"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Tree>
    <p:extLst>
      <p:ext uri="{BB962C8B-B14F-4D97-AF65-F5344CB8AC3E}">
        <p14:creationId xmlns:p14="http://schemas.microsoft.com/office/powerpoint/2010/main" val="3632611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64850" y="1425750"/>
            <a:ext cx="35739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 name="Google Shape;28;p7"/>
          <p:cNvSpPr txBox="1">
            <a:spLocks noGrp="1"/>
          </p:cNvSpPr>
          <p:nvPr>
            <p:ph type="body" idx="1"/>
          </p:nvPr>
        </p:nvSpPr>
        <p:spPr>
          <a:xfrm>
            <a:off x="864850" y="2181450"/>
            <a:ext cx="3573900" cy="1536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3896220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13"/>
        <p:cNvGrpSpPr/>
        <p:nvPr/>
      </p:nvGrpSpPr>
      <p:grpSpPr>
        <a:xfrm>
          <a:off x="0" y="0"/>
          <a:ext cx="0" cy="0"/>
          <a:chOff x="0" y="0"/>
          <a:chExt cx="0" cy="0"/>
        </a:xfrm>
      </p:grpSpPr>
      <p:sp>
        <p:nvSpPr>
          <p:cNvPr id="114" name="Google Shape;114;p24"/>
          <p:cNvSpPr txBox="1">
            <a:spLocks noGrp="1"/>
          </p:cNvSpPr>
          <p:nvPr>
            <p:ph type="subTitle" idx="1"/>
          </p:nvPr>
        </p:nvSpPr>
        <p:spPr>
          <a:xfrm>
            <a:off x="3853975" y="1635663"/>
            <a:ext cx="4576800" cy="131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000"/>
            </a:lvl1pPr>
            <a:lvl2pPr lvl="1" algn="r" rtl="0">
              <a:lnSpc>
                <a:spcPct val="100000"/>
              </a:lnSpc>
              <a:spcBef>
                <a:spcPts val="0"/>
              </a:spcBef>
              <a:spcAft>
                <a:spcPts val="0"/>
              </a:spcAft>
              <a:buNone/>
              <a:defRPr sz="2000"/>
            </a:lvl2pPr>
            <a:lvl3pPr lvl="2" algn="r" rtl="0">
              <a:lnSpc>
                <a:spcPct val="100000"/>
              </a:lnSpc>
              <a:spcBef>
                <a:spcPts val="0"/>
              </a:spcBef>
              <a:spcAft>
                <a:spcPts val="0"/>
              </a:spcAft>
              <a:buNone/>
              <a:defRPr sz="2000"/>
            </a:lvl3pPr>
            <a:lvl4pPr lvl="3" algn="r" rtl="0">
              <a:lnSpc>
                <a:spcPct val="100000"/>
              </a:lnSpc>
              <a:spcBef>
                <a:spcPts val="0"/>
              </a:spcBef>
              <a:spcAft>
                <a:spcPts val="0"/>
              </a:spcAft>
              <a:buNone/>
              <a:defRPr sz="2000"/>
            </a:lvl4pPr>
            <a:lvl5pPr lvl="4" algn="r" rtl="0">
              <a:lnSpc>
                <a:spcPct val="100000"/>
              </a:lnSpc>
              <a:spcBef>
                <a:spcPts val="0"/>
              </a:spcBef>
              <a:spcAft>
                <a:spcPts val="0"/>
              </a:spcAft>
              <a:buNone/>
              <a:defRPr sz="2000"/>
            </a:lvl5pPr>
            <a:lvl6pPr lvl="5" algn="r" rtl="0">
              <a:lnSpc>
                <a:spcPct val="100000"/>
              </a:lnSpc>
              <a:spcBef>
                <a:spcPts val="0"/>
              </a:spcBef>
              <a:spcAft>
                <a:spcPts val="0"/>
              </a:spcAft>
              <a:buNone/>
              <a:defRPr sz="2000"/>
            </a:lvl6pPr>
            <a:lvl7pPr lvl="6" algn="r" rtl="0">
              <a:lnSpc>
                <a:spcPct val="100000"/>
              </a:lnSpc>
              <a:spcBef>
                <a:spcPts val="0"/>
              </a:spcBef>
              <a:spcAft>
                <a:spcPts val="0"/>
              </a:spcAft>
              <a:buNone/>
              <a:defRPr sz="2000"/>
            </a:lvl7pPr>
            <a:lvl8pPr lvl="7" algn="r" rtl="0">
              <a:lnSpc>
                <a:spcPct val="100000"/>
              </a:lnSpc>
              <a:spcBef>
                <a:spcPts val="0"/>
              </a:spcBef>
              <a:spcAft>
                <a:spcPts val="0"/>
              </a:spcAft>
              <a:buNone/>
              <a:defRPr sz="2000"/>
            </a:lvl8pPr>
            <a:lvl9pPr lvl="8" algn="r" rtl="0">
              <a:lnSpc>
                <a:spcPct val="100000"/>
              </a:lnSpc>
              <a:spcBef>
                <a:spcPts val="0"/>
              </a:spcBef>
              <a:spcAft>
                <a:spcPts val="0"/>
              </a:spcAft>
              <a:buNone/>
              <a:defRPr sz="2000"/>
            </a:lvl9pPr>
          </a:lstStyle>
          <a:p>
            <a:endParaRPr/>
          </a:p>
        </p:txBody>
      </p:sp>
      <p:sp>
        <p:nvSpPr>
          <p:cNvPr id="115" name="Google Shape;115;p24"/>
          <p:cNvSpPr txBox="1">
            <a:spLocks noGrp="1"/>
          </p:cNvSpPr>
          <p:nvPr>
            <p:ph type="title"/>
          </p:nvPr>
        </p:nvSpPr>
        <p:spPr>
          <a:xfrm>
            <a:off x="3854000" y="2947275"/>
            <a:ext cx="4576800" cy="5022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800"/>
            </a:lvl1pPr>
            <a:lvl2pPr lvl="1">
              <a:spcBef>
                <a:spcPts val="0"/>
              </a:spcBef>
              <a:spcAft>
                <a:spcPts val="0"/>
              </a:spcAft>
              <a:buSzPts val="2800"/>
              <a:buNone/>
              <a:defRPr>
                <a:latin typeface="Spectral"/>
                <a:ea typeface="Spectral"/>
                <a:cs typeface="Spectral"/>
                <a:sym typeface="Spectral"/>
              </a:defRPr>
            </a:lvl2pPr>
            <a:lvl3pPr lvl="2">
              <a:spcBef>
                <a:spcPts val="0"/>
              </a:spcBef>
              <a:spcAft>
                <a:spcPts val="0"/>
              </a:spcAft>
              <a:buSzPts val="2800"/>
              <a:buNone/>
              <a:defRPr>
                <a:latin typeface="Spectral"/>
                <a:ea typeface="Spectral"/>
                <a:cs typeface="Spectral"/>
                <a:sym typeface="Spectral"/>
              </a:defRPr>
            </a:lvl3pPr>
            <a:lvl4pPr lvl="3">
              <a:spcBef>
                <a:spcPts val="0"/>
              </a:spcBef>
              <a:spcAft>
                <a:spcPts val="0"/>
              </a:spcAft>
              <a:buSzPts val="2800"/>
              <a:buNone/>
              <a:defRPr>
                <a:latin typeface="Spectral"/>
                <a:ea typeface="Spectral"/>
                <a:cs typeface="Spectral"/>
                <a:sym typeface="Spectral"/>
              </a:defRPr>
            </a:lvl4pPr>
            <a:lvl5pPr lvl="4">
              <a:spcBef>
                <a:spcPts val="0"/>
              </a:spcBef>
              <a:spcAft>
                <a:spcPts val="0"/>
              </a:spcAft>
              <a:buSzPts val="2800"/>
              <a:buNone/>
              <a:defRPr>
                <a:latin typeface="Spectral"/>
                <a:ea typeface="Spectral"/>
                <a:cs typeface="Spectral"/>
                <a:sym typeface="Spectral"/>
              </a:defRPr>
            </a:lvl5pPr>
            <a:lvl6pPr lvl="5">
              <a:spcBef>
                <a:spcPts val="0"/>
              </a:spcBef>
              <a:spcAft>
                <a:spcPts val="0"/>
              </a:spcAft>
              <a:buSzPts val="2800"/>
              <a:buNone/>
              <a:defRPr>
                <a:latin typeface="Spectral"/>
                <a:ea typeface="Spectral"/>
                <a:cs typeface="Spectral"/>
                <a:sym typeface="Spectral"/>
              </a:defRPr>
            </a:lvl6pPr>
            <a:lvl7pPr lvl="6">
              <a:spcBef>
                <a:spcPts val="0"/>
              </a:spcBef>
              <a:spcAft>
                <a:spcPts val="0"/>
              </a:spcAft>
              <a:buSzPts val="2800"/>
              <a:buNone/>
              <a:defRPr>
                <a:latin typeface="Spectral"/>
                <a:ea typeface="Spectral"/>
                <a:cs typeface="Spectral"/>
                <a:sym typeface="Spectral"/>
              </a:defRPr>
            </a:lvl7pPr>
            <a:lvl8pPr lvl="7">
              <a:spcBef>
                <a:spcPts val="0"/>
              </a:spcBef>
              <a:spcAft>
                <a:spcPts val="0"/>
              </a:spcAft>
              <a:buSzPts val="2800"/>
              <a:buNone/>
              <a:defRPr>
                <a:latin typeface="Spectral"/>
                <a:ea typeface="Spectral"/>
                <a:cs typeface="Spectral"/>
                <a:sym typeface="Spectral"/>
              </a:defRPr>
            </a:lvl8pPr>
            <a:lvl9pPr lvl="8">
              <a:spcBef>
                <a:spcPts val="0"/>
              </a:spcBef>
              <a:spcAft>
                <a:spcPts val="0"/>
              </a:spcAft>
              <a:buSzPts val="2800"/>
              <a:buNone/>
              <a:defRPr>
                <a:latin typeface="Spectral"/>
                <a:ea typeface="Spectral"/>
                <a:cs typeface="Spectral"/>
                <a:sym typeface="Spectral"/>
              </a:defRPr>
            </a:lvl9pPr>
          </a:lstStyle>
          <a:p>
            <a:endParaRPr/>
          </a:p>
        </p:txBody>
      </p:sp>
    </p:spTree>
    <p:extLst>
      <p:ext uri="{BB962C8B-B14F-4D97-AF65-F5344CB8AC3E}">
        <p14:creationId xmlns:p14="http://schemas.microsoft.com/office/powerpoint/2010/main" val="246008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4150425" y="1245300"/>
            <a:ext cx="3828600" cy="14823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7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4150325" y="2647800"/>
            <a:ext cx="3828600" cy="1235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08514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6"/>
          <p:cNvSpPr txBox="1">
            <a:spLocks noGrp="1"/>
          </p:cNvSpPr>
          <p:nvPr>
            <p:ph type="subTitle" idx="1"/>
          </p:nvPr>
        </p:nvSpPr>
        <p:spPr>
          <a:xfrm>
            <a:off x="1435975" y="1705000"/>
            <a:ext cx="2818800" cy="5964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Font typeface="Prata"/>
              <a:buNone/>
              <a:defRPr sz="2200" b="1">
                <a:latin typeface="Prata"/>
                <a:ea typeface="Prata"/>
                <a:cs typeface="Prata"/>
                <a:sym typeface="Prat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txBox="1">
            <a:spLocks noGrp="1"/>
          </p:cNvSpPr>
          <p:nvPr>
            <p:ph type="subTitle" idx="2"/>
          </p:nvPr>
        </p:nvSpPr>
        <p:spPr>
          <a:xfrm>
            <a:off x="4889200" y="1705000"/>
            <a:ext cx="2818800" cy="5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Prata"/>
              <a:buNone/>
              <a:defRPr sz="2200" b="1">
                <a:latin typeface="Prata"/>
                <a:ea typeface="Prata"/>
                <a:cs typeface="Prata"/>
                <a:sym typeface="Pra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6"/>
          <p:cNvSpPr txBox="1">
            <a:spLocks noGrp="1"/>
          </p:cNvSpPr>
          <p:nvPr>
            <p:ph type="subTitle" idx="3"/>
          </p:nvPr>
        </p:nvSpPr>
        <p:spPr>
          <a:xfrm>
            <a:off x="1317925" y="2372400"/>
            <a:ext cx="3054900" cy="183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Char char="●"/>
              <a:defRPr sz="1600"/>
            </a:lvl1pPr>
            <a:lvl2pPr lvl="1" rtl="0">
              <a:spcBef>
                <a:spcPts val="0"/>
              </a:spcBef>
              <a:spcAft>
                <a:spcPts val="0"/>
              </a:spcAft>
              <a:buSzPts val="1600"/>
              <a:buChar char="○"/>
              <a:defRPr sz="1600"/>
            </a:lvl2pPr>
            <a:lvl3pPr lvl="2" rtl="0">
              <a:spcBef>
                <a:spcPts val="0"/>
              </a:spcBef>
              <a:spcAft>
                <a:spcPts val="0"/>
              </a:spcAft>
              <a:buSzPts val="1600"/>
              <a:buChar char="■"/>
              <a:defRPr sz="1600"/>
            </a:lvl3pPr>
            <a:lvl4pPr lvl="3" rtl="0">
              <a:spcBef>
                <a:spcPts val="0"/>
              </a:spcBef>
              <a:spcAft>
                <a:spcPts val="0"/>
              </a:spcAft>
              <a:buSzPts val="1600"/>
              <a:buChar char="●"/>
              <a:defRPr sz="1600"/>
            </a:lvl4pPr>
            <a:lvl5pPr lvl="4" rtl="0">
              <a:spcBef>
                <a:spcPts val="0"/>
              </a:spcBef>
              <a:spcAft>
                <a:spcPts val="0"/>
              </a:spcAft>
              <a:buSzPts val="1600"/>
              <a:buChar char="○"/>
              <a:defRPr sz="1600"/>
            </a:lvl5pPr>
            <a:lvl6pPr lvl="5" rtl="0">
              <a:spcBef>
                <a:spcPts val="0"/>
              </a:spcBef>
              <a:spcAft>
                <a:spcPts val="0"/>
              </a:spcAft>
              <a:buSzPts val="1600"/>
              <a:buChar char="■"/>
              <a:defRPr sz="1600"/>
            </a:lvl6pPr>
            <a:lvl7pPr lvl="6" rtl="0">
              <a:spcBef>
                <a:spcPts val="0"/>
              </a:spcBef>
              <a:spcAft>
                <a:spcPts val="0"/>
              </a:spcAft>
              <a:buSzPts val="1600"/>
              <a:buChar char="●"/>
              <a:defRPr sz="1600"/>
            </a:lvl7pPr>
            <a:lvl8pPr lvl="7" rtl="0">
              <a:spcBef>
                <a:spcPts val="0"/>
              </a:spcBef>
              <a:spcAft>
                <a:spcPts val="0"/>
              </a:spcAft>
              <a:buSzPts val="1600"/>
              <a:buChar char="○"/>
              <a:defRPr sz="1600"/>
            </a:lvl8pPr>
            <a:lvl9pPr lvl="8" rtl="0">
              <a:spcBef>
                <a:spcPts val="0"/>
              </a:spcBef>
              <a:spcAft>
                <a:spcPts val="0"/>
              </a:spcAft>
              <a:buSzPts val="1600"/>
              <a:buChar char="■"/>
              <a:defRPr sz="1600"/>
            </a:lvl9pPr>
          </a:lstStyle>
          <a:p>
            <a:endParaRPr/>
          </a:p>
        </p:txBody>
      </p:sp>
      <p:sp>
        <p:nvSpPr>
          <p:cNvPr id="65" name="Google Shape;65;p16"/>
          <p:cNvSpPr txBox="1">
            <a:spLocks noGrp="1"/>
          </p:cNvSpPr>
          <p:nvPr>
            <p:ph type="subTitle" idx="4"/>
          </p:nvPr>
        </p:nvSpPr>
        <p:spPr>
          <a:xfrm>
            <a:off x="4771163" y="2372400"/>
            <a:ext cx="3054900" cy="183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Char char="●"/>
              <a:defRPr sz="1600"/>
            </a:lvl1pPr>
            <a:lvl2pPr lvl="1" rtl="0">
              <a:spcBef>
                <a:spcPts val="0"/>
              </a:spcBef>
              <a:spcAft>
                <a:spcPts val="0"/>
              </a:spcAft>
              <a:buSzPts val="1600"/>
              <a:buChar char="○"/>
              <a:defRPr sz="1600"/>
            </a:lvl2pPr>
            <a:lvl3pPr lvl="2" rtl="0">
              <a:spcBef>
                <a:spcPts val="0"/>
              </a:spcBef>
              <a:spcAft>
                <a:spcPts val="0"/>
              </a:spcAft>
              <a:buSzPts val="1600"/>
              <a:buChar char="■"/>
              <a:defRPr sz="1600"/>
            </a:lvl3pPr>
            <a:lvl4pPr lvl="3" rtl="0">
              <a:spcBef>
                <a:spcPts val="0"/>
              </a:spcBef>
              <a:spcAft>
                <a:spcPts val="0"/>
              </a:spcAft>
              <a:buSzPts val="1600"/>
              <a:buChar char="●"/>
              <a:defRPr sz="1600"/>
            </a:lvl4pPr>
            <a:lvl5pPr lvl="4" rtl="0">
              <a:spcBef>
                <a:spcPts val="0"/>
              </a:spcBef>
              <a:spcAft>
                <a:spcPts val="0"/>
              </a:spcAft>
              <a:buSzPts val="1600"/>
              <a:buChar char="○"/>
              <a:defRPr sz="1600"/>
            </a:lvl5pPr>
            <a:lvl6pPr lvl="5" rtl="0">
              <a:spcBef>
                <a:spcPts val="0"/>
              </a:spcBef>
              <a:spcAft>
                <a:spcPts val="0"/>
              </a:spcAft>
              <a:buSzPts val="1600"/>
              <a:buChar char="■"/>
              <a:defRPr sz="1600"/>
            </a:lvl6pPr>
            <a:lvl7pPr lvl="6" rtl="0">
              <a:spcBef>
                <a:spcPts val="0"/>
              </a:spcBef>
              <a:spcAft>
                <a:spcPts val="0"/>
              </a:spcAft>
              <a:buSzPts val="1600"/>
              <a:buChar char="●"/>
              <a:defRPr sz="1600"/>
            </a:lvl7pPr>
            <a:lvl8pPr lvl="7" rtl="0">
              <a:spcBef>
                <a:spcPts val="0"/>
              </a:spcBef>
              <a:spcAft>
                <a:spcPts val="0"/>
              </a:spcAft>
              <a:buSzPts val="1600"/>
              <a:buChar char="○"/>
              <a:defRPr sz="1600"/>
            </a:lvl8pPr>
            <a:lvl9pPr lvl="8" rtl="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107763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820025" y="1923577"/>
            <a:ext cx="3493500" cy="1062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1" name="Google Shape;21;p5"/>
          <p:cNvSpPr txBox="1">
            <a:spLocks noGrp="1"/>
          </p:cNvSpPr>
          <p:nvPr>
            <p:ph type="body" idx="2"/>
          </p:nvPr>
        </p:nvSpPr>
        <p:spPr>
          <a:xfrm>
            <a:off x="820025" y="3461224"/>
            <a:ext cx="3493500" cy="1062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 name="Google Shape;22;p5"/>
          <p:cNvSpPr txBox="1">
            <a:spLocks noGrp="1"/>
          </p:cNvSpPr>
          <p:nvPr>
            <p:ph type="subTitle" idx="3"/>
          </p:nvPr>
        </p:nvSpPr>
        <p:spPr>
          <a:xfrm>
            <a:off x="820025" y="1377475"/>
            <a:ext cx="3493500" cy="572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2200" b="1">
                <a:latin typeface="Prata"/>
                <a:ea typeface="Prata"/>
                <a:cs typeface="Prata"/>
                <a:sym typeface="Prat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4"/>
          </p:nvPr>
        </p:nvSpPr>
        <p:spPr>
          <a:xfrm>
            <a:off x="820025" y="2909380"/>
            <a:ext cx="3493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b="1">
                <a:latin typeface="Prata"/>
                <a:ea typeface="Prata"/>
                <a:cs typeface="Prata"/>
                <a:sym typeface="Pra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46138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9"/>
          <p:cNvSpPr txBox="1">
            <a:spLocks noGrp="1"/>
          </p:cNvSpPr>
          <p:nvPr>
            <p:ph type="title" idx="2"/>
          </p:nvPr>
        </p:nvSpPr>
        <p:spPr>
          <a:xfrm rot="-8142">
            <a:off x="1378377" y="1838122"/>
            <a:ext cx="3166809" cy="486306"/>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83" name="Google Shape;83;p19"/>
          <p:cNvSpPr txBox="1">
            <a:spLocks noGrp="1"/>
          </p:cNvSpPr>
          <p:nvPr>
            <p:ph type="subTitle" idx="1"/>
          </p:nvPr>
        </p:nvSpPr>
        <p:spPr>
          <a:xfrm rot="-6191">
            <a:off x="1379129" y="2253772"/>
            <a:ext cx="3165305" cy="627312"/>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4" name="Google Shape;84;p19"/>
          <p:cNvSpPr txBox="1">
            <a:spLocks noGrp="1"/>
          </p:cNvSpPr>
          <p:nvPr>
            <p:ph type="title" idx="3"/>
          </p:nvPr>
        </p:nvSpPr>
        <p:spPr>
          <a:xfrm rot="-7166">
            <a:off x="4573484" y="1831697"/>
            <a:ext cx="3166207" cy="486306"/>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85" name="Google Shape;85;p19"/>
          <p:cNvSpPr txBox="1">
            <a:spLocks noGrp="1"/>
          </p:cNvSpPr>
          <p:nvPr>
            <p:ph type="subTitle" idx="4"/>
          </p:nvPr>
        </p:nvSpPr>
        <p:spPr>
          <a:xfrm rot="-6191">
            <a:off x="4574085" y="2247950"/>
            <a:ext cx="3165005" cy="627314"/>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 name="Google Shape;86;p19"/>
          <p:cNvSpPr txBox="1">
            <a:spLocks noGrp="1"/>
          </p:cNvSpPr>
          <p:nvPr>
            <p:ph type="title" idx="5"/>
          </p:nvPr>
        </p:nvSpPr>
        <p:spPr>
          <a:xfrm rot="-8142">
            <a:off x="1378371" y="3531822"/>
            <a:ext cx="3166809" cy="486306"/>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87" name="Google Shape;87;p19"/>
          <p:cNvSpPr txBox="1">
            <a:spLocks noGrp="1"/>
          </p:cNvSpPr>
          <p:nvPr>
            <p:ph type="subTitle" idx="6"/>
          </p:nvPr>
        </p:nvSpPr>
        <p:spPr>
          <a:xfrm rot="-6191">
            <a:off x="1379122" y="3947393"/>
            <a:ext cx="3165305" cy="633012"/>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8" name="Google Shape;88;p19"/>
          <p:cNvSpPr txBox="1">
            <a:spLocks noGrp="1"/>
          </p:cNvSpPr>
          <p:nvPr>
            <p:ph type="title" idx="7"/>
          </p:nvPr>
        </p:nvSpPr>
        <p:spPr>
          <a:xfrm rot="-7167">
            <a:off x="4573347" y="3525646"/>
            <a:ext cx="3165907" cy="486307"/>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89" name="Google Shape;89;p19"/>
          <p:cNvSpPr txBox="1">
            <a:spLocks noGrp="1"/>
          </p:cNvSpPr>
          <p:nvPr>
            <p:ph type="subTitle" idx="8"/>
          </p:nvPr>
        </p:nvSpPr>
        <p:spPr>
          <a:xfrm rot="-6192">
            <a:off x="4574095" y="3941947"/>
            <a:ext cx="3164405" cy="633012"/>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4062607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
  <p:cSld name="Title and text 2 ">
    <p:spTree>
      <p:nvGrpSpPr>
        <p:cNvPr id="1" name="Shape 110"/>
        <p:cNvGrpSpPr/>
        <p:nvPr/>
      </p:nvGrpSpPr>
      <p:grpSpPr>
        <a:xfrm>
          <a:off x="0" y="0"/>
          <a:ext cx="0" cy="0"/>
          <a:chOff x="0" y="0"/>
          <a:chExt cx="0" cy="0"/>
        </a:xfrm>
      </p:grpSpPr>
      <p:sp>
        <p:nvSpPr>
          <p:cNvPr id="111" name="Google Shape;111;p23"/>
          <p:cNvSpPr txBox="1">
            <a:spLocks noGrp="1"/>
          </p:cNvSpPr>
          <p:nvPr>
            <p:ph type="subTitle" idx="1"/>
          </p:nvPr>
        </p:nvSpPr>
        <p:spPr>
          <a:xfrm>
            <a:off x="4853850" y="2150250"/>
            <a:ext cx="3029100" cy="146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2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94907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945750" y="1454625"/>
            <a:ext cx="52713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22"/>
          <p:cNvSpPr txBox="1">
            <a:spLocks noGrp="1"/>
          </p:cNvSpPr>
          <p:nvPr>
            <p:ph type="subTitle" idx="1"/>
          </p:nvPr>
        </p:nvSpPr>
        <p:spPr>
          <a:xfrm>
            <a:off x="945750" y="2139450"/>
            <a:ext cx="5271300" cy="1467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32826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789425" y="1000450"/>
            <a:ext cx="43995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7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body" idx="1"/>
          </p:nvPr>
        </p:nvSpPr>
        <p:spPr>
          <a:xfrm>
            <a:off x="789425" y="2894150"/>
            <a:ext cx="4399500" cy="9441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2832715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9593">
            <a:off x="2690668" y="2445146"/>
            <a:ext cx="3762615" cy="132001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1491618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subTitle" idx="1"/>
          </p:nvPr>
        </p:nvSpPr>
        <p:spPr>
          <a:xfrm>
            <a:off x="713225" y="2418838"/>
            <a:ext cx="3629100" cy="5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Prata"/>
              <a:buNone/>
              <a:defRPr sz="2200" b="1">
                <a:latin typeface="Prata"/>
                <a:ea typeface="Prata"/>
                <a:cs typeface="Prata"/>
                <a:sym typeface="Pra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7"/>
          <p:cNvSpPr txBox="1">
            <a:spLocks noGrp="1"/>
          </p:cNvSpPr>
          <p:nvPr>
            <p:ph type="subTitle" idx="2"/>
          </p:nvPr>
        </p:nvSpPr>
        <p:spPr>
          <a:xfrm>
            <a:off x="4801625" y="2418850"/>
            <a:ext cx="3629100" cy="5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Prata"/>
              <a:buNone/>
              <a:defRPr sz="2200" b="1">
                <a:latin typeface="Prata"/>
                <a:ea typeface="Prata"/>
                <a:cs typeface="Prata"/>
                <a:sym typeface="Pra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7"/>
          <p:cNvSpPr txBox="1">
            <a:spLocks noGrp="1"/>
          </p:cNvSpPr>
          <p:nvPr>
            <p:ph type="subTitle" idx="3"/>
          </p:nvPr>
        </p:nvSpPr>
        <p:spPr>
          <a:xfrm>
            <a:off x="713225" y="2890238"/>
            <a:ext cx="3629100" cy="5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1" name="Google Shape;71;p17"/>
          <p:cNvSpPr txBox="1">
            <a:spLocks noGrp="1"/>
          </p:cNvSpPr>
          <p:nvPr>
            <p:ph type="subTitle" idx="4"/>
          </p:nvPr>
        </p:nvSpPr>
        <p:spPr>
          <a:xfrm>
            <a:off x="4801625" y="2890250"/>
            <a:ext cx="3629100" cy="5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extLst>
      <p:ext uri="{BB962C8B-B14F-4D97-AF65-F5344CB8AC3E}">
        <p14:creationId xmlns:p14="http://schemas.microsoft.com/office/powerpoint/2010/main" val="3477574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5"/>
          <p:cNvSpPr txBox="1">
            <a:spLocks noGrp="1"/>
          </p:cNvSpPr>
          <p:nvPr>
            <p:ph type="subTitle" idx="1"/>
          </p:nvPr>
        </p:nvSpPr>
        <p:spPr>
          <a:xfrm>
            <a:off x="4044150" y="1336823"/>
            <a:ext cx="3862800" cy="5205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600"/>
            </a:lvl1pPr>
            <a:lvl2pPr lvl="1" algn="r" rtl="0">
              <a:spcBef>
                <a:spcPts val="1200"/>
              </a:spcBef>
              <a:spcAft>
                <a:spcPts val="0"/>
              </a:spcAft>
              <a:buNone/>
              <a:defRPr sz="1600"/>
            </a:lvl2pPr>
            <a:lvl3pPr lvl="2" algn="r" rtl="0">
              <a:spcBef>
                <a:spcPts val="1200"/>
              </a:spcBef>
              <a:spcAft>
                <a:spcPts val="0"/>
              </a:spcAft>
              <a:buNone/>
              <a:defRPr sz="1600"/>
            </a:lvl3pPr>
            <a:lvl4pPr lvl="3" algn="r" rtl="0">
              <a:spcBef>
                <a:spcPts val="1200"/>
              </a:spcBef>
              <a:spcAft>
                <a:spcPts val="0"/>
              </a:spcAft>
              <a:buNone/>
              <a:defRPr sz="1600"/>
            </a:lvl4pPr>
            <a:lvl5pPr lvl="4" algn="r" rtl="0">
              <a:spcBef>
                <a:spcPts val="1200"/>
              </a:spcBef>
              <a:spcAft>
                <a:spcPts val="0"/>
              </a:spcAft>
              <a:buNone/>
              <a:defRPr sz="1600"/>
            </a:lvl5pPr>
            <a:lvl6pPr lvl="5" algn="r" rtl="0">
              <a:spcBef>
                <a:spcPts val="1200"/>
              </a:spcBef>
              <a:spcAft>
                <a:spcPts val="0"/>
              </a:spcAft>
              <a:buNone/>
              <a:defRPr sz="1600"/>
            </a:lvl6pPr>
            <a:lvl7pPr lvl="6" algn="r" rtl="0">
              <a:spcBef>
                <a:spcPts val="1200"/>
              </a:spcBef>
              <a:spcAft>
                <a:spcPts val="0"/>
              </a:spcAft>
              <a:buNone/>
              <a:defRPr sz="1600"/>
            </a:lvl7pPr>
            <a:lvl8pPr lvl="7" algn="r" rtl="0">
              <a:spcBef>
                <a:spcPts val="1200"/>
              </a:spcBef>
              <a:spcAft>
                <a:spcPts val="0"/>
              </a:spcAft>
              <a:buNone/>
              <a:defRPr sz="1600"/>
            </a:lvl8pPr>
            <a:lvl9pPr lvl="8" algn="r" rtl="0">
              <a:spcBef>
                <a:spcPts val="1200"/>
              </a:spcBef>
              <a:spcAft>
                <a:spcPts val="1200"/>
              </a:spcAft>
              <a:buNone/>
              <a:defRPr sz="1600"/>
            </a:lvl9pPr>
          </a:lstStyle>
          <a:p>
            <a:endParaRPr/>
          </a:p>
        </p:txBody>
      </p:sp>
      <p:sp>
        <p:nvSpPr>
          <p:cNvPr id="118" name="Google Shape;118;p25"/>
          <p:cNvSpPr txBox="1">
            <a:spLocks noGrp="1"/>
          </p:cNvSpPr>
          <p:nvPr>
            <p:ph type="subTitle" idx="2"/>
          </p:nvPr>
        </p:nvSpPr>
        <p:spPr>
          <a:xfrm>
            <a:off x="4044150" y="2636393"/>
            <a:ext cx="3862800" cy="5205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600"/>
            </a:lvl1pPr>
            <a:lvl2pPr lvl="1" algn="r" rtl="0">
              <a:spcBef>
                <a:spcPts val="1200"/>
              </a:spcBef>
              <a:spcAft>
                <a:spcPts val="0"/>
              </a:spcAft>
              <a:buNone/>
              <a:defRPr sz="1600"/>
            </a:lvl2pPr>
            <a:lvl3pPr lvl="2" algn="r" rtl="0">
              <a:spcBef>
                <a:spcPts val="1200"/>
              </a:spcBef>
              <a:spcAft>
                <a:spcPts val="0"/>
              </a:spcAft>
              <a:buNone/>
              <a:defRPr sz="1600"/>
            </a:lvl3pPr>
            <a:lvl4pPr lvl="3" algn="r" rtl="0">
              <a:spcBef>
                <a:spcPts val="1200"/>
              </a:spcBef>
              <a:spcAft>
                <a:spcPts val="0"/>
              </a:spcAft>
              <a:buNone/>
              <a:defRPr sz="1600"/>
            </a:lvl4pPr>
            <a:lvl5pPr lvl="4" algn="r" rtl="0">
              <a:spcBef>
                <a:spcPts val="1200"/>
              </a:spcBef>
              <a:spcAft>
                <a:spcPts val="0"/>
              </a:spcAft>
              <a:buNone/>
              <a:defRPr sz="1600"/>
            </a:lvl5pPr>
            <a:lvl6pPr lvl="5" algn="r" rtl="0">
              <a:spcBef>
                <a:spcPts val="1200"/>
              </a:spcBef>
              <a:spcAft>
                <a:spcPts val="0"/>
              </a:spcAft>
              <a:buNone/>
              <a:defRPr sz="1600"/>
            </a:lvl6pPr>
            <a:lvl7pPr lvl="6" algn="r" rtl="0">
              <a:spcBef>
                <a:spcPts val="1200"/>
              </a:spcBef>
              <a:spcAft>
                <a:spcPts val="0"/>
              </a:spcAft>
              <a:buNone/>
              <a:defRPr sz="1600"/>
            </a:lvl7pPr>
            <a:lvl8pPr lvl="7" algn="r" rtl="0">
              <a:spcBef>
                <a:spcPts val="1200"/>
              </a:spcBef>
              <a:spcAft>
                <a:spcPts val="0"/>
              </a:spcAft>
              <a:buNone/>
              <a:defRPr sz="1600"/>
            </a:lvl8pPr>
            <a:lvl9pPr lvl="8" algn="r" rtl="0">
              <a:spcBef>
                <a:spcPts val="1200"/>
              </a:spcBef>
              <a:spcAft>
                <a:spcPts val="1200"/>
              </a:spcAft>
              <a:buNone/>
              <a:defRPr sz="1600"/>
            </a:lvl9pPr>
          </a:lstStyle>
          <a:p>
            <a:endParaRPr/>
          </a:p>
        </p:txBody>
      </p:sp>
      <p:sp>
        <p:nvSpPr>
          <p:cNvPr id="119" name="Google Shape;119;p25"/>
          <p:cNvSpPr txBox="1">
            <a:spLocks noGrp="1"/>
          </p:cNvSpPr>
          <p:nvPr>
            <p:ph type="subTitle" idx="3"/>
          </p:nvPr>
        </p:nvSpPr>
        <p:spPr>
          <a:xfrm>
            <a:off x="4044150" y="3935963"/>
            <a:ext cx="3862800" cy="5205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600"/>
            </a:lvl1pPr>
            <a:lvl2pPr lvl="1" algn="r" rtl="0">
              <a:spcBef>
                <a:spcPts val="1200"/>
              </a:spcBef>
              <a:spcAft>
                <a:spcPts val="0"/>
              </a:spcAft>
              <a:buNone/>
              <a:defRPr sz="1600"/>
            </a:lvl2pPr>
            <a:lvl3pPr lvl="2" algn="r" rtl="0">
              <a:spcBef>
                <a:spcPts val="1200"/>
              </a:spcBef>
              <a:spcAft>
                <a:spcPts val="0"/>
              </a:spcAft>
              <a:buNone/>
              <a:defRPr sz="1600"/>
            </a:lvl3pPr>
            <a:lvl4pPr lvl="3" algn="r" rtl="0">
              <a:spcBef>
                <a:spcPts val="1200"/>
              </a:spcBef>
              <a:spcAft>
                <a:spcPts val="0"/>
              </a:spcAft>
              <a:buNone/>
              <a:defRPr sz="1600"/>
            </a:lvl4pPr>
            <a:lvl5pPr lvl="4" algn="r" rtl="0">
              <a:spcBef>
                <a:spcPts val="1200"/>
              </a:spcBef>
              <a:spcAft>
                <a:spcPts val="0"/>
              </a:spcAft>
              <a:buNone/>
              <a:defRPr sz="1600"/>
            </a:lvl5pPr>
            <a:lvl6pPr lvl="5" algn="r" rtl="0">
              <a:spcBef>
                <a:spcPts val="1200"/>
              </a:spcBef>
              <a:spcAft>
                <a:spcPts val="0"/>
              </a:spcAft>
              <a:buNone/>
              <a:defRPr sz="1600"/>
            </a:lvl6pPr>
            <a:lvl7pPr lvl="6" algn="r" rtl="0">
              <a:spcBef>
                <a:spcPts val="1200"/>
              </a:spcBef>
              <a:spcAft>
                <a:spcPts val="0"/>
              </a:spcAft>
              <a:buNone/>
              <a:defRPr sz="1600"/>
            </a:lvl7pPr>
            <a:lvl8pPr lvl="7" algn="r" rtl="0">
              <a:spcBef>
                <a:spcPts val="1200"/>
              </a:spcBef>
              <a:spcAft>
                <a:spcPts val="0"/>
              </a:spcAft>
              <a:buNone/>
              <a:defRPr sz="1600"/>
            </a:lvl8pPr>
            <a:lvl9pPr lvl="8" algn="r" rtl="0">
              <a:spcBef>
                <a:spcPts val="1200"/>
              </a:spcBef>
              <a:spcAft>
                <a:spcPts val="1200"/>
              </a:spcAft>
              <a:buNone/>
              <a:defRPr sz="1600"/>
            </a:lvl9pPr>
          </a:lstStyle>
          <a:p>
            <a:endParaRPr/>
          </a:p>
        </p:txBody>
      </p:sp>
      <p:sp>
        <p:nvSpPr>
          <p:cNvPr id="120" name="Google Shape;120;p25"/>
          <p:cNvSpPr txBox="1">
            <a:spLocks noGrp="1"/>
          </p:cNvSpPr>
          <p:nvPr>
            <p:ph type="title" hasCustomPrompt="1"/>
          </p:nvPr>
        </p:nvSpPr>
        <p:spPr>
          <a:xfrm>
            <a:off x="4044150" y="687050"/>
            <a:ext cx="3862800" cy="520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1" name="Google Shape;121;p25"/>
          <p:cNvSpPr txBox="1">
            <a:spLocks noGrp="1"/>
          </p:cNvSpPr>
          <p:nvPr>
            <p:ph type="title" idx="4" hasCustomPrompt="1"/>
          </p:nvPr>
        </p:nvSpPr>
        <p:spPr>
          <a:xfrm>
            <a:off x="4044150" y="1986614"/>
            <a:ext cx="3862800" cy="520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2" name="Google Shape;122;p25"/>
          <p:cNvSpPr txBox="1">
            <a:spLocks noGrp="1"/>
          </p:cNvSpPr>
          <p:nvPr>
            <p:ph type="title" idx="5" hasCustomPrompt="1"/>
          </p:nvPr>
        </p:nvSpPr>
        <p:spPr>
          <a:xfrm>
            <a:off x="4044150" y="3286178"/>
            <a:ext cx="3862800" cy="520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505730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26175" y="1503450"/>
            <a:ext cx="4353000" cy="112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rot="-9622">
            <a:off x="728118" y="2633845"/>
            <a:ext cx="3429913" cy="100470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571720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21"/>
          <p:cNvSpPr txBox="1">
            <a:spLocks noGrp="1"/>
          </p:cNvSpPr>
          <p:nvPr>
            <p:ph type="subTitle" idx="1"/>
          </p:nvPr>
        </p:nvSpPr>
        <p:spPr>
          <a:xfrm>
            <a:off x="713225" y="1090025"/>
            <a:ext cx="5628600" cy="35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Char char="●"/>
              <a:defRPr sz="1600"/>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extLst>
      <p:ext uri="{BB962C8B-B14F-4D97-AF65-F5344CB8AC3E}">
        <p14:creationId xmlns:p14="http://schemas.microsoft.com/office/powerpoint/2010/main" val="114591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20"/>
          <p:cNvSpPr txBox="1">
            <a:spLocks noGrp="1"/>
          </p:cNvSpPr>
          <p:nvPr>
            <p:ph type="title" idx="2"/>
          </p:nvPr>
        </p:nvSpPr>
        <p:spPr>
          <a:xfrm rot="-11379">
            <a:off x="992919" y="1425398"/>
            <a:ext cx="2265912" cy="48630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93" name="Google Shape;93;p20"/>
          <p:cNvSpPr txBox="1">
            <a:spLocks noGrp="1"/>
          </p:cNvSpPr>
          <p:nvPr>
            <p:ph type="subTitle" idx="1"/>
          </p:nvPr>
        </p:nvSpPr>
        <p:spPr>
          <a:xfrm rot="-13205">
            <a:off x="993367" y="1919130"/>
            <a:ext cx="2265017" cy="94800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4" name="Google Shape;94;p20"/>
          <p:cNvSpPr txBox="1">
            <a:spLocks noGrp="1"/>
          </p:cNvSpPr>
          <p:nvPr>
            <p:ph type="title" idx="3"/>
          </p:nvPr>
        </p:nvSpPr>
        <p:spPr>
          <a:xfrm rot="-10013">
            <a:off x="3439023" y="1417248"/>
            <a:ext cx="2265910" cy="48630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95" name="Google Shape;95;p20"/>
          <p:cNvSpPr txBox="1">
            <a:spLocks noGrp="1"/>
          </p:cNvSpPr>
          <p:nvPr>
            <p:ph type="subTitle" idx="4"/>
          </p:nvPr>
        </p:nvSpPr>
        <p:spPr>
          <a:xfrm rot="-13205">
            <a:off x="3439462" y="1910980"/>
            <a:ext cx="2265017" cy="94800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20"/>
          <p:cNvSpPr txBox="1">
            <a:spLocks noGrp="1"/>
          </p:cNvSpPr>
          <p:nvPr>
            <p:ph type="title" idx="5"/>
          </p:nvPr>
        </p:nvSpPr>
        <p:spPr>
          <a:xfrm rot="-10013">
            <a:off x="5885123" y="1410823"/>
            <a:ext cx="2265910" cy="48630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97" name="Google Shape;97;p20"/>
          <p:cNvSpPr txBox="1">
            <a:spLocks noGrp="1"/>
          </p:cNvSpPr>
          <p:nvPr>
            <p:ph type="subTitle" idx="6"/>
          </p:nvPr>
        </p:nvSpPr>
        <p:spPr>
          <a:xfrm rot="-13205">
            <a:off x="5885564" y="1904697"/>
            <a:ext cx="2265017" cy="94800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8" name="Google Shape;98;p20"/>
          <p:cNvSpPr txBox="1">
            <a:spLocks noGrp="1"/>
          </p:cNvSpPr>
          <p:nvPr>
            <p:ph type="title" idx="7"/>
          </p:nvPr>
        </p:nvSpPr>
        <p:spPr>
          <a:xfrm rot="-11379">
            <a:off x="992944" y="2961698"/>
            <a:ext cx="2265912" cy="48630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99" name="Google Shape;99;p20"/>
          <p:cNvSpPr txBox="1">
            <a:spLocks noGrp="1"/>
          </p:cNvSpPr>
          <p:nvPr>
            <p:ph type="subTitle" idx="8"/>
          </p:nvPr>
        </p:nvSpPr>
        <p:spPr>
          <a:xfrm rot="-13205">
            <a:off x="993392" y="3455424"/>
            <a:ext cx="2265017" cy="94740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0" name="Google Shape;100;p20"/>
          <p:cNvSpPr txBox="1">
            <a:spLocks noGrp="1"/>
          </p:cNvSpPr>
          <p:nvPr>
            <p:ph type="title" idx="9"/>
          </p:nvPr>
        </p:nvSpPr>
        <p:spPr>
          <a:xfrm rot="-10013">
            <a:off x="3439048" y="2954173"/>
            <a:ext cx="2265910" cy="48630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1" name="Google Shape;101;p20"/>
          <p:cNvSpPr txBox="1">
            <a:spLocks noGrp="1"/>
          </p:cNvSpPr>
          <p:nvPr>
            <p:ph type="subTitle" idx="13"/>
          </p:nvPr>
        </p:nvSpPr>
        <p:spPr>
          <a:xfrm rot="-13205">
            <a:off x="3439487" y="3448349"/>
            <a:ext cx="2265017" cy="94740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2" name="Google Shape;102;p20"/>
          <p:cNvSpPr txBox="1">
            <a:spLocks noGrp="1"/>
          </p:cNvSpPr>
          <p:nvPr>
            <p:ph type="title" idx="14"/>
          </p:nvPr>
        </p:nvSpPr>
        <p:spPr>
          <a:xfrm rot="-10013">
            <a:off x="5885148" y="2946473"/>
            <a:ext cx="2265910" cy="48630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3" name="Google Shape;103;p20"/>
          <p:cNvSpPr txBox="1">
            <a:spLocks noGrp="1"/>
          </p:cNvSpPr>
          <p:nvPr>
            <p:ph type="subTitle" idx="15"/>
          </p:nvPr>
        </p:nvSpPr>
        <p:spPr>
          <a:xfrm rot="-13205">
            <a:off x="5885589" y="3440649"/>
            <a:ext cx="2265017" cy="94740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1648044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529650" y="897600"/>
            <a:ext cx="4827900" cy="33483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096933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142"/>
        <p:cNvGrpSpPr/>
        <p:nvPr/>
      </p:nvGrpSpPr>
      <p:grpSpPr>
        <a:xfrm>
          <a:off x="0" y="0"/>
          <a:ext cx="0" cy="0"/>
          <a:chOff x="0" y="0"/>
          <a:chExt cx="0" cy="0"/>
        </a:xfrm>
      </p:grpSpPr>
      <p:sp>
        <p:nvSpPr>
          <p:cNvPr id="2143" name="Google Shape;2143;p20"/>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44" name="Google Shape;2144;p20"/>
          <p:cNvSpPr txBox="1">
            <a:spLocks noGrp="1"/>
          </p:cNvSpPr>
          <p:nvPr>
            <p:ph type="title" idx="2"/>
          </p:nvPr>
        </p:nvSpPr>
        <p:spPr>
          <a:xfrm>
            <a:off x="1495575"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5" name="Google Shape;2145;p20"/>
          <p:cNvSpPr txBox="1">
            <a:spLocks noGrp="1"/>
          </p:cNvSpPr>
          <p:nvPr>
            <p:ph type="subTitle" idx="1"/>
          </p:nvPr>
        </p:nvSpPr>
        <p:spPr>
          <a:xfrm>
            <a:off x="1679983"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146" name="Google Shape;2146;p20"/>
          <p:cNvSpPr txBox="1">
            <a:spLocks noGrp="1"/>
          </p:cNvSpPr>
          <p:nvPr>
            <p:ph type="title" idx="3"/>
          </p:nvPr>
        </p:nvSpPr>
        <p:spPr>
          <a:xfrm>
            <a:off x="5398422"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7" name="Google Shape;2147;p20"/>
          <p:cNvSpPr txBox="1">
            <a:spLocks noGrp="1"/>
          </p:cNvSpPr>
          <p:nvPr>
            <p:ph type="subTitle" idx="4"/>
          </p:nvPr>
        </p:nvSpPr>
        <p:spPr>
          <a:xfrm>
            <a:off x="5582830"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2148" name="Google Shape;2148;p20"/>
          <p:cNvGrpSpPr/>
          <p:nvPr/>
        </p:nvGrpSpPr>
        <p:grpSpPr>
          <a:xfrm rot="10800000" flipH="1">
            <a:off x="-1428380" y="-930117"/>
            <a:ext cx="4080320" cy="1840312"/>
            <a:chOff x="5619200" y="4458200"/>
            <a:chExt cx="1647150" cy="742900"/>
          </a:xfrm>
        </p:grpSpPr>
        <p:sp>
          <p:nvSpPr>
            <p:cNvPr id="2149" name="Google Shape;2149;p20"/>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0"/>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0"/>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0"/>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0"/>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20"/>
          <p:cNvGrpSpPr/>
          <p:nvPr/>
        </p:nvGrpSpPr>
        <p:grpSpPr>
          <a:xfrm rot="2700000">
            <a:off x="7520181" y="4678617"/>
            <a:ext cx="1617112" cy="1205372"/>
            <a:chOff x="4500175" y="3779525"/>
            <a:chExt cx="1136425" cy="847075"/>
          </a:xfrm>
        </p:grpSpPr>
        <p:sp>
          <p:nvSpPr>
            <p:cNvPr id="2155" name="Google Shape;2155;p2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0"/>
          <p:cNvGrpSpPr/>
          <p:nvPr/>
        </p:nvGrpSpPr>
        <p:grpSpPr>
          <a:xfrm rot="-960419">
            <a:off x="8410457" y="3802539"/>
            <a:ext cx="996295" cy="1600728"/>
            <a:chOff x="2402100" y="3854125"/>
            <a:chExt cx="435600" cy="698825"/>
          </a:xfrm>
        </p:grpSpPr>
        <p:sp>
          <p:nvSpPr>
            <p:cNvPr id="2167" name="Google Shape;2167;p2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8164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836"/>
        <p:cNvGrpSpPr/>
        <p:nvPr/>
      </p:nvGrpSpPr>
      <p:grpSpPr>
        <a:xfrm>
          <a:off x="0" y="0"/>
          <a:ext cx="0" cy="0"/>
          <a:chOff x="0" y="0"/>
          <a:chExt cx="0" cy="0"/>
        </a:xfrm>
      </p:grpSpPr>
      <p:sp>
        <p:nvSpPr>
          <p:cNvPr id="1837" name="Google Shape;1837;p15"/>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8" name="Google Shape;1838;p15"/>
          <p:cNvSpPr txBox="1">
            <a:spLocks noGrp="1"/>
          </p:cNvSpPr>
          <p:nvPr>
            <p:ph type="title" idx="2"/>
          </p:nvPr>
        </p:nvSpPr>
        <p:spPr>
          <a:xfrm>
            <a:off x="714299"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39" name="Google Shape;1839;p15"/>
          <p:cNvSpPr txBox="1">
            <a:spLocks noGrp="1"/>
          </p:cNvSpPr>
          <p:nvPr>
            <p:ph type="subTitle" idx="1"/>
          </p:nvPr>
        </p:nvSpPr>
        <p:spPr>
          <a:xfrm>
            <a:off x="857852"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840" name="Google Shape;1840;p15"/>
          <p:cNvSpPr txBox="1">
            <a:spLocks noGrp="1"/>
          </p:cNvSpPr>
          <p:nvPr>
            <p:ph type="title" idx="3"/>
          </p:nvPr>
        </p:nvSpPr>
        <p:spPr>
          <a:xfrm>
            <a:off x="27318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41" name="Google Shape;1841;p15"/>
          <p:cNvSpPr txBox="1">
            <a:spLocks noGrp="1"/>
          </p:cNvSpPr>
          <p:nvPr>
            <p:ph type="subTitle" idx="4"/>
          </p:nvPr>
        </p:nvSpPr>
        <p:spPr>
          <a:xfrm>
            <a:off x="2875396"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1842" name="Google Shape;1842;p15"/>
          <p:cNvGrpSpPr/>
          <p:nvPr/>
        </p:nvGrpSpPr>
        <p:grpSpPr>
          <a:xfrm rot="10800000">
            <a:off x="4391614" y="-1062620"/>
            <a:ext cx="5889385" cy="2656239"/>
            <a:chOff x="5619200" y="4458200"/>
            <a:chExt cx="1647150" cy="742900"/>
          </a:xfrm>
        </p:grpSpPr>
        <p:sp>
          <p:nvSpPr>
            <p:cNvPr id="1843" name="Google Shape;1843;p1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15"/>
          <p:cNvGrpSpPr/>
          <p:nvPr/>
        </p:nvGrpSpPr>
        <p:grpSpPr>
          <a:xfrm flipH="1">
            <a:off x="-486278" y="4432054"/>
            <a:ext cx="3239372" cy="1780558"/>
            <a:chOff x="4178350" y="2375050"/>
            <a:chExt cx="938350" cy="515775"/>
          </a:xfrm>
        </p:grpSpPr>
        <p:sp>
          <p:nvSpPr>
            <p:cNvPr id="1849" name="Google Shape;1849;p1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15"/>
          <p:cNvGrpSpPr/>
          <p:nvPr/>
        </p:nvGrpSpPr>
        <p:grpSpPr>
          <a:xfrm rot="-1180163">
            <a:off x="8111627" y="4505386"/>
            <a:ext cx="1089543" cy="1748178"/>
            <a:chOff x="2402100" y="3854125"/>
            <a:chExt cx="435600" cy="698825"/>
          </a:xfrm>
        </p:grpSpPr>
        <p:sp>
          <p:nvSpPr>
            <p:cNvPr id="1857" name="Google Shape;1857;p15"/>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15"/>
          <p:cNvGrpSpPr/>
          <p:nvPr/>
        </p:nvGrpSpPr>
        <p:grpSpPr>
          <a:xfrm rot="-8100000">
            <a:off x="-90095" y="-641248"/>
            <a:ext cx="830250" cy="1464437"/>
            <a:chOff x="2797700" y="3217325"/>
            <a:chExt cx="682725" cy="1204225"/>
          </a:xfrm>
        </p:grpSpPr>
        <p:sp>
          <p:nvSpPr>
            <p:cNvPr id="1871" name="Google Shape;1871;p1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15"/>
          <p:cNvGrpSpPr/>
          <p:nvPr/>
        </p:nvGrpSpPr>
        <p:grpSpPr>
          <a:xfrm>
            <a:off x="2095563" y="4602888"/>
            <a:ext cx="700450" cy="636075"/>
            <a:chOff x="3652400" y="3788700"/>
            <a:chExt cx="700450" cy="636075"/>
          </a:xfrm>
        </p:grpSpPr>
        <p:sp>
          <p:nvSpPr>
            <p:cNvPr id="1879" name="Google Shape;1879;p1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5"/>
          <p:cNvGrpSpPr/>
          <p:nvPr/>
        </p:nvGrpSpPr>
        <p:grpSpPr>
          <a:xfrm rot="9629822">
            <a:off x="7970529" y="-832671"/>
            <a:ext cx="1010225" cy="1594224"/>
            <a:chOff x="322650" y="2571325"/>
            <a:chExt cx="573100" cy="904450"/>
          </a:xfrm>
        </p:grpSpPr>
        <p:sp>
          <p:nvSpPr>
            <p:cNvPr id="1895" name="Google Shape;1895;p15"/>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15"/>
          <p:cNvGrpSpPr/>
          <p:nvPr/>
        </p:nvGrpSpPr>
        <p:grpSpPr>
          <a:xfrm rot="-4956298" flipH="1">
            <a:off x="8404143" y="4116790"/>
            <a:ext cx="1304099" cy="972225"/>
            <a:chOff x="4500175" y="3779525"/>
            <a:chExt cx="1136425" cy="847075"/>
          </a:xfrm>
        </p:grpSpPr>
        <p:sp>
          <p:nvSpPr>
            <p:cNvPr id="1903" name="Google Shape;1903;p1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15"/>
          <p:cNvSpPr txBox="1">
            <a:spLocks noGrp="1"/>
          </p:cNvSpPr>
          <p:nvPr>
            <p:ph type="title" idx="5"/>
          </p:nvPr>
        </p:nvSpPr>
        <p:spPr>
          <a:xfrm>
            <a:off x="47050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5" name="Google Shape;1915;p15"/>
          <p:cNvSpPr txBox="1">
            <a:spLocks noGrp="1"/>
          </p:cNvSpPr>
          <p:nvPr>
            <p:ph type="subTitle" idx="6"/>
          </p:nvPr>
        </p:nvSpPr>
        <p:spPr>
          <a:xfrm>
            <a:off x="4848597"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916" name="Google Shape;1916;p15"/>
          <p:cNvSpPr txBox="1">
            <a:spLocks noGrp="1"/>
          </p:cNvSpPr>
          <p:nvPr>
            <p:ph type="title" idx="7"/>
          </p:nvPr>
        </p:nvSpPr>
        <p:spPr>
          <a:xfrm>
            <a:off x="6678235"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7" name="Google Shape;1917;p15"/>
          <p:cNvSpPr txBox="1">
            <a:spLocks noGrp="1"/>
          </p:cNvSpPr>
          <p:nvPr>
            <p:ph type="subTitle" idx="8"/>
          </p:nvPr>
        </p:nvSpPr>
        <p:spPr>
          <a:xfrm>
            <a:off x="6821939"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Tree>
    <p:extLst>
      <p:ext uri="{BB962C8B-B14F-4D97-AF65-F5344CB8AC3E}">
        <p14:creationId xmlns:p14="http://schemas.microsoft.com/office/powerpoint/2010/main" val="368938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ly Title">
  <p:cSld name="Only Title">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extLst>
      <p:ext uri="{BB962C8B-B14F-4D97-AF65-F5344CB8AC3E}">
        <p14:creationId xmlns:p14="http://schemas.microsoft.com/office/powerpoint/2010/main" val="276465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725"/>
        <p:cNvGrpSpPr/>
        <p:nvPr/>
      </p:nvGrpSpPr>
      <p:grpSpPr>
        <a:xfrm>
          <a:off x="0" y="0"/>
          <a:ext cx="0" cy="0"/>
          <a:chOff x="0" y="0"/>
          <a:chExt cx="0" cy="0"/>
        </a:xfrm>
      </p:grpSpPr>
      <p:grpSp>
        <p:nvGrpSpPr>
          <p:cNvPr id="2726" name="Google Shape;2726;p24"/>
          <p:cNvGrpSpPr/>
          <p:nvPr/>
        </p:nvGrpSpPr>
        <p:grpSpPr>
          <a:xfrm rot="10800000" flipH="1">
            <a:off x="5730744" y="-916596"/>
            <a:ext cx="4132681" cy="1868601"/>
            <a:chOff x="4178350" y="2375050"/>
            <a:chExt cx="938350" cy="515775"/>
          </a:xfrm>
        </p:grpSpPr>
        <p:sp>
          <p:nvSpPr>
            <p:cNvPr id="2727" name="Google Shape;2727;p2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4" name="Google Shape;2734;p24"/>
          <p:cNvSpPr txBox="1">
            <a:spLocks noGrp="1"/>
          </p:cNvSpPr>
          <p:nvPr>
            <p:ph type="title"/>
          </p:nvPr>
        </p:nvSpPr>
        <p:spPr>
          <a:xfrm>
            <a:off x="714300" y="15652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35" name="Google Shape;2735;p24"/>
          <p:cNvSpPr txBox="1">
            <a:spLocks noGrp="1"/>
          </p:cNvSpPr>
          <p:nvPr>
            <p:ph type="body" idx="1"/>
          </p:nvPr>
        </p:nvSpPr>
        <p:spPr>
          <a:xfrm>
            <a:off x="714300" y="2399250"/>
            <a:ext cx="2808000" cy="250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736" name="Google Shape;2736;p24"/>
          <p:cNvGrpSpPr/>
          <p:nvPr/>
        </p:nvGrpSpPr>
        <p:grpSpPr>
          <a:xfrm rot="10799895">
            <a:off x="-435736" y="-1412231"/>
            <a:ext cx="5385686" cy="2148244"/>
            <a:chOff x="5619200" y="4458200"/>
            <a:chExt cx="1647150" cy="742900"/>
          </a:xfrm>
        </p:grpSpPr>
        <p:sp>
          <p:nvSpPr>
            <p:cNvPr id="2737" name="Google Shape;2737;p2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24"/>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4"/>
          <p:cNvGrpSpPr/>
          <p:nvPr/>
        </p:nvGrpSpPr>
        <p:grpSpPr>
          <a:xfrm rot="7750108" flipH="1">
            <a:off x="4392738" y="-829111"/>
            <a:ext cx="952509" cy="1529675"/>
            <a:chOff x="2402100" y="3854125"/>
            <a:chExt cx="435600" cy="698825"/>
          </a:xfrm>
        </p:grpSpPr>
        <p:sp>
          <p:nvSpPr>
            <p:cNvPr id="2744" name="Google Shape;2744;p2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24"/>
          <p:cNvGrpSpPr/>
          <p:nvPr/>
        </p:nvGrpSpPr>
        <p:grpSpPr>
          <a:xfrm rot="-9070246">
            <a:off x="7849009" y="-390610"/>
            <a:ext cx="1593868" cy="1188162"/>
            <a:chOff x="4500175" y="3779525"/>
            <a:chExt cx="1136425" cy="847075"/>
          </a:xfrm>
        </p:grpSpPr>
        <p:sp>
          <p:nvSpPr>
            <p:cNvPr id="2758" name="Google Shape;2758;p2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4"/>
          <p:cNvGrpSpPr/>
          <p:nvPr/>
        </p:nvGrpSpPr>
        <p:grpSpPr>
          <a:xfrm>
            <a:off x="1962838" y="192913"/>
            <a:ext cx="700450" cy="636075"/>
            <a:chOff x="3652400" y="3788700"/>
            <a:chExt cx="700450" cy="636075"/>
          </a:xfrm>
        </p:grpSpPr>
        <p:sp>
          <p:nvSpPr>
            <p:cNvPr id="2770" name="Google Shape;2770;p2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24"/>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24"/>
          <p:cNvGrpSpPr/>
          <p:nvPr/>
        </p:nvGrpSpPr>
        <p:grpSpPr>
          <a:xfrm rot="-10423553">
            <a:off x="5602182" y="-660273"/>
            <a:ext cx="830251" cy="1464439"/>
            <a:chOff x="2797700" y="3217325"/>
            <a:chExt cx="682725" cy="1204225"/>
          </a:xfrm>
        </p:grpSpPr>
        <p:sp>
          <p:nvSpPr>
            <p:cNvPr id="2788" name="Google Shape;2788;p2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17482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1953"/>
        <p:cNvGrpSpPr/>
        <p:nvPr/>
      </p:nvGrpSpPr>
      <p:grpSpPr>
        <a:xfrm>
          <a:off x="0" y="0"/>
          <a:ext cx="0" cy="0"/>
          <a:chOff x="0" y="0"/>
          <a:chExt cx="0" cy="0"/>
        </a:xfrm>
      </p:grpSpPr>
      <p:sp>
        <p:nvSpPr>
          <p:cNvPr id="1954" name="Google Shape;1954;p17"/>
          <p:cNvSpPr txBox="1">
            <a:spLocks noGrp="1"/>
          </p:cNvSpPr>
          <p:nvPr>
            <p:ph type="title"/>
          </p:nvPr>
        </p:nvSpPr>
        <p:spPr>
          <a:xfrm>
            <a:off x="5621700" y="545750"/>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55" name="Google Shape;1955;p17"/>
          <p:cNvSpPr txBox="1">
            <a:spLocks noGrp="1"/>
          </p:cNvSpPr>
          <p:nvPr>
            <p:ph type="body" idx="1"/>
          </p:nvPr>
        </p:nvSpPr>
        <p:spPr>
          <a:xfrm>
            <a:off x="5621700" y="1734450"/>
            <a:ext cx="2808000" cy="25086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12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1956" name="Google Shape;1956;p17"/>
          <p:cNvSpPr txBox="1">
            <a:spLocks noGrp="1"/>
          </p:cNvSpPr>
          <p:nvPr>
            <p:ph type="title" idx="2"/>
          </p:nvPr>
        </p:nvSpPr>
        <p:spPr>
          <a:xfrm>
            <a:off x="5621700" y="899125"/>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grpSp>
        <p:nvGrpSpPr>
          <p:cNvPr id="1957" name="Google Shape;1957;p17"/>
          <p:cNvGrpSpPr/>
          <p:nvPr/>
        </p:nvGrpSpPr>
        <p:grpSpPr>
          <a:xfrm rot="10800000">
            <a:off x="4635189" y="-2110495"/>
            <a:ext cx="5889385" cy="2656239"/>
            <a:chOff x="5619200" y="4458200"/>
            <a:chExt cx="1647150" cy="742900"/>
          </a:xfrm>
        </p:grpSpPr>
        <p:sp>
          <p:nvSpPr>
            <p:cNvPr id="1958" name="Google Shape;1958;p1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17"/>
          <p:cNvGrpSpPr/>
          <p:nvPr/>
        </p:nvGrpSpPr>
        <p:grpSpPr>
          <a:xfrm rot="-1180163">
            <a:off x="7792002" y="4375411"/>
            <a:ext cx="1089543" cy="1748178"/>
            <a:chOff x="2402100" y="3854125"/>
            <a:chExt cx="435600" cy="698825"/>
          </a:xfrm>
        </p:grpSpPr>
        <p:sp>
          <p:nvSpPr>
            <p:cNvPr id="1964" name="Google Shape;1964;p1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7"/>
          <p:cNvGrpSpPr/>
          <p:nvPr/>
        </p:nvGrpSpPr>
        <p:grpSpPr>
          <a:xfrm rot="4365907" flipH="1">
            <a:off x="4577432" y="-605935"/>
            <a:ext cx="1304077" cy="972228"/>
            <a:chOff x="4500175" y="3779525"/>
            <a:chExt cx="1136425" cy="847075"/>
          </a:xfrm>
        </p:grpSpPr>
        <p:sp>
          <p:nvSpPr>
            <p:cNvPr id="1978" name="Google Shape;1978;p1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17"/>
          <p:cNvGrpSpPr/>
          <p:nvPr/>
        </p:nvGrpSpPr>
        <p:grpSpPr>
          <a:xfrm rot="-749388" flipH="1">
            <a:off x="8658339" y="3573413"/>
            <a:ext cx="881085" cy="1554102"/>
            <a:chOff x="2797700" y="3217325"/>
            <a:chExt cx="682725" cy="1204225"/>
          </a:xfrm>
        </p:grpSpPr>
        <p:sp>
          <p:nvSpPr>
            <p:cNvPr id="1990" name="Google Shape;1990;p17"/>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7"/>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7"/>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7"/>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7"/>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7"/>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7"/>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7889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946"/>
        <p:cNvGrpSpPr/>
        <p:nvPr/>
      </p:nvGrpSpPr>
      <p:grpSpPr>
        <a:xfrm>
          <a:off x="0" y="0"/>
          <a:ext cx="0" cy="0"/>
          <a:chOff x="0" y="0"/>
          <a:chExt cx="0" cy="0"/>
        </a:xfrm>
      </p:grpSpPr>
      <p:sp>
        <p:nvSpPr>
          <p:cNvPr id="2947" name="Google Shape;2947;p26"/>
          <p:cNvSpPr txBox="1">
            <a:spLocks noGrp="1"/>
          </p:cNvSpPr>
          <p:nvPr>
            <p:ph type="title"/>
          </p:nvPr>
        </p:nvSpPr>
        <p:spPr>
          <a:xfrm>
            <a:off x="714300" y="774350"/>
            <a:ext cx="7715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300"/>
              <a:buNone/>
              <a:defRPr sz="3300" b="1"/>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948" name="Google Shape;2948;p26"/>
          <p:cNvSpPr txBox="1">
            <a:spLocks noGrp="1"/>
          </p:cNvSpPr>
          <p:nvPr>
            <p:ph type="subTitle" idx="1"/>
          </p:nvPr>
        </p:nvSpPr>
        <p:spPr>
          <a:xfrm>
            <a:off x="5181600" y="1495425"/>
            <a:ext cx="3248100" cy="118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2949" name="Google Shape;2949;p26"/>
          <p:cNvGrpSpPr/>
          <p:nvPr/>
        </p:nvGrpSpPr>
        <p:grpSpPr>
          <a:xfrm rot="-10799910" flipH="1">
            <a:off x="-680414" y="-854780"/>
            <a:ext cx="6290136" cy="2667902"/>
            <a:chOff x="5619200" y="4458200"/>
            <a:chExt cx="1647150" cy="742900"/>
          </a:xfrm>
        </p:grpSpPr>
        <p:sp>
          <p:nvSpPr>
            <p:cNvPr id="2950" name="Google Shape;2950;p2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26"/>
          <p:cNvGrpSpPr/>
          <p:nvPr/>
        </p:nvGrpSpPr>
        <p:grpSpPr>
          <a:xfrm rot="1830642">
            <a:off x="-616982" y="3526264"/>
            <a:ext cx="2662575" cy="2828670"/>
            <a:chOff x="4159600" y="887163"/>
            <a:chExt cx="1265600" cy="1344550"/>
          </a:xfrm>
        </p:grpSpPr>
        <p:sp>
          <p:nvSpPr>
            <p:cNvPr id="2956" name="Google Shape;2956;p26"/>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6"/>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6"/>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6"/>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6"/>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6"/>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6"/>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6"/>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6"/>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6"/>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6"/>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6"/>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6"/>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6"/>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6"/>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6"/>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6"/>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6"/>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6"/>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6"/>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6"/>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6"/>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6"/>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6"/>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6"/>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6"/>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6"/>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6"/>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6"/>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6"/>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6"/>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6"/>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6"/>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6"/>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6"/>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6"/>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6"/>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6"/>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6"/>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6"/>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6"/>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6"/>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6"/>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6"/>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6"/>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6"/>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6"/>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6"/>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6"/>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6"/>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6"/>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6"/>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6"/>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6"/>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6"/>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6"/>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6"/>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6"/>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6"/>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6"/>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6"/>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6"/>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6"/>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6"/>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6"/>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6"/>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6"/>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6"/>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6"/>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6"/>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6"/>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6"/>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6"/>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6"/>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6"/>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6"/>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6"/>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6"/>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6"/>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6"/>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6"/>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6"/>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6"/>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6"/>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6"/>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6"/>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6"/>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6"/>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6"/>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6"/>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6"/>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6"/>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6"/>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6"/>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6"/>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6"/>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6"/>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6"/>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6"/>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6"/>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6"/>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6"/>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6"/>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6"/>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6"/>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1" name="Google Shape;3061;p26"/>
          <p:cNvSpPr/>
          <p:nvPr/>
        </p:nvSpPr>
        <p:spPr>
          <a:xfrm flipH="1">
            <a:off x="1874321" y="3939389"/>
            <a:ext cx="1823629" cy="163029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2" name="Google Shape;3062;p26"/>
          <p:cNvGrpSpPr/>
          <p:nvPr/>
        </p:nvGrpSpPr>
        <p:grpSpPr>
          <a:xfrm rot="5400000">
            <a:off x="5452234" y="3356959"/>
            <a:ext cx="3286445" cy="4325700"/>
            <a:chOff x="1992250" y="544500"/>
            <a:chExt cx="1080250" cy="975575"/>
          </a:xfrm>
        </p:grpSpPr>
        <p:sp>
          <p:nvSpPr>
            <p:cNvPr id="3063" name="Google Shape;3063;p2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5" name="Google Shape;3065;p26"/>
          <p:cNvGrpSpPr/>
          <p:nvPr/>
        </p:nvGrpSpPr>
        <p:grpSpPr>
          <a:xfrm rot="-3296834" flipH="1">
            <a:off x="4233843" y="4324115"/>
            <a:ext cx="952535" cy="1529669"/>
            <a:chOff x="2402100" y="3854125"/>
            <a:chExt cx="435600" cy="698825"/>
          </a:xfrm>
        </p:grpSpPr>
        <p:sp>
          <p:nvSpPr>
            <p:cNvPr id="3066" name="Google Shape;3066;p2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26"/>
          <p:cNvGrpSpPr/>
          <p:nvPr/>
        </p:nvGrpSpPr>
        <p:grpSpPr>
          <a:xfrm rot="-9070246">
            <a:off x="7849009" y="-390610"/>
            <a:ext cx="1593868" cy="1188162"/>
            <a:chOff x="4500175" y="3779525"/>
            <a:chExt cx="1136425" cy="847075"/>
          </a:xfrm>
        </p:grpSpPr>
        <p:sp>
          <p:nvSpPr>
            <p:cNvPr id="3080" name="Google Shape;3080;p26"/>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6"/>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6"/>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6"/>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6"/>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6"/>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6"/>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6"/>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6"/>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6"/>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6"/>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1" name="Google Shape;3091;p26"/>
          <p:cNvGrpSpPr/>
          <p:nvPr/>
        </p:nvGrpSpPr>
        <p:grpSpPr>
          <a:xfrm>
            <a:off x="3516913" y="3649438"/>
            <a:ext cx="700450" cy="636075"/>
            <a:chOff x="3652400" y="3788700"/>
            <a:chExt cx="700450" cy="636075"/>
          </a:xfrm>
        </p:grpSpPr>
        <p:sp>
          <p:nvSpPr>
            <p:cNvPr id="3092" name="Google Shape;3092;p2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7" name="Google Shape;3107;p26"/>
          <p:cNvSpPr/>
          <p:nvPr/>
        </p:nvSpPr>
        <p:spPr>
          <a:xfrm>
            <a:off x="5291525" y="4285513"/>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6"/>
          <p:cNvSpPr/>
          <p:nvPr/>
        </p:nvSpPr>
        <p:spPr>
          <a:xfrm>
            <a:off x="962800" y="19986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9" name="Google Shape;3109;p26"/>
          <p:cNvGrpSpPr/>
          <p:nvPr/>
        </p:nvGrpSpPr>
        <p:grpSpPr>
          <a:xfrm rot="9851469">
            <a:off x="2296895" y="-253023"/>
            <a:ext cx="830260" cy="1464455"/>
            <a:chOff x="2797700" y="3217325"/>
            <a:chExt cx="682725" cy="1204225"/>
          </a:xfrm>
        </p:grpSpPr>
        <p:sp>
          <p:nvSpPr>
            <p:cNvPr id="3110" name="Google Shape;3110;p2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7" name="Google Shape;3117;p26"/>
          <p:cNvGrpSpPr/>
          <p:nvPr/>
        </p:nvGrpSpPr>
        <p:grpSpPr>
          <a:xfrm rot="9240059" flipH="1">
            <a:off x="-404490" y="658891"/>
            <a:ext cx="1137802" cy="1827136"/>
            <a:chOff x="2402100" y="3854125"/>
            <a:chExt cx="435600" cy="698825"/>
          </a:xfrm>
        </p:grpSpPr>
        <p:sp>
          <p:nvSpPr>
            <p:cNvPr id="3118" name="Google Shape;3118;p2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5981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867"/>
        <p:cNvGrpSpPr/>
        <p:nvPr/>
      </p:nvGrpSpPr>
      <p:grpSpPr>
        <a:xfrm>
          <a:off x="0" y="0"/>
          <a:ext cx="0" cy="0"/>
          <a:chOff x="0" y="0"/>
          <a:chExt cx="0" cy="0"/>
        </a:xfrm>
      </p:grpSpPr>
      <p:grpSp>
        <p:nvGrpSpPr>
          <p:cNvPr id="868" name="Google Shape;868;p13"/>
          <p:cNvGrpSpPr/>
          <p:nvPr/>
        </p:nvGrpSpPr>
        <p:grpSpPr>
          <a:xfrm>
            <a:off x="-23004" y="-1"/>
            <a:ext cx="9177565" cy="5143390"/>
            <a:chOff x="-23004" y="-1"/>
            <a:chExt cx="9177565" cy="5143390"/>
          </a:xfrm>
        </p:grpSpPr>
        <p:sp>
          <p:nvSpPr>
            <p:cNvPr id="869" name="Google Shape;869;p13"/>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13"/>
          <p:cNvSpPr/>
          <p:nvPr/>
        </p:nvSpPr>
        <p:spPr>
          <a:xfrm>
            <a:off x="600600" y="1014000"/>
            <a:ext cx="7942800" cy="37485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13"/>
          <p:cNvGrpSpPr/>
          <p:nvPr/>
        </p:nvGrpSpPr>
        <p:grpSpPr>
          <a:xfrm>
            <a:off x="3898049" y="4134564"/>
            <a:ext cx="1232672" cy="627928"/>
            <a:chOff x="2094425" y="748900"/>
            <a:chExt cx="887900" cy="452300"/>
          </a:xfrm>
        </p:grpSpPr>
        <p:sp>
          <p:nvSpPr>
            <p:cNvPr id="929" name="Google Shape;929;p13"/>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13"/>
          <p:cNvSpPr/>
          <p:nvPr/>
        </p:nvSpPr>
        <p:spPr>
          <a:xfrm>
            <a:off x="598182" y="3233454"/>
            <a:ext cx="1477624" cy="1512541"/>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rot="5400000">
            <a:off x="5987903" y="1373701"/>
            <a:ext cx="3032898" cy="2080346"/>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13"/>
          <p:cNvGrpSpPr/>
          <p:nvPr/>
        </p:nvGrpSpPr>
        <p:grpSpPr>
          <a:xfrm>
            <a:off x="600600" y="519300"/>
            <a:ext cx="7942800" cy="494700"/>
            <a:chOff x="600600" y="519300"/>
            <a:chExt cx="7942800" cy="494700"/>
          </a:xfrm>
        </p:grpSpPr>
        <p:sp>
          <p:nvSpPr>
            <p:cNvPr id="937" name="Google Shape;937;p13"/>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13"/>
            <p:cNvGrpSpPr/>
            <p:nvPr/>
          </p:nvGrpSpPr>
          <p:grpSpPr>
            <a:xfrm>
              <a:off x="7542569" y="681111"/>
              <a:ext cx="789243" cy="171052"/>
              <a:chOff x="733775" y="310686"/>
              <a:chExt cx="789243" cy="171052"/>
            </a:xfrm>
          </p:grpSpPr>
          <p:sp>
            <p:nvSpPr>
              <p:cNvPr id="939" name="Google Shape;939;p13"/>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940" name="Google Shape;940;p13"/>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941" name="Google Shape;941;p13"/>
              <p:cNvGrpSpPr/>
              <p:nvPr/>
            </p:nvGrpSpPr>
            <p:grpSpPr>
              <a:xfrm>
                <a:off x="1015525" y="313175"/>
                <a:ext cx="184510" cy="164017"/>
                <a:chOff x="7228702" y="774508"/>
                <a:chExt cx="285046" cy="253347"/>
              </a:xfrm>
            </p:grpSpPr>
            <p:grpSp>
              <p:nvGrpSpPr>
                <p:cNvPr id="942" name="Google Shape;942;p13"/>
                <p:cNvGrpSpPr/>
                <p:nvPr/>
              </p:nvGrpSpPr>
              <p:grpSpPr>
                <a:xfrm>
                  <a:off x="7313001" y="774508"/>
                  <a:ext cx="200747" cy="228523"/>
                  <a:chOff x="7313001" y="774508"/>
                  <a:chExt cx="200747" cy="228523"/>
                </a:xfrm>
              </p:grpSpPr>
              <p:sp>
                <p:nvSpPr>
                  <p:cNvPr id="943" name="Google Shape;943;p13"/>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944" name="Google Shape;944;p13"/>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13"/>
                <p:cNvGrpSpPr/>
                <p:nvPr/>
              </p:nvGrpSpPr>
              <p:grpSpPr>
                <a:xfrm>
                  <a:off x="7228702" y="809455"/>
                  <a:ext cx="200757" cy="218400"/>
                  <a:chOff x="7269477" y="781280"/>
                  <a:chExt cx="200757" cy="218400"/>
                </a:xfrm>
              </p:grpSpPr>
              <p:sp>
                <p:nvSpPr>
                  <p:cNvPr id="946" name="Google Shape;946;p13"/>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947" name="Google Shape;947;p13"/>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8" name="Google Shape;948;p13"/>
            <p:cNvGrpSpPr/>
            <p:nvPr/>
          </p:nvGrpSpPr>
          <p:grpSpPr>
            <a:xfrm>
              <a:off x="812189" y="664537"/>
              <a:ext cx="800559" cy="204209"/>
              <a:chOff x="747420" y="664537"/>
              <a:chExt cx="800559" cy="204209"/>
            </a:xfrm>
          </p:grpSpPr>
          <p:grpSp>
            <p:nvGrpSpPr>
              <p:cNvPr id="949" name="Google Shape;949;p13"/>
              <p:cNvGrpSpPr/>
              <p:nvPr/>
            </p:nvGrpSpPr>
            <p:grpSpPr>
              <a:xfrm>
                <a:off x="1339984" y="664537"/>
                <a:ext cx="207995" cy="204209"/>
                <a:chOff x="1541700" y="658850"/>
                <a:chExt cx="253838" cy="249218"/>
              </a:xfrm>
            </p:grpSpPr>
            <p:sp>
              <p:nvSpPr>
                <p:cNvPr id="950" name="Google Shape;950;p13"/>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13"/>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953" name="Google Shape;953;p13"/>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954" name="Google Shape;954;p1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31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5" name="Google Shape;955;p13"/>
          <p:cNvSpPr txBox="1">
            <a:spLocks noGrp="1"/>
          </p:cNvSpPr>
          <p:nvPr>
            <p:ph type="subTitle" idx="1"/>
          </p:nvPr>
        </p:nvSpPr>
        <p:spPr>
          <a:xfrm>
            <a:off x="1795550" y="3208938"/>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956" name="Google Shape;956;p13"/>
          <p:cNvSpPr txBox="1">
            <a:spLocks noGrp="1"/>
          </p:cNvSpPr>
          <p:nvPr>
            <p:ph type="subTitle" idx="2"/>
          </p:nvPr>
        </p:nvSpPr>
        <p:spPr>
          <a:xfrm>
            <a:off x="1795550" y="3678738"/>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57" name="Google Shape;957;p13"/>
          <p:cNvSpPr txBox="1">
            <a:spLocks noGrp="1"/>
          </p:cNvSpPr>
          <p:nvPr>
            <p:ph type="title" idx="3" hasCustomPrompt="1"/>
          </p:nvPr>
        </p:nvSpPr>
        <p:spPr>
          <a:xfrm>
            <a:off x="876950" y="3579613"/>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58" name="Google Shape;958;p13"/>
          <p:cNvSpPr txBox="1">
            <a:spLocks noGrp="1"/>
          </p:cNvSpPr>
          <p:nvPr>
            <p:ph type="subTitle" idx="4"/>
          </p:nvPr>
        </p:nvSpPr>
        <p:spPr>
          <a:xfrm>
            <a:off x="5733550" y="3208938"/>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959" name="Google Shape;959;p13"/>
          <p:cNvSpPr txBox="1">
            <a:spLocks noGrp="1"/>
          </p:cNvSpPr>
          <p:nvPr>
            <p:ph type="subTitle" idx="5"/>
          </p:nvPr>
        </p:nvSpPr>
        <p:spPr>
          <a:xfrm>
            <a:off x="5733550" y="3678738"/>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60" name="Google Shape;960;p13"/>
          <p:cNvSpPr txBox="1">
            <a:spLocks noGrp="1"/>
          </p:cNvSpPr>
          <p:nvPr>
            <p:ph type="title" idx="6" hasCustomPrompt="1"/>
          </p:nvPr>
        </p:nvSpPr>
        <p:spPr>
          <a:xfrm>
            <a:off x="4814950" y="3579613"/>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61" name="Google Shape;961;p13"/>
          <p:cNvSpPr txBox="1">
            <a:spLocks noGrp="1"/>
          </p:cNvSpPr>
          <p:nvPr>
            <p:ph type="subTitle" idx="7"/>
          </p:nvPr>
        </p:nvSpPr>
        <p:spPr>
          <a:xfrm>
            <a:off x="1795550" y="1455113"/>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962" name="Google Shape;962;p13"/>
          <p:cNvSpPr txBox="1">
            <a:spLocks noGrp="1"/>
          </p:cNvSpPr>
          <p:nvPr>
            <p:ph type="subTitle" idx="8"/>
          </p:nvPr>
        </p:nvSpPr>
        <p:spPr>
          <a:xfrm>
            <a:off x="1795550" y="1924913"/>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63" name="Google Shape;963;p13"/>
          <p:cNvSpPr txBox="1">
            <a:spLocks noGrp="1"/>
          </p:cNvSpPr>
          <p:nvPr>
            <p:ph type="title" idx="9" hasCustomPrompt="1"/>
          </p:nvPr>
        </p:nvSpPr>
        <p:spPr>
          <a:xfrm>
            <a:off x="876950" y="1825788"/>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64" name="Google Shape;964;p13"/>
          <p:cNvSpPr txBox="1">
            <a:spLocks noGrp="1"/>
          </p:cNvSpPr>
          <p:nvPr>
            <p:ph type="subTitle" idx="13"/>
          </p:nvPr>
        </p:nvSpPr>
        <p:spPr>
          <a:xfrm>
            <a:off x="5733550" y="1455113"/>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965" name="Google Shape;965;p13"/>
          <p:cNvSpPr txBox="1">
            <a:spLocks noGrp="1"/>
          </p:cNvSpPr>
          <p:nvPr>
            <p:ph type="subTitle" idx="14"/>
          </p:nvPr>
        </p:nvSpPr>
        <p:spPr>
          <a:xfrm>
            <a:off x="5733550" y="1924913"/>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66" name="Google Shape;966;p13"/>
          <p:cNvSpPr txBox="1">
            <a:spLocks noGrp="1"/>
          </p:cNvSpPr>
          <p:nvPr>
            <p:ph type="title" idx="15" hasCustomPrompt="1"/>
          </p:nvPr>
        </p:nvSpPr>
        <p:spPr>
          <a:xfrm>
            <a:off x="4814950" y="1825788"/>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40138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967"/>
        <p:cNvGrpSpPr/>
        <p:nvPr/>
      </p:nvGrpSpPr>
      <p:grpSpPr>
        <a:xfrm>
          <a:off x="0" y="0"/>
          <a:ext cx="0" cy="0"/>
          <a:chOff x="0" y="0"/>
          <a:chExt cx="0" cy="0"/>
        </a:xfrm>
      </p:grpSpPr>
      <p:grpSp>
        <p:nvGrpSpPr>
          <p:cNvPr id="968" name="Google Shape;968;p14"/>
          <p:cNvGrpSpPr/>
          <p:nvPr/>
        </p:nvGrpSpPr>
        <p:grpSpPr>
          <a:xfrm>
            <a:off x="-23004" y="-1"/>
            <a:ext cx="9177565" cy="5143390"/>
            <a:chOff x="-23004" y="-1"/>
            <a:chExt cx="9177565" cy="5143390"/>
          </a:xfrm>
        </p:grpSpPr>
        <p:sp>
          <p:nvSpPr>
            <p:cNvPr id="969" name="Google Shape;969;p14"/>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14"/>
          <p:cNvSpPr/>
          <p:nvPr/>
        </p:nvSpPr>
        <p:spPr>
          <a:xfrm>
            <a:off x="946050" y="1089175"/>
            <a:ext cx="7251900" cy="3381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946050" y="1089176"/>
            <a:ext cx="7251900" cy="338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9" name="Google Shape;1029;p14"/>
          <p:cNvGrpSpPr/>
          <p:nvPr/>
        </p:nvGrpSpPr>
        <p:grpSpPr>
          <a:xfrm>
            <a:off x="1239039" y="1391236"/>
            <a:ext cx="385328" cy="443858"/>
            <a:chOff x="1239039" y="1391236"/>
            <a:chExt cx="385328" cy="443858"/>
          </a:xfrm>
        </p:grpSpPr>
        <p:sp>
          <p:nvSpPr>
            <p:cNvPr id="1030" name="Google Shape;1030;p14"/>
            <p:cNvSpPr/>
            <p:nvPr/>
          </p:nvSpPr>
          <p:spPr>
            <a:xfrm>
              <a:off x="1561032" y="1577766"/>
              <a:ext cx="63334" cy="59565"/>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1463998" y="1698449"/>
              <a:ext cx="66291" cy="85801"/>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1496811" y="1391236"/>
              <a:ext cx="43750" cy="41607"/>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1412562" y="1502755"/>
              <a:ext cx="67695" cy="65108"/>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1402289" y="1597424"/>
              <a:ext cx="66069" cy="66808"/>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1334595" y="1777451"/>
              <a:ext cx="54466" cy="57644"/>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1283158" y="1416289"/>
              <a:ext cx="79445" cy="86466"/>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1239039" y="1561803"/>
              <a:ext cx="76563" cy="78189"/>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14"/>
          <p:cNvGrpSpPr/>
          <p:nvPr/>
        </p:nvGrpSpPr>
        <p:grpSpPr>
          <a:xfrm>
            <a:off x="872579" y="2881252"/>
            <a:ext cx="7396781" cy="2122829"/>
            <a:chOff x="872579" y="2881252"/>
            <a:chExt cx="7396781" cy="2122829"/>
          </a:xfrm>
        </p:grpSpPr>
        <p:grpSp>
          <p:nvGrpSpPr>
            <p:cNvPr id="1039" name="Google Shape;1039;p14"/>
            <p:cNvGrpSpPr/>
            <p:nvPr/>
          </p:nvGrpSpPr>
          <p:grpSpPr>
            <a:xfrm>
              <a:off x="933400" y="3795585"/>
              <a:ext cx="7277175" cy="675466"/>
              <a:chOff x="933416" y="2961528"/>
              <a:chExt cx="7277175" cy="1509422"/>
            </a:xfrm>
          </p:grpSpPr>
          <p:sp>
            <p:nvSpPr>
              <p:cNvPr id="1040" name="Google Shape;1040;p14"/>
              <p:cNvSpPr/>
              <p:nvPr/>
            </p:nvSpPr>
            <p:spPr>
              <a:xfrm>
                <a:off x="933416" y="2961528"/>
                <a:ext cx="7277175" cy="1374550"/>
              </a:xfrm>
              <a:custGeom>
                <a:avLst/>
                <a:gdLst/>
                <a:ahLst/>
                <a:cxnLst/>
                <a:rect l="l" t="t" r="r" b="b"/>
                <a:pathLst>
                  <a:path w="291087" h="54982" extrusionOk="0">
                    <a:moveTo>
                      <a:pt x="258" y="15340"/>
                    </a:moveTo>
                    <a:cubicBezTo>
                      <a:pt x="-2001" y="8100"/>
                      <a:pt x="10973" y="3234"/>
                      <a:pt x="23890" y="2481"/>
                    </a:cubicBezTo>
                    <a:cubicBezTo>
                      <a:pt x="36807" y="1728"/>
                      <a:pt x="58702" y="11228"/>
                      <a:pt x="77758" y="10822"/>
                    </a:cubicBezTo>
                    <a:cubicBezTo>
                      <a:pt x="96815" y="10417"/>
                      <a:pt x="113554" y="-821"/>
                      <a:pt x="138229" y="48"/>
                    </a:cubicBezTo>
                    <a:cubicBezTo>
                      <a:pt x="162904" y="917"/>
                      <a:pt x="201597" y="16035"/>
                      <a:pt x="225808" y="16035"/>
                    </a:cubicBezTo>
                    <a:cubicBezTo>
                      <a:pt x="250020" y="16035"/>
                      <a:pt x="273246" y="-879"/>
                      <a:pt x="283498" y="48"/>
                    </a:cubicBezTo>
                    <a:cubicBezTo>
                      <a:pt x="293750" y="975"/>
                      <a:pt x="292129" y="12676"/>
                      <a:pt x="287321" y="21596"/>
                    </a:cubicBezTo>
                    <a:cubicBezTo>
                      <a:pt x="282514" y="30516"/>
                      <a:pt x="296299" y="49515"/>
                      <a:pt x="254653" y="53569"/>
                    </a:cubicBezTo>
                    <a:cubicBezTo>
                      <a:pt x="213007" y="57624"/>
                      <a:pt x="79843" y="52295"/>
                      <a:pt x="37444" y="45923"/>
                    </a:cubicBezTo>
                    <a:cubicBezTo>
                      <a:pt x="-4955" y="39552"/>
                      <a:pt x="2517" y="22580"/>
                      <a:pt x="258" y="15340"/>
                    </a:cubicBezTo>
                    <a:close/>
                  </a:path>
                </a:pathLst>
              </a:custGeom>
              <a:solidFill>
                <a:schemeClr val="accent5"/>
              </a:solidFill>
              <a:ln>
                <a:noFill/>
              </a:ln>
            </p:spPr>
          </p:sp>
          <p:sp>
            <p:nvSpPr>
              <p:cNvPr id="1041" name="Google Shape;1041;p14"/>
              <p:cNvSpPr/>
              <p:nvPr/>
            </p:nvSpPr>
            <p:spPr>
              <a:xfrm>
                <a:off x="947025" y="3310250"/>
                <a:ext cx="7251900" cy="1160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14"/>
            <p:cNvSpPr/>
            <p:nvPr/>
          </p:nvSpPr>
          <p:spPr>
            <a:xfrm rot="3206269">
              <a:off x="5927183" y="3090543"/>
              <a:ext cx="1378921" cy="170424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rot="3100714">
              <a:off x="4344590" y="3150985"/>
              <a:ext cx="1146920" cy="1428308"/>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rot="2843414">
              <a:off x="2526740" y="3195069"/>
              <a:ext cx="1240550" cy="144784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rot="-2843414" flipH="1">
              <a:off x="1205040" y="3195069"/>
              <a:ext cx="1240550" cy="144784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rot="-3051725" flipH="1">
              <a:off x="6696060" y="3141221"/>
              <a:ext cx="1240553" cy="1447852"/>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14"/>
          <p:cNvGrpSpPr/>
          <p:nvPr/>
        </p:nvGrpSpPr>
        <p:grpSpPr>
          <a:xfrm>
            <a:off x="946050" y="672163"/>
            <a:ext cx="7251900" cy="3798913"/>
            <a:chOff x="946050" y="672163"/>
            <a:chExt cx="7251900" cy="3798913"/>
          </a:xfrm>
        </p:grpSpPr>
        <p:sp>
          <p:nvSpPr>
            <p:cNvPr id="1048" name="Google Shape;1048;p14"/>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9" name="Google Shape;1049;p14"/>
            <p:cNvGrpSpPr/>
            <p:nvPr/>
          </p:nvGrpSpPr>
          <p:grpSpPr>
            <a:xfrm>
              <a:off x="946050" y="672163"/>
              <a:ext cx="7251900" cy="417000"/>
              <a:chOff x="946050" y="672163"/>
              <a:chExt cx="7251900" cy="417000"/>
            </a:xfrm>
          </p:grpSpPr>
          <p:sp>
            <p:nvSpPr>
              <p:cNvPr id="1050" name="Google Shape;1050;p14"/>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1" name="Google Shape;1051;p14"/>
              <p:cNvGrpSpPr/>
              <p:nvPr/>
            </p:nvGrpSpPr>
            <p:grpSpPr>
              <a:xfrm>
                <a:off x="7209519" y="794061"/>
                <a:ext cx="789243" cy="171052"/>
                <a:chOff x="733775" y="310686"/>
                <a:chExt cx="789243" cy="171052"/>
              </a:xfrm>
            </p:grpSpPr>
            <p:sp>
              <p:nvSpPr>
                <p:cNvPr id="1052" name="Google Shape;1052;p14"/>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053" name="Google Shape;1053;p14"/>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054" name="Google Shape;1054;p14"/>
                <p:cNvGrpSpPr/>
                <p:nvPr/>
              </p:nvGrpSpPr>
              <p:grpSpPr>
                <a:xfrm>
                  <a:off x="1015525" y="313175"/>
                  <a:ext cx="184510" cy="164017"/>
                  <a:chOff x="7228702" y="774508"/>
                  <a:chExt cx="285046" cy="253347"/>
                </a:xfrm>
              </p:grpSpPr>
              <p:grpSp>
                <p:nvGrpSpPr>
                  <p:cNvPr id="1055" name="Google Shape;1055;p14"/>
                  <p:cNvGrpSpPr/>
                  <p:nvPr/>
                </p:nvGrpSpPr>
                <p:grpSpPr>
                  <a:xfrm>
                    <a:off x="7313001" y="774508"/>
                    <a:ext cx="200747" cy="228523"/>
                    <a:chOff x="7313001" y="774508"/>
                    <a:chExt cx="200747" cy="228523"/>
                  </a:xfrm>
                </p:grpSpPr>
                <p:sp>
                  <p:nvSpPr>
                    <p:cNvPr id="1056" name="Google Shape;1056;p14"/>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057" name="Google Shape;1057;p14"/>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14"/>
                  <p:cNvGrpSpPr/>
                  <p:nvPr/>
                </p:nvGrpSpPr>
                <p:grpSpPr>
                  <a:xfrm>
                    <a:off x="7228702" y="809455"/>
                    <a:ext cx="200757" cy="218400"/>
                    <a:chOff x="7269477" y="781280"/>
                    <a:chExt cx="200757" cy="218400"/>
                  </a:xfrm>
                </p:grpSpPr>
                <p:sp>
                  <p:nvSpPr>
                    <p:cNvPr id="1059" name="Google Shape;1059;p14"/>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060" name="Google Shape;1060;p14"/>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61" name="Google Shape;1061;p14"/>
              <p:cNvGrpSpPr/>
              <p:nvPr/>
            </p:nvGrpSpPr>
            <p:grpSpPr>
              <a:xfrm>
                <a:off x="1145239" y="777487"/>
                <a:ext cx="800559" cy="204209"/>
                <a:chOff x="747420" y="664537"/>
                <a:chExt cx="800559" cy="204209"/>
              </a:xfrm>
            </p:grpSpPr>
            <p:grpSp>
              <p:nvGrpSpPr>
                <p:cNvPr id="1062" name="Google Shape;1062;p14"/>
                <p:cNvGrpSpPr/>
                <p:nvPr/>
              </p:nvGrpSpPr>
              <p:grpSpPr>
                <a:xfrm>
                  <a:off x="1339984" y="664537"/>
                  <a:ext cx="207995" cy="204209"/>
                  <a:chOff x="1541700" y="658850"/>
                  <a:chExt cx="253838" cy="249218"/>
                </a:xfrm>
              </p:grpSpPr>
              <p:sp>
                <p:nvSpPr>
                  <p:cNvPr id="1063" name="Google Shape;1063;p14"/>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5" name="Google Shape;1065;p14"/>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066" name="Google Shape;1066;p14"/>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sp>
        <p:nvSpPr>
          <p:cNvPr id="1067" name="Google Shape;1067;p14"/>
          <p:cNvSpPr txBox="1">
            <a:spLocks noGrp="1"/>
          </p:cNvSpPr>
          <p:nvPr>
            <p:ph type="title"/>
          </p:nvPr>
        </p:nvSpPr>
        <p:spPr>
          <a:xfrm>
            <a:off x="1509000" y="1551600"/>
            <a:ext cx="6126000" cy="1467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rtl="0">
              <a:spcBef>
                <a:spcPts val="0"/>
              </a:spcBef>
              <a:spcAft>
                <a:spcPts val="0"/>
              </a:spcAft>
              <a:buSzPts val="3000"/>
              <a:buNone/>
              <a:defRPr sz="2000" b="0">
                <a:solidFill>
                  <a:schemeClr val="dk2"/>
                </a:solidFill>
                <a:latin typeface="Varela Round"/>
                <a:ea typeface="Varela Round"/>
                <a:cs typeface="Varela Round"/>
                <a:sym typeface="Varela Round"/>
              </a:defRPr>
            </a:lvl1pPr>
            <a:lvl2pPr lvl="1" rtl="0">
              <a:spcBef>
                <a:spcPts val="0"/>
              </a:spcBef>
              <a:spcAft>
                <a:spcPts val="0"/>
              </a:spcAft>
              <a:buSzPts val="2800"/>
              <a:buFont typeface="Gaegu"/>
              <a:buNone/>
              <a:defRPr b="1">
                <a:latin typeface="Gaegu"/>
                <a:ea typeface="Gaegu"/>
                <a:cs typeface="Gaegu"/>
                <a:sym typeface="Gaegu"/>
              </a:defRPr>
            </a:lvl2pPr>
            <a:lvl3pPr lvl="2" rtl="0">
              <a:spcBef>
                <a:spcPts val="0"/>
              </a:spcBef>
              <a:spcAft>
                <a:spcPts val="0"/>
              </a:spcAft>
              <a:buSzPts val="2800"/>
              <a:buFont typeface="Gaegu"/>
              <a:buNone/>
              <a:defRPr b="1">
                <a:latin typeface="Gaegu"/>
                <a:ea typeface="Gaegu"/>
                <a:cs typeface="Gaegu"/>
                <a:sym typeface="Gaegu"/>
              </a:defRPr>
            </a:lvl3pPr>
            <a:lvl4pPr lvl="3" rtl="0">
              <a:spcBef>
                <a:spcPts val="0"/>
              </a:spcBef>
              <a:spcAft>
                <a:spcPts val="0"/>
              </a:spcAft>
              <a:buSzPts val="2800"/>
              <a:buFont typeface="Gaegu"/>
              <a:buNone/>
              <a:defRPr b="1">
                <a:latin typeface="Gaegu"/>
                <a:ea typeface="Gaegu"/>
                <a:cs typeface="Gaegu"/>
                <a:sym typeface="Gaegu"/>
              </a:defRPr>
            </a:lvl4pPr>
            <a:lvl5pPr lvl="4" rtl="0">
              <a:spcBef>
                <a:spcPts val="0"/>
              </a:spcBef>
              <a:spcAft>
                <a:spcPts val="0"/>
              </a:spcAft>
              <a:buSzPts val="2800"/>
              <a:buFont typeface="Gaegu"/>
              <a:buNone/>
              <a:defRPr b="1">
                <a:latin typeface="Gaegu"/>
                <a:ea typeface="Gaegu"/>
                <a:cs typeface="Gaegu"/>
                <a:sym typeface="Gaegu"/>
              </a:defRPr>
            </a:lvl5pPr>
            <a:lvl6pPr lvl="5" rtl="0">
              <a:spcBef>
                <a:spcPts val="0"/>
              </a:spcBef>
              <a:spcAft>
                <a:spcPts val="0"/>
              </a:spcAft>
              <a:buSzPts val="2800"/>
              <a:buFont typeface="Gaegu"/>
              <a:buNone/>
              <a:defRPr b="1">
                <a:latin typeface="Gaegu"/>
                <a:ea typeface="Gaegu"/>
                <a:cs typeface="Gaegu"/>
                <a:sym typeface="Gaegu"/>
              </a:defRPr>
            </a:lvl6pPr>
            <a:lvl7pPr lvl="6" rtl="0">
              <a:spcBef>
                <a:spcPts val="0"/>
              </a:spcBef>
              <a:spcAft>
                <a:spcPts val="0"/>
              </a:spcAft>
              <a:buSzPts val="2800"/>
              <a:buFont typeface="Gaegu"/>
              <a:buNone/>
              <a:defRPr b="1">
                <a:latin typeface="Gaegu"/>
                <a:ea typeface="Gaegu"/>
                <a:cs typeface="Gaegu"/>
                <a:sym typeface="Gaegu"/>
              </a:defRPr>
            </a:lvl7pPr>
            <a:lvl8pPr lvl="7" rtl="0">
              <a:spcBef>
                <a:spcPts val="0"/>
              </a:spcBef>
              <a:spcAft>
                <a:spcPts val="0"/>
              </a:spcAft>
              <a:buSzPts val="2800"/>
              <a:buFont typeface="Gaegu"/>
              <a:buNone/>
              <a:defRPr b="1">
                <a:latin typeface="Gaegu"/>
                <a:ea typeface="Gaegu"/>
                <a:cs typeface="Gaegu"/>
                <a:sym typeface="Gaegu"/>
              </a:defRPr>
            </a:lvl8pPr>
            <a:lvl9pPr lvl="8" rtl="0">
              <a:spcBef>
                <a:spcPts val="0"/>
              </a:spcBef>
              <a:spcAft>
                <a:spcPts val="0"/>
              </a:spcAft>
              <a:buSzPts val="2800"/>
              <a:buFont typeface="Gaegu"/>
              <a:buNone/>
              <a:defRPr b="1">
                <a:latin typeface="Gaegu"/>
                <a:ea typeface="Gaegu"/>
                <a:cs typeface="Gaegu"/>
                <a:sym typeface="Gaegu"/>
              </a:defRPr>
            </a:lvl9pPr>
          </a:lstStyle>
          <a:p>
            <a:endParaRPr/>
          </a:p>
        </p:txBody>
      </p:sp>
      <p:sp>
        <p:nvSpPr>
          <p:cNvPr id="1068" name="Google Shape;1068;p14"/>
          <p:cNvSpPr txBox="1">
            <a:spLocks noGrp="1"/>
          </p:cNvSpPr>
          <p:nvPr>
            <p:ph type="title" idx="2"/>
          </p:nvPr>
        </p:nvSpPr>
        <p:spPr>
          <a:xfrm>
            <a:off x="1509000" y="3019197"/>
            <a:ext cx="6126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2400">
                <a:solidFill>
                  <a:schemeClr val="accent3"/>
                </a:solidFill>
              </a:defRPr>
            </a:lvl1pPr>
            <a:lvl2pPr lvl="1" rtl="0">
              <a:spcBef>
                <a:spcPts val="0"/>
              </a:spcBef>
              <a:spcAft>
                <a:spcPts val="0"/>
              </a:spcAft>
              <a:buSzPts val="2800"/>
              <a:buNone/>
              <a:defRPr>
                <a:latin typeface="Varela Round"/>
                <a:ea typeface="Varela Round"/>
                <a:cs typeface="Varela Round"/>
                <a:sym typeface="Varela Round"/>
              </a:defRPr>
            </a:lvl2pPr>
            <a:lvl3pPr lvl="2" rtl="0">
              <a:spcBef>
                <a:spcPts val="0"/>
              </a:spcBef>
              <a:spcAft>
                <a:spcPts val="0"/>
              </a:spcAft>
              <a:buSzPts val="2800"/>
              <a:buNone/>
              <a:defRPr>
                <a:latin typeface="Varela Round"/>
                <a:ea typeface="Varela Round"/>
                <a:cs typeface="Varela Round"/>
                <a:sym typeface="Varela Round"/>
              </a:defRPr>
            </a:lvl3pPr>
            <a:lvl4pPr lvl="3" rtl="0">
              <a:spcBef>
                <a:spcPts val="0"/>
              </a:spcBef>
              <a:spcAft>
                <a:spcPts val="0"/>
              </a:spcAft>
              <a:buSzPts val="2800"/>
              <a:buNone/>
              <a:defRPr>
                <a:latin typeface="Varela Round"/>
                <a:ea typeface="Varela Round"/>
                <a:cs typeface="Varela Round"/>
                <a:sym typeface="Varela Round"/>
              </a:defRPr>
            </a:lvl4pPr>
            <a:lvl5pPr lvl="4" rtl="0">
              <a:spcBef>
                <a:spcPts val="0"/>
              </a:spcBef>
              <a:spcAft>
                <a:spcPts val="0"/>
              </a:spcAft>
              <a:buSzPts val="2800"/>
              <a:buNone/>
              <a:defRPr>
                <a:latin typeface="Varela Round"/>
                <a:ea typeface="Varela Round"/>
                <a:cs typeface="Varela Round"/>
                <a:sym typeface="Varela Round"/>
              </a:defRPr>
            </a:lvl5pPr>
            <a:lvl6pPr lvl="5" rtl="0">
              <a:spcBef>
                <a:spcPts val="0"/>
              </a:spcBef>
              <a:spcAft>
                <a:spcPts val="0"/>
              </a:spcAft>
              <a:buSzPts val="2800"/>
              <a:buNone/>
              <a:defRPr>
                <a:latin typeface="Varela Round"/>
                <a:ea typeface="Varela Round"/>
                <a:cs typeface="Varela Round"/>
                <a:sym typeface="Varela Round"/>
              </a:defRPr>
            </a:lvl6pPr>
            <a:lvl7pPr lvl="6" rtl="0">
              <a:spcBef>
                <a:spcPts val="0"/>
              </a:spcBef>
              <a:spcAft>
                <a:spcPts val="0"/>
              </a:spcAft>
              <a:buSzPts val="2800"/>
              <a:buNone/>
              <a:defRPr>
                <a:latin typeface="Varela Round"/>
                <a:ea typeface="Varela Round"/>
                <a:cs typeface="Varela Round"/>
                <a:sym typeface="Varela Round"/>
              </a:defRPr>
            </a:lvl7pPr>
            <a:lvl8pPr lvl="7" rtl="0">
              <a:spcBef>
                <a:spcPts val="0"/>
              </a:spcBef>
              <a:spcAft>
                <a:spcPts val="0"/>
              </a:spcAft>
              <a:buSzPts val="2800"/>
              <a:buNone/>
              <a:defRPr>
                <a:latin typeface="Varela Round"/>
                <a:ea typeface="Varela Round"/>
                <a:cs typeface="Varela Round"/>
                <a:sym typeface="Varela Round"/>
              </a:defRPr>
            </a:lvl8pPr>
            <a:lvl9pPr lvl="8" rtl="0">
              <a:spcBef>
                <a:spcPts val="0"/>
              </a:spcBef>
              <a:spcAft>
                <a:spcPts val="0"/>
              </a:spcAft>
              <a:buSzPts val="2800"/>
              <a:buNone/>
              <a:defRPr>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21297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176"/>
        <p:cNvGrpSpPr/>
        <p:nvPr/>
      </p:nvGrpSpPr>
      <p:grpSpPr>
        <a:xfrm>
          <a:off x="0" y="0"/>
          <a:ext cx="0" cy="0"/>
          <a:chOff x="0" y="0"/>
          <a:chExt cx="0" cy="0"/>
        </a:xfrm>
      </p:grpSpPr>
      <p:grpSp>
        <p:nvGrpSpPr>
          <p:cNvPr id="1177" name="Google Shape;1177;p16"/>
          <p:cNvGrpSpPr/>
          <p:nvPr/>
        </p:nvGrpSpPr>
        <p:grpSpPr>
          <a:xfrm>
            <a:off x="-23004" y="-1"/>
            <a:ext cx="9177565" cy="5143390"/>
            <a:chOff x="-23004" y="-1"/>
            <a:chExt cx="9177565" cy="5143390"/>
          </a:xfrm>
        </p:grpSpPr>
        <p:sp>
          <p:nvSpPr>
            <p:cNvPr id="1178" name="Google Shape;1178;p16"/>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6"/>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6"/>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6"/>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6" name="Google Shape;1236;p16"/>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794774" y="1172835"/>
            <a:ext cx="296828" cy="352438"/>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 name="Google Shape;1238;p16"/>
          <p:cNvGrpSpPr/>
          <p:nvPr/>
        </p:nvGrpSpPr>
        <p:grpSpPr>
          <a:xfrm rot="4458991" flipH="1">
            <a:off x="5248835" y="528243"/>
            <a:ext cx="681692" cy="1165263"/>
            <a:chOff x="478350" y="474400"/>
            <a:chExt cx="344250" cy="588450"/>
          </a:xfrm>
        </p:grpSpPr>
        <p:sp>
          <p:nvSpPr>
            <p:cNvPr id="1239" name="Google Shape;1239;p1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16"/>
          <p:cNvGrpSpPr/>
          <p:nvPr/>
        </p:nvGrpSpPr>
        <p:grpSpPr>
          <a:xfrm>
            <a:off x="600600" y="519300"/>
            <a:ext cx="7942800" cy="494700"/>
            <a:chOff x="600600" y="519300"/>
            <a:chExt cx="7942800" cy="494700"/>
          </a:xfrm>
        </p:grpSpPr>
        <p:sp>
          <p:nvSpPr>
            <p:cNvPr id="1242" name="Google Shape;1242;p16"/>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16"/>
            <p:cNvGrpSpPr/>
            <p:nvPr/>
          </p:nvGrpSpPr>
          <p:grpSpPr>
            <a:xfrm>
              <a:off x="7542569" y="681111"/>
              <a:ext cx="789243" cy="171052"/>
              <a:chOff x="733775" y="310686"/>
              <a:chExt cx="789243" cy="171052"/>
            </a:xfrm>
          </p:grpSpPr>
          <p:sp>
            <p:nvSpPr>
              <p:cNvPr id="1244" name="Google Shape;1244;p16"/>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245" name="Google Shape;1245;p16"/>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246" name="Google Shape;1246;p16"/>
              <p:cNvGrpSpPr/>
              <p:nvPr/>
            </p:nvGrpSpPr>
            <p:grpSpPr>
              <a:xfrm>
                <a:off x="1015525" y="313175"/>
                <a:ext cx="184510" cy="164017"/>
                <a:chOff x="7228702" y="774508"/>
                <a:chExt cx="285046" cy="253347"/>
              </a:xfrm>
            </p:grpSpPr>
            <p:grpSp>
              <p:nvGrpSpPr>
                <p:cNvPr id="1247" name="Google Shape;1247;p16"/>
                <p:cNvGrpSpPr/>
                <p:nvPr/>
              </p:nvGrpSpPr>
              <p:grpSpPr>
                <a:xfrm>
                  <a:off x="7313001" y="774508"/>
                  <a:ext cx="200747" cy="228523"/>
                  <a:chOff x="7313001" y="774508"/>
                  <a:chExt cx="200747" cy="228523"/>
                </a:xfrm>
              </p:grpSpPr>
              <p:sp>
                <p:nvSpPr>
                  <p:cNvPr id="1248" name="Google Shape;1248;p16"/>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249" name="Google Shape;1249;p16"/>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16"/>
                <p:cNvGrpSpPr/>
                <p:nvPr/>
              </p:nvGrpSpPr>
              <p:grpSpPr>
                <a:xfrm>
                  <a:off x="7228702" y="809455"/>
                  <a:ext cx="200757" cy="218400"/>
                  <a:chOff x="7269477" y="781280"/>
                  <a:chExt cx="200757" cy="218400"/>
                </a:xfrm>
              </p:grpSpPr>
              <p:sp>
                <p:nvSpPr>
                  <p:cNvPr id="1251" name="Google Shape;1251;p16"/>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252" name="Google Shape;1252;p16"/>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53" name="Google Shape;1253;p16"/>
            <p:cNvGrpSpPr/>
            <p:nvPr/>
          </p:nvGrpSpPr>
          <p:grpSpPr>
            <a:xfrm>
              <a:off x="812189" y="664537"/>
              <a:ext cx="800559" cy="204209"/>
              <a:chOff x="747420" y="664537"/>
              <a:chExt cx="800559" cy="204209"/>
            </a:xfrm>
          </p:grpSpPr>
          <p:grpSp>
            <p:nvGrpSpPr>
              <p:cNvPr id="1254" name="Google Shape;1254;p16"/>
              <p:cNvGrpSpPr/>
              <p:nvPr/>
            </p:nvGrpSpPr>
            <p:grpSpPr>
              <a:xfrm>
                <a:off x="1339984" y="664537"/>
                <a:ext cx="207995" cy="204209"/>
                <a:chOff x="1541700" y="658850"/>
                <a:chExt cx="253838" cy="249218"/>
              </a:xfrm>
            </p:grpSpPr>
            <p:sp>
              <p:nvSpPr>
                <p:cNvPr id="1255" name="Google Shape;1255;p16"/>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16"/>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258" name="Google Shape;1258;p16"/>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1259" name="Google Shape;1259;p16"/>
          <p:cNvGrpSpPr/>
          <p:nvPr/>
        </p:nvGrpSpPr>
        <p:grpSpPr>
          <a:xfrm>
            <a:off x="538649" y="2111364"/>
            <a:ext cx="8123716" cy="2651398"/>
            <a:chOff x="875100" y="2141450"/>
            <a:chExt cx="7449534" cy="2329875"/>
          </a:xfrm>
        </p:grpSpPr>
        <p:sp>
          <p:nvSpPr>
            <p:cNvPr id="1260" name="Google Shape;1260;p16"/>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16"/>
          <p:cNvGrpSpPr/>
          <p:nvPr/>
        </p:nvGrpSpPr>
        <p:grpSpPr>
          <a:xfrm>
            <a:off x="7867060" y="1237762"/>
            <a:ext cx="490994" cy="434605"/>
            <a:chOff x="3279750" y="4755375"/>
            <a:chExt cx="144725" cy="128100"/>
          </a:xfrm>
        </p:grpSpPr>
        <p:sp>
          <p:nvSpPr>
            <p:cNvPr id="1268" name="Google Shape;1268;p16"/>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txBox="1">
            <a:spLocks noGrp="1"/>
          </p:cNvSpPr>
          <p:nvPr>
            <p:ph type="title"/>
          </p:nvPr>
        </p:nvSpPr>
        <p:spPr>
          <a:xfrm>
            <a:off x="2893225" y="1699038"/>
            <a:ext cx="4794900" cy="9894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6000">
                <a:solidFill>
                  <a:schemeClr val="accent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2" name="Google Shape;1272;p16"/>
          <p:cNvSpPr txBox="1">
            <a:spLocks noGrp="1"/>
          </p:cNvSpPr>
          <p:nvPr>
            <p:ph type="subTitle" idx="1"/>
          </p:nvPr>
        </p:nvSpPr>
        <p:spPr>
          <a:xfrm>
            <a:off x="1456650" y="3686275"/>
            <a:ext cx="54132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73" name="Google Shape;1273;p16"/>
          <p:cNvSpPr txBox="1">
            <a:spLocks noGrp="1"/>
          </p:cNvSpPr>
          <p:nvPr>
            <p:ph type="title" idx="2" hasCustomPrompt="1"/>
          </p:nvPr>
        </p:nvSpPr>
        <p:spPr>
          <a:xfrm>
            <a:off x="1455875" y="1764375"/>
            <a:ext cx="1111500" cy="701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60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extLst>
      <p:ext uri="{BB962C8B-B14F-4D97-AF65-F5344CB8AC3E}">
        <p14:creationId xmlns:p14="http://schemas.microsoft.com/office/powerpoint/2010/main" val="3426194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62"/>
        <p:cNvGrpSpPr/>
        <p:nvPr/>
      </p:nvGrpSpPr>
      <p:grpSpPr>
        <a:xfrm>
          <a:off x="0" y="0"/>
          <a:ext cx="0" cy="0"/>
          <a:chOff x="0" y="0"/>
          <a:chExt cx="0" cy="0"/>
        </a:xfrm>
      </p:grpSpPr>
      <p:grpSp>
        <p:nvGrpSpPr>
          <p:cNvPr id="1463" name="Google Shape;1463;p19"/>
          <p:cNvGrpSpPr/>
          <p:nvPr/>
        </p:nvGrpSpPr>
        <p:grpSpPr>
          <a:xfrm>
            <a:off x="-23004" y="-1"/>
            <a:ext cx="9177565" cy="5143390"/>
            <a:chOff x="-23004" y="-1"/>
            <a:chExt cx="9177565" cy="5143390"/>
          </a:xfrm>
        </p:grpSpPr>
        <p:sp>
          <p:nvSpPr>
            <p:cNvPr id="1464" name="Google Shape;1464;p1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19"/>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3" name="Google Shape;1523;p19"/>
          <p:cNvGrpSpPr/>
          <p:nvPr/>
        </p:nvGrpSpPr>
        <p:grpSpPr>
          <a:xfrm rot="-5400000">
            <a:off x="7598805" y="823914"/>
            <a:ext cx="368499" cy="424474"/>
            <a:chOff x="3150425" y="3024575"/>
            <a:chExt cx="130350" cy="150150"/>
          </a:xfrm>
        </p:grpSpPr>
        <p:sp>
          <p:nvSpPr>
            <p:cNvPr id="1524" name="Google Shape;1524;p19"/>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9"/>
          <p:cNvGrpSpPr/>
          <p:nvPr/>
        </p:nvGrpSpPr>
        <p:grpSpPr>
          <a:xfrm rot="9715366" flipH="1">
            <a:off x="8134543" y="833393"/>
            <a:ext cx="578893" cy="989541"/>
            <a:chOff x="478350" y="474400"/>
            <a:chExt cx="344250" cy="588450"/>
          </a:xfrm>
        </p:grpSpPr>
        <p:sp>
          <p:nvSpPr>
            <p:cNvPr id="1533" name="Google Shape;1533;p19"/>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19"/>
          <p:cNvGrpSpPr/>
          <p:nvPr/>
        </p:nvGrpSpPr>
        <p:grpSpPr>
          <a:xfrm>
            <a:off x="600600" y="519300"/>
            <a:ext cx="7942800" cy="494700"/>
            <a:chOff x="600600" y="519300"/>
            <a:chExt cx="7942800" cy="494700"/>
          </a:xfrm>
        </p:grpSpPr>
        <p:sp>
          <p:nvSpPr>
            <p:cNvPr id="1536" name="Google Shape;1536;p19"/>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7" name="Google Shape;1537;p19"/>
            <p:cNvGrpSpPr/>
            <p:nvPr/>
          </p:nvGrpSpPr>
          <p:grpSpPr>
            <a:xfrm>
              <a:off x="7542569" y="681111"/>
              <a:ext cx="789243" cy="171052"/>
              <a:chOff x="733775" y="310686"/>
              <a:chExt cx="789243" cy="171052"/>
            </a:xfrm>
          </p:grpSpPr>
          <p:sp>
            <p:nvSpPr>
              <p:cNvPr id="1538" name="Google Shape;1538;p19"/>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539" name="Google Shape;1539;p19"/>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540" name="Google Shape;1540;p19"/>
              <p:cNvGrpSpPr/>
              <p:nvPr/>
            </p:nvGrpSpPr>
            <p:grpSpPr>
              <a:xfrm>
                <a:off x="1015525" y="313175"/>
                <a:ext cx="184510" cy="164017"/>
                <a:chOff x="7228702" y="774508"/>
                <a:chExt cx="285046" cy="253347"/>
              </a:xfrm>
            </p:grpSpPr>
            <p:grpSp>
              <p:nvGrpSpPr>
                <p:cNvPr id="1541" name="Google Shape;1541;p19"/>
                <p:cNvGrpSpPr/>
                <p:nvPr/>
              </p:nvGrpSpPr>
              <p:grpSpPr>
                <a:xfrm>
                  <a:off x="7313001" y="774508"/>
                  <a:ext cx="200747" cy="228523"/>
                  <a:chOff x="7313001" y="774508"/>
                  <a:chExt cx="200747" cy="228523"/>
                </a:xfrm>
              </p:grpSpPr>
              <p:sp>
                <p:nvSpPr>
                  <p:cNvPr id="1542" name="Google Shape;1542;p1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543" name="Google Shape;1543;p1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19"/>
                <p:cNvGrpSpPr/>
                <p:nvPr/>
              </p:nvGrpSpPr>
              <p:grpSpPr>
                <a:xfrm>
                  <a:off x="7228702" y="809455"/>
                  <a:ext cx="200757" cy="218400"/>
                  <a:chOff x="7269477" y="781280"/>
                  <a:chExt cx="200757" cy="218400"/>
                </a:xfrm>
              </p:grpSpPr>
              <p:sp>
                <p:nvSpPr>
                  <p:cNvPr id="1545" name="Google Shape;1545;p1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546" name="Google Shape;1546;p1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47" name="Google Shape;1547;p19"/>
            <p:cNvGrpSpPr/>
            <p:nvPr/>
          </p:nvGrpSpPr>
          <p:grpSpPr>
            <a:xfrm>
              <a:off x="812189" y="664537"/>
              <a:ext cx="800559" cy="204209"/>
              <a:chOff x="747420" y="664537"/>
              <a:chExt cx="800559" cy="204209"/>
            </a:xfrm>
          </p:grpSpPr>
          <p:grpSp>
            <p:nvGrpSpPr>
              <p:cNvPr id="1548" name="Google Shape;1548;p19"/>
              <p:cNvGrpSpPr/>
              <p:nvPr/>
            </p:nvGrpSpPr>
            <p:grpSpPr>
              <a:xfrm>
                <a:off x="1339984" y="664537"/>
                <a:ext cx="207995" cy="204209"/>
                <a:chOff x="1541700" y="658850"/>
                <a:chExt cx="253838" cy="249218"/>
              </a:xfrm>
            </p:grpSpPr>
            <p:sp>
              <p:nvSpPr>
                <p:cNvPr id="1549" name="Google Shape;1549;p1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19"/>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552" name="Google Shape;1552;p19"/>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1553" name="Google Shape;1553;p19"/>
          <p:cNvGrpSpPr/>
          <p:nvPr/>
        </p:nvGrpSpPr>
        <p:grpSpPr>
          <a:xfrm>
            <a:off x="5622860" y="4267818"/>
            <a:ext cx="971096" cy="494681"/>
            <a:chOff x="2094425" y="748900"/>
            <a:chExt cx="887900" cy="452300"/>
          </a:xfrm>
        </p:grpSpPr>
        <p:sp>
          <p:nvSpPr>
            <p:cNvPr id="1554" name="Google Shape;1554;p19"/>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9"/>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8" name="Google Shape;1558;p19"/>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9" name="Google Shape;1559;p19"/>
          <p:cNvSpPr/>
          <p:nvPr/>
        </p:nvSpPr>
        <p:spPr>
          <a:xfrm>
            <a:off x="720000" y="4202949"/>
            <a:ext cx="393256" cy="466950"/>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302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1361"/>
        <p:cNvGrpSpPr/>
        <p:nvPr/>
      </p:nvGrpSpPr>
      <p:grpSpPr>
        <a:xfrm>
          <a:off x="0" y="0"/>
          <a:ext cx="0" cy="0"/>
          <a:chOff x="0" y="0"/>
          <a:chExt cx="0" cy="0"/>
        </a:xfrm>
      </p:grpSpPr>
      <p:grpSp>
        <p:nvGrpSpPr>
          <p:cNvPr id="1362" name="Google Shape;1362;p18"/>
          <p:cNvGrpSpPr/>
          <p:nvPr/>
        </p:nvGrpSpPr>
        <p:grpSpPr>
          <a:xfrm>
            <a:off x="-23004" y="-1"/>
            <a:ext cx="9177565" cy="5143390"/>
            <a:chOff x="-23004" y="-1"/>
            <a:chExt cx="9177565" cy="5143390"/>
          </a:xfrm>
        </p:grpSpPr>
        <p:sp>
          <p:nvSpPr>
            <p:cNvPr id="1363" name="Google Shape;1363;p18"/>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8"/>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1" name="Google Shape;1421;p18"/>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720000" y="3881875"/>
            <a:ext cx="607734" cy="721621"/>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3" name="Google Shape;1423;p18"/>
          <p:cNvGrpSpPr/>
          <p:nvPr/>
        </p:nvGrpSpPr>
        <p:grpSpPr>
          <a:xfrm rot="239783">
            <a:off x="5664877" y="4000197"/>
            <a:ext cx="1575948" cy="802794"/>
            <a:chOff x="2094425" y="748900"/>
            <a:chExt cx="887900" cy="452300"/>
          </a:xfrm>
        </p:grpSpPr>
        <p:sp>
          <p:nvSpPr>
            <p:cNvPr id="1424" name="Google Shape;1424;p1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18"/>
          <p:cNvSpPr/>
          <p:nvPr/>
        </p:nvSpPr>
        <p:spPr>
          <a:xfrm>
            <a:off x="1377075" y="665587"/>
            <a:ext cx="2734487" cy="2139081"/>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rot="1471467">
            <a:off x="7528784" y="833519"/>
            <a:ext cx="936540" cy="807385"/>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0" name="Google Shape;1430;p18"/>
          <p:cNvGrpSpPr/>
          <p:nvPr/>
        </p:nvGrpSpPr>
        <p:grpSpPr>
          <a:xfrm>
            <a:off x="600600" y="519300"/>
            <a:ext cx="7942800" cy="494700"/>
            <a:chOff x="600600" y="519300"/>
            <a:chExt cx="7942800" cy="494700"/>
          </a:xfrm>
        </p:grpSpPr>
        <p:sp>
          <p:nvSpPr>
            <p:cNvPr id="1431" name="Google Shape;1431;p18"/>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2" name="Google Shape;1432;p18"/>
            <p:cNvGrpSpPr/>
            <p:nvPr/>
          </p:nvGrpSpPr>
          <p:grpSpPr>
            <a:xfrm>
              <a:off x="7542569" y="681111"/>
              <a:ext cx="789243" cy="171052"/>
              <a:chOff x="733775" y="310686"/>
              <a:chExt cx="789243" cy="171052"/>
            </a:xfrm>
          </p:grpSpPr>
          <p:sp>
            <p:nvSpPr>
              <p:cNvPr id="1433" name="Google Shape;1433;p18"/>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434" name="Google Shape;1434;p18"/>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435" name="Google Shape;1435;p18"/>
              <p:cNvGrpSpPr/>
              <p:nvPr/>
            </p:nvGrpSpPr>
            <p:grpSpPr>
              <a:xfrm>
                <a:off x="1015525" y="313175"/>
                <a:ext cx="184510" cy="164017"/>
                <a:chOff x="7228702" y="774508"/>
                <a:chExt cx="285046" cy="253347"/>
              </a:xfrm>
            </p:grpSpPr>
            <p:grpSp>
              <p:nvGrpSpPr>
                <p:cNvPr id="1436" name="Google Shape;1436;p18"/>
                <p:cNvGrpSpPr/>
                <p:nvPr/>
              </p:nvGrpSpPr>
              <p:grpSpPr>
                <a:xfrm>
                  <a:off x="7313001" y="774508"/>
                  <a:ext cx="200747" cy="228523"/>
                  <a:chOff x="7313001" y="774508"/>
                  <a:chExt cx="200747" cy="228523"/>
                </a:xfrm>
              </p:grpSpPr>
              <p:sp>
                <p:nvSpPr>
                  <p:cNvPr id="1437" name="Google Shape;1437;p1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438" name="Google Shape;1438;p1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18"/>
                <p:cNvGrpSpPr/>
                <p:nvPr/>
              </p:nvGrpSpPr>
              <p:grpSpPr>
                <a:xfrm>
                  <a:off x="7228702" y="809455"/>
                  <a:ext cx="200757" cy="218400"/>
                  <a:chOff x="7269477" y="781280"/>
                  <a:chExt cx="200757" cy="218400"/>
                </a:xfrm>
              </p:grpSpPr>
              <p:sp>
                <p:nvSpPr>
                  <p:cNvPr id="1440" name="Google Shape;1440;p1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441" name="Google Shape;1441;p1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42" name="Google Shape;1442;p18"/>
            <p:cNvGrpSpPr/>
            <p:nvPr/>
          </p:nvGrpSpPr>
          <p:grpSpPr>
            <a:xfrm>
              <a:off x="812189" y="664537"/>
              <a:ext cx="800559" cy="204209"/>
              <a:chOff x="747420" y="664537"/>
              <a:chExt cx="800559" cy="204209"/>
            </a:xfrm>
          </p:grpSpPr>
          <p:grpSp>
            <p:nvGrpSpPr>
              <p:cNvPr id="1443" name="Google Shape;1443;p18"/>
              <p:cNvGrpSpPr/>
              <p:nvPr/>
            </p:nvGrpSpPr>
            <p:grpSpPr>
              <a:xfrm>
                <a:off x="1339984" y="664537"/>
                <a:ext cx="207995" cy="204209"/>
                <a:chOff x="1541700" y="658850"/>
                <a:chExt cx="253838" cy="249218"/>
              </a:xfrm>
            </p:grpSpPr>
            <p:sp>
              <p:nvSpPr>
                <p:cNvPr id="1444" name="Google Shape;1444;p1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8"/>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447" name="Google Shape;1447;p18"/>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1448" name="Google Shape;1448;p1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9" name="Google Shape;1449;p18"/>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txBox="1">
            <a:spLocks noGrp="1"/>
          </p:cNvSpPr>
          <p:nvPr>
            <p:ph type="subTitle" idx="1"/>
          </p:nvPr>
        </p:nvSpPr>
        <p:spPr>
          <a:xfrm>
            <a:off x="1125697" y="3127800"/>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451" name="Google Shape;1451;p18"/>
          <p:cNvSpPr txBox="1">
            <a:spLocks noGrp="1"/>
          </p:cNvSpPr>
          <p:nvPr>
            <p:ph type="subTitle" idx="2"/>
          </p:nvPr>
        </p:nvSpPr>
        <p:spPr>
          <a:xfrm>
            <a:off x="1125700" y="3622875"/>
            <a:ext cx="18747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2" name="Google Shape;1452;p18"/>
          <p:cNvSpPr txBox="1">
            <a:spLocks noGrp="1"/>
          </p:cNvSpPr>
          <p:nvPr>
            <p:ph type="subTitle" idx="3"/>
          </p:nvPr>
        </p:nvSpPr>
        <p:spPr>
          <a:xfrm>
            <a:off x="3634647" y="3127800"/>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453" name="Google Shape;1453;p18"/>
          <p:cNvSpPr txBox="1">
            <a:spLocks noGrp="1"/>
          </p:cNvSpPr>
          <p:nvPr>
            <p:ph type="subTitle" idx="4"/>
          </p:nvPr>
        </p:nvSpPr>
        <p:spPr>
          <a:xfrm>
            <a:off x="3634650" y="3622875"/>
            <a:ext cx="18747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4" name="Google Shape;1454;p18"/>
          <p:cNvSpPr txBox="1">
            <a:spLocks noGrp="1"/>
          </p:cNvSpPr>
          <p:nvPr>
            <p:ph type="subTitle" idx="5"/>
          </p:nvPr>
        </p:nvSpPr>
        <p:spPr>
          <a:xfrm>
            <a:off x="6143597" y="3127800"/>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455" name="Google Shape;1455;p18"/>
          <p:cNvSpPr txBox="1">
            <a:spLocks noGrp="1"/>
          </p:cNvSpPr>
          <p:nvPr>
            <p:ph type="subTitle" idx="6"/>
          </p:nvPr>
        </p:nvSpPr>
        <p:spPr>
          <a:xfrm>
            <a:off x="6143600" y="3622875"/>
            <a:ext cx="18747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6" name="Google Shape;1456;p18"/>
          <p:cNvSpPr txBox="1">
            <a:spLocks noGrp="1"/>
          </p:cNvSpPr>
          <p:nvPr>
            <p:ph type="subTitle" idx="7"/>
          </p:nvPr>
        </p:nvSpPr>
        <p:spPr>
          <a:xfrm>
            <a:off x="1125697" y="1473436"/>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457" name="Google Shape;1457;p18"/>
          <p:cNvSpPr txBox="1">
            <a:spLocks noGrp="1"/>
          </p:cNvSpPr>
          <p:nvPr>
            <p:ph type="subTitle" idx="8"/>
          </p:nvPr>
        </p:nvSpPr>
        <p:spPr>
          <a:xfrm>
            <a:off x="1125700" y="1970025"/>
            <a:ext cx="18747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8" name="Google Shape;1458;p18"/>
          <p:cNvSpPr txBox="1">
            <a:spLocks noGrp="1"/>
          </p:cNvSpPr>
          <p:nvPr>
            <p:ph type="subTitle" idx="9"/>
          </p:nvPr>
        </p:nvSpPr>
        <p:spPr>
          <a:xfrm>
            <a:off x="3634647" y="147342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459" name="Google Shape;1459;p18"/>
          <p:cNvSpPr txBox="1">
            <a:spLocks noGrp="1"/>
          </p:cNvSpPr>
          <p:nvPr>
            <p:ph type="subTitle" idx="13"/>
          </p:nvPr>
        </p:nvSpPr>
        <p:spPr>
          <a:xfrm>
            <a:off x="3634650" y="1970025"/>
            <a:ext cx="18747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60" name="Google Shape;1460;p18"/>
          <p:cNvSpPr txBox="1">
            <a:spLocks noGrp="1"/>
          </p:cNvSpPr>
          <p:nvPr>
            <p:ph type="subTitle" idx="14"/>
          </p:nvPr>
        </p:nvSpPr>
        <p:spPr>
          <a:xfrm>
            <a:off x="6143597" y="147342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461" name="Google Shape;1461;p18"/>
          <p:cNvSpPr txBox="1">
            <a:spLocks noGrp="1"/>
          </p:cNvSpPr>
          <p:nvPr>
            <p:ph type="subTitle" idx="15"/>
          </p:nvPr>
        </p:nvSpPr>
        <p:spPr>
          <a:xfrm>
            <a:off x="6143600" y="1970025"/>
            <a:ext cx="18747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053174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69"/>
        <p:cNvGrpSpPr/>
        <p:nvPr/>
      </p:nvGrpSpPr>
      <p:grpSpPr>
        <a:xfrm>
          <a:off x="0" y="0"/>
          <a:ext cx="0" cy="0"/>
          <a:chOff x="0" y="0"/>
          <a:chExt cx="0" cy="0"/>
        </a:xfrm>
      </p:grpSpPr>
      <p:grpSp>
        <p:nvGrpSpPr>
          <p:cNvPr id="1070" name="Google Shape;1070;p15"/>
          <p:cNvGrpSpPr/>
          <p:nvPr/>
        </p:nvGrpSpPr>
        <p:grpSpPr>
          <a:xfrm>
            <a:off x="-23004" y="-1"/>
            <a:ext cx="9177565" cy="5143390"/>
            <a:chOff x="-23004" y="-1"/>
            <a:chExt cx="9177565" cy="5143390"/>
          </a:xfrm>
        </p:grpSpPr>
        <p:sp>
          <p:nvSpPr>
            <p:cNvPr id="1071" name="Google Shape;1071;p15"/>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15"/>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0" name="Google Shape;1130;p15"/>
          <p:cNvGrpSpPr/>
          <p:nvPr/>
        </p:nvGrpSpPr>
        <p:grpSpPr>
          <a:xfrm rot="10800000">
            <a:off x="3223925" y="847675"/>
            <a:ext cx="887900" cy="452300"/>
            <a:chOff x="2094425" y="748900"/>
            <a:chExt cx="887900" cy="452300"/>
          </a:xfrm>
        </p:grpSpPr>
        <p:sp>
          <p:nvSpPr>
            <p:cNvPr id="1131" name="Google Shape;1131;p15"/>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rgbClr val="C09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rot="-6700904">
            <a:off x="7591217" y="721081"/>
            <a:ext cx="939217" cy="809735"/>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600600" y="3189376"/>
            <a:ext cx="1536718" cy="1573103"/>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5"/>
          <p:cNvGrpSpPr/>
          <p:nvPr/>
        </p:nvGrpSpPr>
        <p:grpSpPr>
          <a:xfrm>
            <a:off x="600600" y="519300"/>
            <a:ext cx="7942800" cy="494700"/>
            <a:chOff x="600600" y="519300"/>
            <a:chExt cx="7942800" cy="494700"/>
          </a:xfrm>
        </p:grpSpPr>
        <p:sp>
          <p:nvSpPr>
            <p:cNvPr id="1138" name="Google Shape;1138;p15"/>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15"/>
            <p:cNvGrpSpPr/>
            <p:nvPr/>
          </p:nvGrpSpPr>
          <p:grpSpPr>
            <a:xfrm>
              <a:off x="7542569" y="681111"/>
              <a:ext cx="789243" cy="171052"/>
              <a:chOff x="733775" y="310686"/>
              <a:chExt cx="789243" cy="171052"/>
            </a:xfrm>
          </p:grpSpPr>
          <p:sp>
            <p:nvSpPr>
              <p:cNvPr id="1140" name="Google Shape;1140;p15"/>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141" name="Google Shape;1141;p15"/>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142" name="Google Shape;1142;p15"/>
              <p:cNvGrpSpPr/>
              <p:nvPr/>
            </p:nvGrpSpPr>
            <p:grpSpPr>
              <a:xfrm>
                <a:off x="1015525" y="313175"/>
                <a:ext cx="184510" cy="164017"/>
                <a:chOff x="7228702" y="774508"/>
                <a:chExt cx="285046" cy="253347"/>
              </a:xfrm>
            </p:grpSpPr>
            <p:grpSp>
              <p:nvGrpSpPr>
                <p:cNvPr id="1143" name="Google Shape;1143;p15"/>
                <p:cNvGrpSpPr/>
                <p:nvPr/>
              </p:nvGrpSpPr>
              <p:grpSpPr>
                <a:xfrm>
                  <a:off x="7313001" y="774508"/>
                  <a:ext cx="200747" cy="228523"/>
                  <a:chOff x="7313001" y="774508"/>
                  <a:chExt cx="200747" cy="228523"/>
                </a:xfrm>
              </p:grpSpPr>
              <p:sp>
                <p:nvSpPr>
                  <p:cNvPr id="1144" name="Google Shape;1144;p15"/>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145" name="Google Shape;1145;p15"/>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15"/>
                <p:cNvGrpSpPr/>
                <p:nvPr/>
              </p:nvGrpSpPr>
              <p:grpSpPr>
                <a:xfrm>
                  <a:off x="7228702" y="809455"/>
                  <a:ext cx="200757" cy="218400"/>
                  <a:chOff x="7269477" y="781280"/>
                  <a:chExt cx="200757" cy="218400"/>
                </a:xfrm>
              </p:grpSpPr>
              <p:sp>
                <p:nvSpPr>
                  <p:cNvPr id="1147" name="Google Shape;1147;p15"/>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148" name="Google Shape;1148;p15"/>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49" name="Google Shape;1149;p15"/>
            <p:cNvGrpSpPr/>
            <p:nvPr/>
          </p:nvGrpSpPr>
          <p:grpSpPr>
            <a:xfrm>
              <a:off x="812189" y="664537"/>
              <a:ext cx="800559" cy="204209"/>
              <a:chOff x="747420" y="664537"/>
              <a:chExt cx="800559" cy="204209"/>
            </a:xfrm>
          </p:grpSpPr>
          <p:grpSp>
            <p:nvGrpSpPr>
              <p:cNvPr id="1150" name="Google Shape;1150;p15"/>
              <p:cNvGrpSpPr/>
              <p:nvPr/>
            </p:nvGrpSpPr>
            <p:grpSpPr>
              <a:xfrm>
                <a:off x="1339984" y="664537"/>
                <a:ext cx="207995" cy="204209"/>
                <a:chOff x="1541700" y="658850"/>
                <a:chExt cx="253838" cy="249218"/>
              </a:xfrm>
            </p:grpSpPr>
            <p:sp>
              <p:nvSpPr>
                <p:cNvPr id="1151" name="Google Shape;1151;p15"/>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3" name="Google Shape;1153;p15"/>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154" name="Google Shape;1154;p15"/>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1155" name="Google Shape;1155;p15"/>
          <p:cNvGrpSpPr/>
          <p:nvPr/>
        </p:nvGrpSpPr>
        <p:grpSpPr>
          <a:xfrm>
            <a:off x="7127404" y="2588027"/>
            <a:ext cx="1416114" cy="1573141"/>
            <a:chOff x="7393400" y="2351813"/>
            <a:chExt cx="1150003" cy="1277522"/>
          </a:xfrm>
        </p:grpSpPr>
        <p:sp>
          <p:nvSpPr>
            <p:cNvPr id="1156" name="Google Shape;1156;p15"/>
            <p:cNvSpPr/>
            <p:nvPr/>
          </p:nvSpPr>
          <p:spPr>
            <a:xfrm flipH="1">
              <a:off x="7488154" y="2439655"/>
              <a:ext cx="962609" cy="1189680"/>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flipH="1">
              <a:off x="7603570" y="2351813"/>
              <a:ext cx="939833" cy="117041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flipH="1">
              <a:off x="7393400" y="2570576"/>
              <a:ext cx="835770" cy="975393"/>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15"/>
          <p:cNvGrpSpPr/>
          <p:nvPr/>
        </p:nvGrpSpPr>
        <p:grpSpPr>
          <a:xfrm>
            <a:off x="719995" y="1169131"/>
            <a:ext cx="439697" cy="506486"/>
            <a:chOff x="3150425" y="3024575"/>
            <a:chExt cx="130350" cy="150150"/>
          </a:xfrm>
        </p:grpSpPr>
        <p:sp>
          <p:nvSpPr>
            <p:cNvPr id="1160" name="Google Shape;1160;p15"/>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5"/>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txBox="1">
            <a:spLocks noGrp="1"/>
          </p:cNvSpPr>
          <p:nvPr>
            <p:ph type="subTitle" idx="1"/>
          </p:nvPr>
        </p:nvSpPr>
        <p:spPr>
          <a:xfrm>
            <a:off x="112569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170" name="Google Shape;1170;p1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1" name="Google Shape;1171;p15"/>
          <p:cNvSpPr txBox="1">
            <a:spLocks noGrp="1"/>
          </p:cNvSpPr>
          <p:nvPr>
            <p:ph type="subTitle" idx="2"/>
          </p:nvPr>
        </p:nvSpPr>
        <p:spPr>
          <a:xfrm>
            <a:off x="112569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2" name="Google Shape;1172;p15"/>
          <p:cNvSpPr txBox="1">
            <a:spLocks noGrp="1"/>
          </p:cNvSpPr>
          <p:nvPr>
            <p:ph type="subTitle" idx="3"/>
          </p:nvPr>
        </p:nvSpPr>
        <p:spPr>
          <a:xfrm>
            <a:off x="363464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173" name="Google Shape;1173;p15"/>
          <p:cNvSpPr txBox="1">
            <a:spLocks noGrp="1"/>
          </p:cNvSpPr>
          <p:nvPr>
            <p:ph type="subTitle" idx="4"/>
          </p:nvPr>
        </p:nvSpPr>
        <p:spPr>
          <a:xfrm>
            <a:off x="363464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4" name="Google Shape;1174;p15"/>
          <p:cNvSpPr txBox="1">
            <a:spLocks noGrp="1"/>
          </p:cNvSpPr>
          <p:nvPr>
            <p:ph type="subTitle" idx="5"/>
          </p:nvPr>
        </p:nvSpPr>
        <p:spPr>
          <a:xfrm>
            <a:off x="614359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175" name="Google Shape;1175;p15"/>
          <p:cNvSpPr txBox="1">
            <a:spLocks noGrp="1"/>
          </p:cNvSpPr>
          <p:nvPr>
            <p:ph type="subTitle" idx="6"/>
          </p:nvPr>
        </p:nvSpPr>
        <p:spPr>
          <a:xfrm>
            <a:off x="614359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5260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2" r:id="rId12"/>
    <p:sldLayoutId id="2147483664"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9" r:id="rId32"/>
    <p:sldLayoutId id="2147483690" r:id="rId33"/>
    <p:sldLayoutId id="2147483691" r:id="rId34"/>
    <p:sldLayoutId id="2147483692" r:id="rId35"/>
    <p:sldLayoutId id="2147483693" r:id="rId36"/>
    <p:sldLayoutId id="2147483697" r:id="rId37"/>
    <p:sldLayoutId id="2147483698" r:id="rId38"/>
    <p:sldLayoutId id="2147483699" r:id="rId39"/>
    <p:sldLayoutId id="2147483700" r:id="rId40"/>
    <p:sldLayoutId id="2147483701" r:id="rId41"/>
    <p:sldLayoutId id="2147483702" r:id="rId42"/>
    <p:sldLayoutId id="2147483703" r:id="rId4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y39UizZWt3k"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www.vinmec.com/tin-tuc/thong-tin-suc-khoe/benh-lay-truyen-qua-duong-tinh-duc/" TargetMode="External"/><Relationship Id="rId2" Type="http://schemas.openxmlformats.org/officeDocument/2006/relationships/notesSlide" Target="../notesSlides/notesSlide60.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3" Type="http://schemas.openxmlformats.org/officeDocument/2006/relationships/hyperlink" Target="https://vinmec.com/vi/tin-tuc/thong-tin-suc-khoe/dieu-gi-gay-ra-dau-khi-quan-he-tinh-duc/" TargetMode="External"/><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hyperlink" Target="https://www.vinmec.com/tin-tuc/thong-tin-suc-khoe/virus-hpv-co-gay-ra-nhung-benh-gi/" TargetMode="External"/><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3" name="Google Shape;133;p28"/>
          <p:cNvSpPr/>
          <p:nvPr/>
        </p:nvSpPr>
        <p:spPr>
          <a:xfrm flipH="1">
            <a:off x="2230500" y="4422625"/>
            <a:ext cx="338600" cy="51075"/>
          </a:xfrm>
          <a:custGeom>
            <a:avLst/>
            <a:gdLst/>
            <a:ahLst/>
            <a:cxnLst/>
            <a:rect l="l" t="t" r="r" b="b"/>
            <a:pathLst>
              <a:path w="13544" h="2043" extrusionOk="0">
                <a:moveTo>
                  <a:pt x="11141" y="0"/>
                </a:moveTo>
                <a:cubicBezTo>
                  <a:pt x="9574" y="34"/>
                  <a:pt x="8039" y="234"/>
                  <a:pt x="6538" y="601"/>
                </a:cubicBezTo>
                <a:cubicBezTo>
                  <a:pt x="6151" y="734"/>
                  <a:pt x="5419" y="801"/>
                  <a:pt x="4569" y="801"/>
                </a:cubicBezTo>
                <a:cubicBezTo>
                  <a:pt x="3072" y="801"/>
                  <a:pt x="1212" y="592"/>
                  <a:pt x="234" y="167"/>
                </a:cubicBezTo>
                <a:lnTo>
                  <a:pt x="0" y="968"/>
                </a:lnTo>
                <a:cubicBezTo>
                  <a:pt x="1201" y="1535"/>
                  <a:pt x="2502" y="1902"/>
                  <a:pt x="3803" y="2035"/>
                </a:cubicBezTo>
                <a:cubicBezTo>
                  <a:pt x="3893" y="2040"/>
                  <a:pt x="3983" y="2042"/>
                  <a:pt x="4074" y="2042"/>
                </a:cubicBezTo>
                <a:cubicBezTo>
                  <a:pt x="5836" y="2042"/>
                  <a:pt x="7756" y="1161"/>
                  <a:pt x="9374" y="1034"/>
                </a:cubicBezTo>
                <a:cubicBezTo>
                  <a:pt x="9787" y="1011"/>
                  <a:pt x="10197" y="1000"/>
                  <a:pt x="10605" y="1000"/>
                </a:cubicBezTo>
                <a:cubicBezTo>
                  <a:pt x="11349" y="1000"/>
                  <a:pt x="12089" y="1036"/>
                  <a:pt x="12843" y="1101"/>
                </a:cubicBezTo>
                <a:lnTo>
                  <a:pt x="13543" y="267"/>
                </a:lnTo>
                <a:cubicBezTo>
                  <a:pt x="12743" y="100"/>
                  <a:pt x="11942" y="0"/>
                  <a:pt x="11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28"/>
          <p:cNvGrpSpPr/>
          <p:nvPr/>
        </p:nvGrpSpPr>
        <p:grpSpPr>
          <a:xfrm>
            <a:off x="-176727" y="212521"/>
            <a:ext cx="4497069" cy="7943714"/>
            <a:chOff x="1324850" y="1105225"/>
            <a:chExt cx="1978125" cy="3494200"/>
          </a:xfrm>
        </p:grpSpPr>
        <p:sp>
          <p:nvSpPr>
            <p:cNvPr id="135" name="Google Shape;135;p28"/>
            <p:cNvSpPr/>
            <p:nvPr/>
          </p:nvSpPr>
          <p:spPr>
            <a:xfrm flipH="1">
              <a:off x="2480538" y="1318695"/>
              <a:ext cx="302671" cy="264406"/>
            </a:xfrm>
            <a:custGeom>
              <a:avLst/>
              <a:gdLst/>
              <a:ahLst/>
              <a:cxnLst/>
              <a:rect l="l" t="t" r="r" b="b"/>
              <a:pathLst>
                <a:path w="19015" h="16611" extrusionOk="0">
                  <a:moveTo>
                    <a:pt x="8855" y="1"/>
                  </a:moveTo>
                  <a:cubicBezTo>
                    <a:pt x="8017" y="1"/>
                    <a:pt x="7228" y="119"/>
                    <a:pt x="6539" y="383"/>
                  </a:cubicBezTo>
                  <a:cubicBezTo>
                    <a:pt x="4571" y="1150"/>
                    <a:pt x="768" y="4686"/>
                    <a:pt x="401" y="7555"/>
                  </a:cubicBezTo>
                  <a:cubicBezTo>
                    <a:pt x="1" y="10390"/>
                    <a:pt x="2236" y="12458"/>
                    <a:pt x="2236" y="12458"/>
                  </a:cubicBezTo>
                  <a:cubicBezTo>
                    <a:pt x="2646" y="12392"/>
                    <a:pt x="3045" y="12361"/>
                    <a:pt x="3432" y="12361"/>
                  </a:cubicBezTo>
                  <a:cubicBezTo>
                    <a:pt x="7889" y="12361"/>
                    <a:pt x="10742" y="16428"/>
                    <a:pt x="10742" y="16428"/>
                  </a:cubicBezTo>
                  <a:cubicBezTo>
                    <a:pt x="10923" y="16355"/>
                    <a:pt x="11092" y="16327"/>
                    <a:pt x="11258" y="16327"/>
                  </a:cubicBezTo>
                  <a:cubicBezTo>
                    <a:pt x="11790" y="16327"/>
                    <a:pt x="12291" y="16611"/>
                    <a:pt x="13052" y="16611"/>
                  </a:cubicBezTo>
                  <a:cubicBezTo>
                    <a:pt x="13365" y="16611"/>
                    <a:pt x="13722" y="16563"/>
                    <a:pt x="14144" y="16428"/>
                  </a:cubicBezTo>
                  <a:cubicBezTo>
                    <a:pt x="15912" y="15861"/>
                    <a:pt x="16879" y="13092"/>
                    <a:pt x="16879" y="13092"/>
                  </a:cubicBezTo>
                  <a:cubicBezTo>
                    <a:pt x="17018" y="13120"/>
                    <a:pt x="17142" y="13133"/>
                    <a:pt x="17253" y="13133"/>
                  </a:cubicBezTo>
                  <a:cubicBezTo>
                    <a:pt x="18472" y="13133"/>
                    <a:pt x="18069" y="11560"/>
                    <a:pt x="17947" y="10857"/>
                  </a:cubicBezTo>
                  <a:cubicBezTo>
                    <a:pt x="17813" y="10056"/>
                    <a:pt x="19014" y="7855"/>
                    <a:pt x="18981" y="5887"/>
                  </a:cubicBezTo>
                  <a:cubicBezTo>
                    <a:pt x="18914" y="3919"/>
                    <a:pt x="16312" y="2084"/>
                    <a:pt x="13844" y="1083"/>
                  </a:cubicBezTo>
                  <a:cubicBezTo>
                    <a:pt x="12226" y="427"/>
                    <a:pt x="10450" y="1"/>
                    <a:pt x="8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8"/>
            <p:cNvSpPr/>
            <p:nvPr/>
          </p:nvSpPr>
          <p:spPr>
            <a:xfrm flipH="1">
              <a:off x="2477354" y="1296634"/>
              <a:ext cx="312747" cy="293646"/>
            </a:xfrm>
            <a:custGeom>
              <a:avLst/>
              <a:gdLst/>
              <a:ahLst/>
              <a:cxnLst/>
              <a:rect l="l" t="t" r="r" b="b"/>
              <a:pathLst>
                <a:path w="19648" h="18448" fill="none" extrusionOk="0">
                  <a:moveTo>
                    <a:pt x="11408" y="17780"/>
                  </a:moveTo>
                  <a:cubicBezTo>
                    <a:pt x="11408" y="17780"/>
                    <a:pt x="11942" y="17480"/>
                    <a:pt x="12742" y="17947"/>
                  </a:cubicBezTo>
                  <a:cubicBezTo>
                    <a:pt x="13576" y="18447"/>
                    <a:pt x="16011" y="18181"/>
                    <a:pt x="17312" y="14478"/>
                  </a:cubicBezTo>
                  <a:cubicBezTo>
                    <a:pt x="17779" y="14778"/>
                    <a:pt x="18580" y="14344"/>
                    <a:pt x="18613" y="13777"/>
                  </a:cubicBezTo>
                  <a:cubicBezTo>
                    <a:pt x="18613" y="13511"/>
                    <a:pt x="18547" y="13244"/>
                    <a:pt x="18447" y="13010"/>
                  </a:cubicBezTo>
                  <a:cubicBezTo>
                    <a:pt x="18180" y="11809"/>
                    <a:pt x="18947" y="10675"/>
                    <a:pt x="19280" y="9508"/>
                  </a:cubicBezTo>
                  <a:cubicBezTo>
                    <a:pt x="19647" y="8340"/>
                    <a:pt x="19547" y="7106"/>
                    <a:pt x="19047" y="5972"/>
                  </a:cubicBezTo>
                  <a:cubicBezTo>
                    <a:pt x="19047" y="5972"/>
                    <a:pt x="18647" y="4404"/>
                    <a:pt x="15411" y="2903"/>
                  </a:cubicBezTo>
                  <a:cubicBezTo>
                    <a:pt x="12175" y="1435"/>
                    <a:pt x="7105" y="1"/>
                    <a:pt x="3836" y="3904"/>
                  </a:cubicBezTo>
                  <a:cubicBezTo>
                    <a:pt x="600" y="7806"/>
                    <a:pt x="0" y="10275"/>
                    <a:pt x="2368" y="13544"/>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p:nvPr/>
          </p:nvSpPr>
          <p:spPr>
            <a:xfrm flipH="1">
              <a:off x="2518257" y="1470191"/>
              <a:ext cx="11158" cy="16077"/>
            </a:xfrm>
            <a:custGeom>
              <a:avLst/>
              <a:gdLst/>
              <a:ahLst/>
              <a:cxnLst/>
              <a:rect l="l" t="t" r="r" b="b"/>
              <a:pathLst>
                <a:path w="701" h="1010" extrusionOk="0">
                  <a:moveTo>
                    <a:pt x="499" y="0"/>
                  </a:moveTo>
                  <a:cubicBezTo>
                    <a:pt x="367" y="0"/>
                    <a:pt x="192" y="161"/>
                    <a:pt x="100" y="405"/>
                  </a:cubicBezTo>
                  <a:cubicBezTo>
                    <a:pt x="0" y="705"/>
                    <a:pt x="67" y="972"/>
                    <a:pt x="167" y="1005"/>
                  </a:cubicBezTo>
                  <a:cubicBezTo>
                    <a:pt x="179" y="1008"/>
                    <a:pt x="190" y="1010"/>
                    <a:pt x="203" y="1010"/>
                  </a:cubicBezTo>
                  <a:cubicBezTo>
                    <a:pt x="334" y="1010"/>
                    <a:pt x="509" y="849"/>
                    <a:pt x="601" y="605"/>
                  </a:cubicBezTo>
                  <a:cubicBezTo>
                    <a:pt x="701" y="338"/>
                    <a:pt x="668" y="38"/>
                    <a:pt x="534" y="5"/>
                  </a:cubicBezTo>
                  <a:cubicBezTo>
                    <a:pt x="523" y="2"/>
                    <a:pt x="511" y="0"/>
                    <a:pt x="499"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p:cNvSpPr/>
            <p:nvPr/>
          </p:nvSpPr>
          <p:spPr>
            <a:xfrm flipH="1">
              <a:off x="2615937" y="1413973"/>
              <a:ext cx="54183" cy="78075"/>
            </a:xfrm>
            <a:custGeom>
              <a:avLst/>
              <a:gdLst/>
              <a:ahLst/>
              <a:cxnLst/>
              <a:rect l="l" t="t" r="r" b="b"/>
              <a:pathLst>
                <a:path w="3404" h="4905" fill="none" extrusionOk="0">
                  <a:moveTo>
                    <a:pt x="3403" y="2636"/>
                  </a:moveTo>
                  <a:cubicBezTo>
                    <a:pt x="3370" y="1902"/>
                    <a:pt x="3170" y="1202"/>
                    <a:pt x="2803" y="601"/>
                  </a:cubicBezTo>
                  <a:cubicBezTo>
                    <a:pt x="2402" y="1"/>
                    <a:pt x="1669" y="68"/>
                    <a:pt x="1102" y="401"/>
                  </a:cubicBezTo>
                  <a:cubicBezTo>
                    <a:pt x="434" y="868"/>
                    <a:pt x="234" y="1669"/>
                    <a:pt x="168" y="2403"/>
                  </a:cubicBezTo>
                  <a:cubicBezTo>
                    <a:pt x="1" y="3904"/>
                    <a:pt x="1001" y="4904"/>
                    <a:pt x="2136" y="4604"/>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p:nvPr/>
          </p:nvSpPr>
          <p:spPr>
            <a:xfrm flipH="1">
              <a:off x="2544265" y="1507421"/>
              <a:ext cx="7975" cy="24449"/>
            </a:xfrm>
            <a:custGeom>
              <a:avLst/>
              <a:gdLst/>
              <a:ahLst/>
              <a:cxnLst/>
              <a:rect l="l" t="t" r="r" b="b"/>
              <a:pathLst>
                <a:path w="501" h="1536" fill="none" extrusionOk="0">
                  <a:moveTo>
                    <a:pt x="100" y="1"/>
                  </a:moveTo>
                  <a:cubicBezTo>
                    <a:pt x="0" y="534"/>
                    <a:pt x="167" y="1101"/>
                    <a:pt x="500" y="1535"/>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flipH="1">
              <a:off x="2616625" y="1750475"/>
              <a:ext cx="271875" cy="358850"/>
            </a:xfrm>
            <a:custGeom>
              <a:avLst/>
              <a:gdLst/>
              <a:ahLst/>
              <a:cxnLst/>
              <a:rect l="l" t="t" r="r" b="b"/>
              <a:pathLst>
                <a:path w="10875" h="14354" extrusionOk="0">
                  <a:moveTo>
                    <a:pt x="4584" y="0"/>
                  </a:moveTo>
                  <a:cubicBezTo>
                    <a:pt x="4540" y="0"/>
                    <a:pt x="4502" y="14"/>
                    <a:pt x="4470" y="43"/>
                  </a:cubicBezTo>
                  <a:cubicBezTo>
                    <a:pt x="4137" y="310"/>
                    <a:pt x="5104" y="2345"/>
                    <a:pt x="5871" y="3412"/>
                  </a:cubicBezTo>
                  <a:lnTo>
                    <a:pt x="5604" y="5180"/>
                  </a:lnTo>
                  <a:cubicBezTo>
                    <a:pt x="5604" y="5180"/>
                    <a:pt x="5171" y="3712"/>
                    <a:pt x="4437" y="3212"/>
                  </a:cubicBezTo>
                  <a:cubicBezTo>
                    <a:pt x="3762" y="2762"/>
                    <a:pt x="2252" y="734"/>
                    <a:pt x="1784" y="734"/>
                  </a:cubicBezTo>
                  <a:cubicBezTo>
                    <a:pt x="1766" y="734"/>
                    <a:pt x="1750" y="737"/>
                    <a:pt x="1735" y="744"/>
                  </a:cubicBezTo>
                  <a:cubicBezTo>
                    <a:pt x="1335" y="944"/>
                    <a:pt x="2335" y="3179"/>
                    <a:pt x="2335" y="3179"/>
                  </a:cubicBezTo>
                  <a:cubicBezTo>
                    <a:pt x="2335" y="3179"/>
                    <a:pt x="948" y="1711"/>
                    <a:pt x="440" y="1711"/>
                  </a:cubicBezTo>
                  <a:cubicBezTo>
                    <a:pt x="380" y="1711"/>
                    <a:pt x="332" y="1732"/>
                    <a:pt x="301" y="1778"/>
                  </a:cubicBezTo>
                  <a:cubicBezTo>
                    <a:pt x="0" y="2211"/>
                    <a:pt x="167" y="3245"/>
                    <a:pt x="2502" y="4947"/>
                  </a:cubicBezTo>
                  <a:cubicBezTo>
                    <a:pt x="2502" y="4947"/>
                    <a:pt x="2469" y="6881"/>
                    <a:pt x="1902" y="7515"/>
                  </a:cubicBezTo>
                  <a:cubicBezTo>
                    <a:pt x="1034" y="8516"/>
                    <a:pt x="834" y="9917"/>
                    <a:pt x="1301" y="11118"/>
                  </a:cubicBezTo>
                  <a:lnTo>
                    <a:pt x="3136" y="14353"/>
                  </a:lnTo>
                  <a:cubicBezTo>
                    <a:pt x="3136" y="14353"/>
                    <a:pt x="6205" y="13619"/>
                    <a:pt x="6205" y="13519"/>
                  </a:cubicBezTo>
                  <a:cubicBezTo>
                    <a:pt x="6238" y="13319"/>
                    <a:pt x="6305" y="13119"/>
                    <a:pt x="6372" y="12886"/>
                  </a:cubicBezTo>
                  <a:cubicBezTo>
                    <a:pt x="6372" y="11418"/>
                    <a:pt x="7039" y="9984"/>
                    <a:pt x="8173" y="9016"/>
                  </a:cubicBezTo>
                  <a:cubicBezTo>
                    <a:pt x="10074" y="7482"/>
                    <a:pt x="10875" y="7115"/>
                    <a:pt x="10208" y="4880"/>
                  </a:cubicBezTo>
                  <a:cubicBezTo>
                    <a:pt x="9548" y="2806"/>
                    <a:pt x="7675" y="348"/>
                    <a:pt x="7153" y="348"/>
                  </a:cubicBezTo>
                  <a:cubicBezTo>
                    <a:pt x="7120" y="348"/>
                    <a:pt x="7093" y="357"/>
                    <a:pt x="7072" y="377"/>
                  </a:cubicBezTo>
                  <a:cubicBezTo>
                    <a:pt x="6672" y="677"/>
                    <a:pt x="7506" y="2478"/>
                    <a:pt x="8006" y="3212"/>
                  </a:cubicBezTo>
                  <a:cubicBezTo>
                    <a:pt x="8506" y="3946"/>
                    <a:pt x="7739" y="5280"/>
                    <a:pt x="7739" y="5280"/>
                  </a:cubicBezTo>
                  <a:cubicBezTo>
                    <a:pt x="7739" y="5280"/>
                    <a:pt x="8406" y="4046"/>
                    <a:pt x="7105" y="2545"/>
                  </a:cubicBezTo>
                  <a:cubicBezTo>
                    <a:pt x="5899" y="1218"/>
                    <a:pt x="4993" y="0"/>
                    <a:pt x="4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flipH="1">
              <a:off x="1325700" y="4265850"/>
              <a:ext cx="346100" cy="320675"/>
            </a:xfrm>
            <a:custGeom>
              <a:avLst/>
              <a:gdLst/>
              <a:ahLst/>
              <a:cxnLst/>
              <a:rect l="l" t="t" r="r" b="b"/>
              <a:pathLst>
                <a:path w="13844" h="12827" extrusionOk="0">
                  <a:moveTo>
                    <a:pt x="10908" y="0"/>
                  </a:moveTo>
                  <a:lnTo>
                    <a:pt x="7873" y="2135"/>
                  </a:lnTo>
                  <a:cubicBezTo>
                    <a:pt x="7873" y="2135"/>
                    <a:pt x="3470" y="7772"/>
                    <a:pt x="1935" y="8540"/>
                  </a:cubicBezTo>
                  <a:cubicBezTo>
                    <a:pt x="401" y="9307"/>
                    <a:pt x="0" y="11075"/>
                    <a:pt x="1068" y="12509"/>
                  </a:cubicBezTo>
                  <a:cubicBezTo>
                    <a:pt x="1068" y="12509"/>
                    <a:pt x="1600" y="12827"/>
                    <a:pt x="2659" y="12827"/>
                  </a:cubicBezTo>
                  <a:cubicBezTo>
                    <a:pt x="3772" y="12827"/>
                    <a:pt x="5467" y="12476"/>
                    <a:pt x="7739" y="11041"/>
                  </a:cubicBezTo>
                  <a:cubicBezTo>
                    <a:pt x="12142" y="8273"/>
                    <a:pt x="13844" y="5204"/>
                    <a:pt x="13844" y="5204"/>
                  </a:cubicBezTo>
                  <a:lnTo>
                    <a:pt x="109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flipH="1">
              <a:off x="2210500" y="4320875"/>
              <a:ext cx="359450" cy="151950"/>
            </a:xfrm>
            <a:custGeom>
              <a:avLst/>
              <a:gdLst/>
              <a:ahLst/>
              <a:cxnLst/>
              <a:rect l="l" t="t" r="r" b="b"/>
              <a:pathLst>
                <a:path w="14378" h="6078" extrusionOk="0">
                  <a:moveTo>
                    <a:pt x="10842" y="1"/>
                  </a:moveTo>
                  <a:cubicBezTo>
                    <a:pt x="10842" y="1"/>
                    <a:pt x="5772" y="1669"/>
                    <a:pt x="2936" y="2703"/>
                  </a:cubicBezTo>
                  <a:cubicBezTo>
                    <a:pt x="101" y="3703"/>
                    <a:pt x="1" y="5038"/>
                    <a:pt x="1" y="5038"/>
                  </a:cubicBezTo>
                  <a:cubicBezTo>
                    <a:pt x="1406" y="5801"/>
                    <a:pt x="3091" y="6077"/>
                    <a:pt x="4587" y="6077"/>
                  </a:cubicBezTo>
                  <a:cubicBezTo>
                    <a:pt x="5966" y="6077"/>
                    <a:pt x="7185" y="5842"/>
                    <a:pt x="7873" y="5538"/>
                  </a:cubicBezTo>
                  <a:cubicBezTo>
                    <a:pt x="8697" y="5146"/>
                    <a:pt x="10318" y="5065"/>
                    <a:pt x="11513" y="5065"/>
                  </a:cubicBezTo>
                  <a:cubicBezTo>
                    <a:pt x="12349" y="5065"/>
                    <a:pt x="12977" y="5104"/>
                    <a:pt x="12977" y="5104"/>
                  </a:cubicBezTo>
                  <a:cubicBezTo>
                    <a:pt x="13611" y="4237"/>
                    <a:pt x="14378" y="868"/>
                    <a:pt x="14378" y="868"/>
                  </a:cubicBezTo>
                  <a:lnTo>
                    <a:pt x="10842"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flipH="1">
              <a:off x="2415650" y="1988350"/>
              <a:ext cx="176800" cy="134200"/>
            </a:xfrm>
            <a:custGeom>
              <a:avLst/>
              <a:gdLst/>
              <a:ahLst/>
              <a:cxnLst/>
              <a:rect l="l" t="t" r="r" b="b"/>
              <a:pathLst>
                <a:path w="7072" h="5368" extrusionOk="0">
                  <a:moveTo>
                    <a:pt x="3324" y="1"/>
                  </a:moveTo>
                  <a:cubicBezTo>
                    <a:pt x="3039" y="1"/>
                    <a:pt x="2756" y="77"/>
                    <a:pt x="2502" y="235"/>
                  </a:cubicBezTo>
                  <a:lnTo>
                    <a:pt x="1868" y="869"/>
                  </a:lnTo>
                  <a:lnTo>
                    <a:pt x="0" y="2837"/>
                  </a:lnTo>
                  <a:cubicBezTo>
                    <a:pt x="0" y="2837"/>
                    <a:pt x="1801" y="5172"/>
                    <a:pt x="2669" y="5339"/>
                  </a:cubicBezTo>
                  <a:cubicBezTo>
                    <a:pt x="2764" y="5358"/>
                    <a:pt x="2860" y="5367"/>
                    <a:pt x="2956" y="5367"/>
                  </a:cubicBezTo>
                  <a:cubicBezTo>
                    <a:pt x="3366" y="5367"/>
                    <a:pt x="3772" y="5196"/>
                    <a:pt x="4070" y="4872"/>
                  </a:cubicBezTo>
                  <a:cubicBezTo>
                    <a:pt x="4409" y="4968"/>
                    <a:pt x="4695" y="5009"/>
                    <a:pt x="4936" y="5009"/>
                  </a:cubicBezTo>
                  <a:cubicBezTo>
                    <a:pt x="6277" y="5009"/>
                    <a:pt x="6205" y="3738"/>
                    <a:pt x="6205" y="3738"/>
                  </a:cubicBezTo>
                  <a:lnTo>
                    <a:pt x="6205" y="3738"/>
                  </a:lnTo>
                  <a:cubicBezTo>
                    <a:pt x="6205" y="3738"/>
                    <a:pt x="6371" y="3830"/>
                    <a:pt x="6548" y="3830"/>
                  </a:cubicBezTo>
                  <a:cubicBezTo>
                    <a:pt x="6707" y="3830"/>
                    <a:pt x="6875" y="3755"/>
                    <a:pt x="6938" y="3471"/>
                  </a:cubicBezTo>
                  <a:cubicBezTo>
                    <a:pt x="7072" y="2870"/>
                    <a:pt x="5070" y="1703"/>
                    <a:pt x="5070" y="1703"/>
                  </a:cubicBezTo>
                  <a:cubicBezTo>
                    <a:pt x="5070" y="1703"/>
                    <a:pt x="6471" y="1703"/>
                    <a:pt x="6438" y="1403"/>
                  </a:cubicBezTo>
                  <a:cubicBezTo>
                    <a:pt x="6405" y="1102"/>
                    <a:pt x="5171" y="902"/>
                    <a:pt x="4237" y="268"/>
                  </a:cubicBezTo>
                  <a:cubicBezTo>
                    <a:pt x="3956" y="93"/>
                    <a:pt x="3639" y="1"/>
                    <a:pt x="3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flipH="1">
              <a:off x="2811750" y="1958350"/>
              <a:ext cx="454525" cy="577875"/>
            </a:xfrm>
            <a:custGeom>
              <a:avLst/>
              <a:gdLst/>
              <a:ahLst/>
              <a:cxnLst/>
              <a:rect l="l" t="t" r="r" b="b"/>
              <a:pathLst>
                <a:path w="18181" h="23115" extrusionOk="0">
                  <a:moveTo>
                    <a:pt x="1" y="1"/>
                  </a:moveTo>
                  <a:lnTo>
                    <a:pt x="1" y="1"/>
                  </a:lnTo>
                  <a:cubicBezTo>
                    <a:pt x="601" y="6339"/>
                    <a:pt x="8373" y="9841"/>
                    <a:pt x="8373" y="9841"/>
                  </a:cubicBezTo>
                  <a:cubicBezTo>
                    <a:pt x="8373" y="9841"/>
                    <a:pt x="6639" y="14111"/>
                    <a:pt x="6872" y="16379"/>
                  </a:cubicBezTo>
                  <a:cubicBezTo>
                    <a:pt x="7106" y="18647"/>
                    <a:pt x="8707" y="20449"/>
                    <a:pt x="9341" y="20549"/>
                  </a:cubicBezTo>
                  <a:cubicBezTo>
                    <a:pt x="9373" y="20554"/>
                    <a:pt x="9406" y="20556"/>
                    <a:pt x="9439" y="20556"/>
                  </a:cubicBezTo>
                  <a:cubicBezTo>
                    <a:pt x="10067" y="20556"/>
                    <a:pt x="10908" y="19715"/>
                    <a:pt x="10908" y="19715"/>
                  </a:cubicBezTo>
                  <a:cubicBezTo>
                    <a:pt x="11682" y="21205"/>
                    <a:pt x="13146" y="23114"/>
                    <a:pt x="14431" y="23114"/>
                  </a:cubicBezTo>
                  <a:cubicBezTo>
                    <a:pt x="14642" y="23114"/>
                    <a:pt x="14847" y="23063"/>
                    <a:pt x="15045" y="22950"/>
                  </a:cubicBezTo>
                  <a:cubicBezTo>
                    <a:pt x="16446" y="22183"/>
                    <a:pt x="14778" y="17780"/>
                    <a:pt x="14778" y="17780"/>
                  </a:cubicBezTo>
                  <a:cubicBezTo>
                    <a:pt x="14778" y="17780"/>
                    <a:pt x="17580" y="13110"/>
                    <a:pt x="17880" y="9174"/>
                  </a:cubicBezTo>
                  <a:cubicBezTo>
                    <a:pt x="18180" y="5204"/>
                    <a:pt x="15645" y="1535"/>
                    <a:pt x="15645" y="1535"/>
                  </a:cubicBezTo>
                  <a:cubicBezTo>
                    <a:pt x="13482" y="532"/>
                    <a:pt x="11669" y="155"/>
                    <a:pt x="10165" y="155"/>
                  </a:cubicBezTo>
                  <a:cubicBezTo>
                    <a:pt x="5618" y="155"/>
                    <a:pt x="3903" y="3603"/>
                    <a:pt x="3903" y="3603"/>
                  </a:cubicBezTo>
                  <a:lnTo>
                    <a:pt x="1" y="1"/>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p:nvPr/>
          </p:nvSpPr>
          <p:spPr>
            <a:xfrm flipH="1">
              <a:off x="2522375" y="1443400"/>
              <a:ext cx="779750" cy="608375"/>
            </a:xfrm>
            <a:custGeom>
              <a:avLst/>
              <a:gdLst/>
              <a:ahLst/>
              <a:cxnLst/>
              <a:rect l="l" t="t" r="r" b="b"/>
              <a:pathLst>
                <a:path w="31190" h="24335" extrusionOk="0">
                  <a:moveTo>
                    <a:pt x="19081" y="1"/>
                  </a:moveTo>
                  <a:cubicBezTo>
                    <a:pt x="18471" y="1"/>
                    <a:pt x="17869" y="140"/>
                    <a:pt x="17313" y="418"/>
                  </a:cubicBezTo>
                  <a:cubicBezTo>
                    <a:pt x="16979" y="584"/>
                    <a:pt x="16579" y="851"/>
                    <a:pt x="16178" y="1118"/>
                  </a:cubicBezTo>
                  <a:lnTo>
                    <a:pt x="16112" y="1151"/>
                  </a:lnTo>
                  <a:cubicBezTo>
                    <a:pt x="15678" y="1485"/>
                    <a:pt x="15178" y="1819"/>
                    <a:pt x="14677" y="2185"/>
                  </a:cubicBezTo>
                  <a:cubicBezTo>
                    <a:pt x="12242" y="3953"/>
                    <a:pt x="9173" y="6188"/>
                    <a:pt x="7639" y="6789"/>
                  </a:cubicBezTo>
                  <a:cubicBezTo>
                    <a:pt x="7039" y="7022"/>
                    <a:pt x="6472" y="7322"/>
                    <a:pt x="5938" y="7689"/>
                  </a:cubicBezTo>
                  <a:cubicBezTo>
                    <a:pt x="5171" y="8156"/>
                    <a:pt x="4470" y="8657"/>
                    <a:pt x="3803" y="9224"/>
                  </a:cubicBezTo>
                  <a:cubicBezTo>
                    <a:pt x="3536" y="9424"/>
                    <a:pt x="3303" y="9624"/>
                    <a:pt x="3069" y="9824"/>
                  </a:cubicBezTo>
                  <a:lnTo>
                    <a:pt x="2569" y="10291"/>
                  </a:lnTo>
                  <a:cubicBezTo>
                    <a:pt x="1335" y="11492"/>
                    <a:pt x="334" y="12826"/>
                    <a:pt x="234" y="13961"/>
                  </a:cubicBezTo>
                  <a:cubicBezTo>
                    <a:pt x="200" y="14161"/>
                    <a:pt x="167" y="14428"/>
                    <a:pt x="167" y="14661"/>
                  </a:cubicBezTo>
                  <a:cubicBezTo>
                    <a:pt x="0" y="17230"/>
                    <a:pt x="367" y="20899"/>
                    <a:pt x="5337" y="24068"/>
                  </a:cubicBezTo>
                  <a:cubicBezTo>
                    <a:pt x="5638" y="23668"/>
                    <a:pt x="5971" y="23267"/>
                    <a:pt x="6371" y="22934"/>
                  </a:cubicBezTo>
                  <a:lnTo>
                    <a:pt x="6405" y="22900"/>
                  </a:lnTo>
                  <a:cubicBezTo>
                    <a:pt x="7539" y="21866"/>
                    <a:pt x="8940" y="21166"/>
                    <a:pt x="10441" y="20932"/>
                  </a:cubicBezTo>
                  <a:lnTo>
                    <a:pt x="10608" y="20932"/>
                  </a:lnTo>
                  <a:cubicBezTo>
                    <a:pt x="11008" y="20866"/>
                    <a:pt x="11408" y="20866"/>
                    <a:pt x="11809" y="20866"/>
                  </a:cubicBezTo>
                  <a:lnTo>
                    <a:pt x="12176" y="20866"/>
                  </a:lnTo>
                  <a:lnTo>
                    <a:pt x="12509" y="20899"/>
                  </a:lnTo>
                  <a:cubicBezTo>
                    <a:pt x="12576" y="20899"/>
                    <a:pt x="12643" y="20899"/>
                    <a:pt x="12709" y="20932"/>
                  </a:cubicBezTo>
                  <a:cubicBezTo>
                    <a:pt x="12776" y="20932"/>
                    <a:pt x="12843" y="20932"/>
                    <a:pt x="12943" y="20966"/>
                  </a:cubicBezTo>
                  <a:cubicBezTo>
                    <a:pt x="14310" y="21066"/>
                    <a:pt x="15645" y="21466"/>
                    <a:pt x="16879" y="22066"/>
                  </a:cubicBezTo>
                  <a:lnTo>
                    <a:pt x="16946" y="22100"/>
                  </a:lnTo>
                  <a:cubicBezTo>
                    <a:pt x="17012" y="22133"/>
                    <a:pt x="17046" y="22133"/>
                    <a:pt x="17079" y="22166"/>
                  </a:cubicBezTo>
                  <a:cubicBezTo>
                    <a:pt x="17246" y="22267"/>
                    <a:pt x="17379" y="22333"/>
                    <a:pt x="17513" y="22433"/>
                  </a:cubicBezTo>
                  <a:cubicBezTo>
                    <a:pt x="17513" y="22433"/>
                    <a:pt x="18080" y="20265"/>
                    <a:pt x="18647" y="19598"/>
                  </a:cubicBezTo>
                  <a:cubicBezTo>
                    <a:pt x="19281" y="18897"/>
                    <a:pt x="19014" y="17230"/>
                    <a:pt x="19014" y="17230"/>
                  </a:cubicBezTo>
                  <a:cubicBezTo>
                    <a:pt x="19014" y="17230"/>
                    <a:pt x="16379" y="14928"/>
                    <a:pt x="16746" y="14061"/>
                  </a:cubicBezTo>
                  <a:lnTo>
                    <a:pt x="16746" y="14061"/>
                  </a:lnTo>
                  <a:lnTo>
                    <a:pt x="18680" y="15328"/>
                  </a:lnTo>
                  <a:cubicBezTo>
                    <a:pt x="18647" y="15228"/>
                    <a:pt x="17713" y="13427"/>
                    <a:pt x="18180" y="13093"/>
                  </a:cubicBezTo>
                  <a:cubicBezTo>
                    <a:pt x="18216" y="13068"/>
                    <a:pt x="18256" y="13056"/>
                    <a:pt x="18300" y="13056"/>
                  </a:cubicBezTo>
                  <a:cubicBezTo>
                    <a:pt x="18829" y="13056"/>
                    <a:pt x="19881" y="14761"/>
                    <a:pt x="19881" y="14761"/>
                  </a:cubicBezTo>
                  <a:cubicBezTo>
                    <a:pt x="19881" y="14761"/>
                    <a:pt x="20782" y="15028"/>
                    <a:pt x="20415" y="15028"/>
                  </a:cubicBezTo>
                  <a:lnTo>
                    <a:pt x="21682" y="16029"/>
                  </a:lnTo>
                  <a:lnTo>
                    <a:pt x="22149" y="17463"/>
                  </a:lnTo>
                  <a:lnTo>
                    <a:pt x="22483" y="15729"/>
                  </a:lnTo>
                  <a:cubicBezTo>
                    <a:pt x="22483" y="15729"/>
                    <a:pt x="20582" y="13027"/>
                    <a:pt x="20915" y="12393"/>
                  </a:cubicBezTo>
                  <a:cubicBezTo>
                    <a:pt x="20942" y="12339"/>
                    <a:pt x="20985" y="12315"/>
                    <a:pt x="21041" y="12315"/>
                  </a:cubicBezTo>
                  <a:cubicBezTo>
                    <a:pt x="21689" y="12315"/>
                    <a:pt x="24117" y="15562"/>
                    <a:pt x="24117" y="15562"/>
                  </a:cubicBezTo>
                  <a:cubicBezTo>
                    <a:pt x="24384" y="16129"/>
                    <a:pt x="24451" y="16729"/>
                    <a:pt x="24384" y="17330"/>
                  </a:cubicBezTo>
                  <a:cubicBezTo>
                    <a:pt x="24818" y="16896"/>
                    <a:pt x="24951" y="16262"/>
                    <a:pt x="24718" y="15695"/>
                  </a:cubicBezTo>
                  <a:cubicBezTo>
                    <a:pt x="24284" y="14761"/>
                    <a:pt x="22983" y="13160"/>
                    <a:pt x="23584" y="12626"/>
                  </a:cubicBezTo>
                  <a:cubicBezTo>
                    <a:pt x="23616" y="12599"/>
                    <a:pt x="23653" y="12586"/>
                    <a:pt x="23695" y="12586"/>
                  </a:cubicBezTo>
                  <a:cubicBezTo>
                    <a:pt x="24458" y="12586"/>
                    <a:pt x="26619" y="17029"/>
                    <a:pt x="26619" y="17029"/>
                  </a:cubicBezTo>
                  <a:cubicBezTo>
                    <a:pt x="26619" y="17029"/>
                    <a:pt x="27520" y="18430"/>
                    <a:pt x="26653" y="19498"/>
                  </a:cubicBezTo>
                  <a:cubicBezTo>
                    <a:pt x="25852" y="20332"/>
                    <a:pt x="24985" y="21099"/>
                    <a:pt x="24017" y="21733"/>
                  </a:cubicBezTo>
                  <a:cubicBezTo>
                    <a:pt x="24151" y="22066"/>
                    <a:pt x="24351" y="22367"/>
                    <a:pt x="24618" y="22567"/>
                  </a:cubicBezTo>
                  <a:lnTo>
                    <a:pt x="24685" y="22600"/>
                  </a:lnTo>
                  <a:cubicBezTo>
                    <a:pt x="24818" y="22700"/>
                    <a:pt x="24918" y="22800"/>
                    <a:pt x="25085" y="22934"/>
                  </a:cubicBezTo>
                  <a:lnTo>
                    <a:pt x="25252" y="23034"/>
                  </a:lnTo>
                  <a:cubicBezTo>
                    <a:pt x="26186" y="23634"/>
                    <a:pt x="27220" y="24068"/>
                    <a:pt x="28287" y="24335"/>
                  </a:cubicBezTo>
                  <a:lnTo>
                    <a:pt x="28821" y="24001"/>
                  </a:lnTo>
                  <a:cubicBezTo>
                    <a:pt x="29288" y="23668"/>
                    <a:pt x="29655" y="23434"/>
                    <a:pt x="29655" y="23434"/>
                  </a:cubicBezTo>
                  <a:lnTo>
                    <a:pt x="30889" y="22200"/>
                  </a:lnTo>
                  <a:cubicBezTo>
                    <a:pt x="30889" y="22200"/>
                    <a:pt x="30922" y="22100"/>
                    <a:pt x="30956" y="21966"/>
                  </a:cubicBezTo>
                  <a:cubicBezTo>
                    <a:pt x="31122" y="21466"/>
                    <a:pt x="31189" y="20932"/>
                    <a:pt x="31122" y="20399"/>
                  </a:cubicBezTo>
                  <a:cubicBezTo>
                    <a:pt x="31089" y="20132"/>
                    <a:pt x="31022" y="19898"/>
                    <a:pt x="30889" y="19698"/>
                  </a:cubicBezTo>
                  <a:cubicBezTo>
                    <a:pt x="30856" y="19665"/>
                    <a:pt x="30822" y="19598"/>
                    <a:pt x="30789" y="19565"/>
                  </a:cubicBezTo>
                  <a:lnTo>
                    <a:pt x="30655" y="19431"/>
                  </a:lnTo>
                  <a:cubicBezTo>
                    <a:pt x="30322" y="18998"/>
                    <a:pt x="29855" y="18397"/>
                    <a:pt x="29388" y="17697"/>
                  </a:cubicBezTo>
                  <a:cubicBezTo>
                    <a:pt x="28754" y="16763"/>
                    <a:pt x="28187" y="15695"/>
                    <a:pt x="28120" y="14828"/>
                  </a:cubicBezTo>
                  <a:cubicBezTo>
                    <a:pt x="28120" y="14694"/>
                    <a:pt x="28120" y="14594"/>
                    <a:pt x="28120" y="14461"/>
                  </a:cubicBezTo>
                  <a:cubicBezTo>
                    <a:pt x="28287" y="13027"/>
                    <a:pt x="29488" y="10425"/>
                    <a:pt x="28454" y="7256"/>
                  </a:cubicBezTo>
                  <a:cubicBezTo>
                    <a:pt x="28454" y="7222"/>
                    <a:pt x="28454" y="7222"/>
                    <a:pt x="28454" y="7222"/>
                  </a:cubicBezTo>
                  <a:cubicBezTo>
                    <a:pt x="28220" y="6522"/>
                    <a:pt x="27920" y="5855"/>
                    <a:pt x="27553" y="5254"/>
                  </a:cubicBezTo>
                  <a:cubicBezTo>
                    <a:pt x="25585" y="2019"/>
                    <a:pt x="22183" y="251"/>
                    <a:pt x="19614" y="17"/>
                  </a:cubicBezTo>
                  <a:lnTo>
                    <a:pt x="19447" y="17"/>
                  </a:lnTo>
                  <a:cubicBezTo>
                    <a:pt x="19325" y="6"/>
                    <a:pt x="19203" y="1"/>
                    <a:pt x="19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p:nvPr/>
          </p:nvSpPr>
          <p:spPr>
            <a:xfrm flipH="1">
              <a:off x="2519875" y="1443825"/>
              <a:ext cx="783100" cy="608800"/>
            </a:xfrm>
            <a:custGeom>
              <a:avLst/>
              <a:gdLst/>
              <a:ahLst/>
              <a:cxnLst/>
              <a:rect l="l" t="t" r="r" b="b"/>
              <a:pathLst>
                <a:path w="31324" h="24352" fill="none" extrusionOk="0">
                  <a:moveTo>
                    <a:pt x="5338" y="24084"/>
                  </a:moveTo>
                  <a:cubicBezTo>
                    <a:pt x="1369" y="21449"/>
                    <a:pt x="1" y="18880"/>
                    <a:pt x="134" y="15345"/>
                  </a:cubicBezTo>
                  <a:cubicBezTo>
                    <a:pt x="134" y="15111"/>
                    <a:pt x="168" y="14878"/>
                    <a:pt x="201" y="14644"/>
                  </a:cubicBezTo>
                  <a:cubicBezTo>
                    <a:pt x="501" y="12976"/>
                    <a:pt x="1335" y="11442"/>
                    <a:pt x="2603" y="10274"/>
                  </a:cubicBezTo>
                  <a:lnTo>
                    <a:pt x="3103" y="9807"/>
                  </a:lnTo>
                  <a:cubicBezTo>
                    <a:pt x="3337" y="9607"/>
                    <a:pt x="3570" y="9407"/>
                    <a:pt x="3837" y="9240"/>
                  </a:cubicBezTo>
                  <a:cubicBezTo>
                    <a:pt x="4537" y="8673"/>
                    <a:pt x="5305" y="8206"/>
                    <a:pt x="6072" y="7772"/>
                  </a:cubicBezTo>
                  <a:lnTo>
                    <a:pt x="6472" y="7539"/>
                  </a:lnTo>
                  <a:cubicBezTo>
                    <a:pt x="9608" y="5871"/>
                    <a:pt x="13544" y="3169"/>
                    <a:pt x="13544" y="3169"/>
                  </a:cubicBezTo>
                  <a:cubicBezTo>
                    <a:pt x="13911" y="2836"/>
                    <a:pt x="14311" y="2502"/>
                    <a:pt x="14711" y="2168"/>
                  </a:cubicBezTo>
                  <a:lnTo>
                    <a:pt x="14711" y="2168"/>
                  </a:lnTo>
                  <a:cubicBezTo>
                    <a:pt x="15178" y="1802"/>
                    <a:pt x="15645" y="1468"/>
                    <a:pt x="16146" y="1168"/>
                  </a:cubicBezTo>
                  <a:lnTo>
                    <a:pt x="16212" y="1134"/>
                  </a:lnTo>
                  <a:cubicBezTo>
                    <a:pt x="17247" y="501"/>
                    <a:pt x="18414" y="0"/>
                    <a:pt x="19481" y="34"/>
                  </a:cubicBezTo>
                  <a:cubicBezTo>
                    <a:pt x="19548" y="34"/>
                    <a:pt x="19615" y="34"/>
                    <a:pt x="19648" y="34"/>
                  </a:cubicBezTo>
                  <a:cubicBezTo>
                    <a:pt x="22317" y="167"/>
                    <a:pt x="26453" y="2269"/>
                    <a:pt x="28188" y="6338"/>
                  </a:cubicBezTo>
                  <a:cubicBezTo>
                    <a:pt x="28321" y="6605"/>
                    <a:pt x="28421" y="6905"/>
                    <a:pt x="28488" y="7205"/>
                  </a:cubicBezTo>
                  <a:cubicBezTo>
                    <a:pt x="28488" y="7205"/>
                    <a:pt x="28488" y="7239"/>
                    <a:pt x="28488" y="7239"/>
                  </a:cubicBezTo>
                  <a:cubicBezTo>
                    <a:pt x="29288" y="10074"/>
                    <a:pt x="27988" y="12242"/>
                    <a:pt x="28188" y="14444"/>
                  </a:cubicBezTo>
                  <a:lnTo>
                    <a:pt x="28188" y="14444"/>
                  </a:lnTo>
                  <a:cubicBezTo>
                    <a:pt x="28221" y="15111"/>
                    <a:pt x="28421" y="15778"/>
                    <a:pt x="28788" y="16345"/>
                  </a:cubicBezTo>
                  <a:cubicBezTo>
                    <a:pt x="29088" y="16846"/>
                    <a:pt x="29355" y="17279"/>
                    <a:pt x="29622" y="17680"/>
                  </a:cubicBezTo>
                  <a:cubicBezTo>
                    <a:pt x="30089" y="18413"/>
                    <a:pt x="30456" y="18947"/>
                    <a:pt x="30723" y="19414"/>
                  </a:cubicBezTo>
                  <a:lnTo>
                    <a:pt x="30723" y="19414"/>
                  </a:lnTo>
                  <a:cubicBezTo>
                    <a:pt x="30756" y="19514"/>
                    <a:pt x="30823" y="19648"/>
                    <a:pt x="30890" y="19748"/>
                  </a:cubicBezTo>
                  <a:cubicBezTo>
                    <a:pt x="30990" y="19948"/>
                    <a:pt x="31090" y="20148"/>
                    <a:pt x="31156" y="20382"/>
                  </a:cubicBezTo>
                  <a:cubicBezTo>
                    <a:pt x="31290" y="20782"/>
                    <a:pt x="31323" y="21215"/>
                    <a:pt x="31290" y="21649"/>
                  </a:cubicBezTo>
                  <a:lnTo>
                    <a:pt x="30990" y="21949"/>
                  </a:lnTo>
                  <a:lnTo>
                    <a:pt x="30990" y="21949"/>
                  </a:lnTo>
                  <a:lnTo>
                    <a:pt x="28821" y="23951"/>
                  </a:lnTo>
                  <a:lnTo>
                    <a:pt x="28821" y="23951"/>
                  </a:lnTo>
                  <a:lnTo>
                    <a:pt x="28388" y="24351"/>
                  </a:lnTo>
                  <a:cubicBezTo>
                    <a:pt x="27287" y="24118"/>
                    <a:pt x="26220" y="23651"/>
                    <a:pt x="25286" y="23017"/>
                  </a:cubicBezTo>
                  <a:lnTo>
                    <a:pt x="25119" y="22883"/>
                  </a:lnTo>
                  <a:cubicBezTo>
                    <a:pt x="24985" y="22783"/>
                    <a:pt x="24852" y="22683"/>
                    <a:pt x="24719" y="22550"/>
                  </a:cubicBezTo>
                  <a:lnTo>
                    <a:pt x="24652" y="22516"/>
                  </a:lnTo>
                  <a:cubicBezTo>
                    <a:pt x="24452" y="22350"/>
                    <a:pt x="24252" y="22149"/>
                    <a:pt x="24051" y="21949"/>
                  </a:cubicBezTo>
                </a:path>
              </a:pathLst>
            </a:custGeom>
            <a:solidFill>
              <a:schemeClr val="lt1"/>
            </a:solid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flipH="1">
              <a:off x="2895975" y="2405350"/>
              <a:ext cx="61750" cy="20025"/>
            </a:xfrm>
            <a:custGeom>
              <a:avLst/>
              <a:gdLst/>
              <a:ahLst/>
              <a:cxnLst/>
              <a:rect l="l" t="t" r="r" b="b"/>
              <a:pathLst>
                <a:path w="2470" h="801" fill="none" extrusionOk="0">
                  <a:moveTo>
                    <a:pt x="2469" y="0"/>
                  </a:moveTo>
                  <a:cubicBezTo>
                    <a:pt x="1769" y="534"/>
                    <a:pt x="901" y="801"/>
                    <a:pt x="1" y="767"/>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p:nvPr/>
          </p:nvSpPr>
          <p:spPr>
            <a:xfrm flipH="1">
              <a:off x="2869300" y="1714850"/>
              <a:ext cx="119275" cy="57550"/>
            </a:xfrm>
            <a:custGeom>
              <a:avLst/>
              <a:gdLst/>
              <a:ahLst/>
              <a:cxnLst/>
              <a:rect l="l" t="t" r="r" b="b"/>
              <a:pathLst>
                <a:path w="4771" h="2302" fill="none" extrusionOk="0">
                  <a:moveTo>
                    <a:pt x="1" y="0"/>
                  </a:moveTo>
                  <a:cubicBezTo>
                    <a:pt x="1768" y="334"/>
                    <a:pt x="3403" y="1135"/>
                    <a:pt x="4771" y="2302"/>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flipH="1">
              <a:off x="2865125" y="1699000"/>
              <a:ext cx="45900" cy="50900"/>
            </a:xfrm>
            <a:custGeom>
              <a:avLst/>
              <a:gdLst/>
              <a:ahLst/>
              <a:cxnLst/>
              <a:rect l="l" t="t" r="r" b="b"/>
              <a:pathLst>
                <a:path w="1836" h="2036" fill="none" extrusionOk="0">
                  <a:moveTo>
                    <a:pt x="1" y="1"/>
                  </a:moveTo>
                  <a:cubicBezTo>
                    <a:pt x="668" y="634"/>
                    <a:pt x="1268" y="1302"/>
                    <a:pt x="1835" y="2035"/>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flipH="1">
              <a:off x="2431475" y="1988375"/>
              <a:ext cx="92600" cy="46725"/>
            </a:xfrm>
            <a:custGeom>
              <a:avLst/>
              <a:gdLst/>
              <a:ahLst/>
              <a:cxnLst/>
              <a:rect l="l" t="t" r="r" b="b"/>
              <a:pathLst>
                <a:path w="3704" h="1869" fill="none" extrusionOk="0">
                  <a:moveTo>
                    <a:pt x="0" y="101"/>
                  </a:moveTo>
                  <a:cubicBezTo>
                    <a:pt x="367" y="1"/>
                    <a:pt x="734" y="34"/>
                    <a:pt x="1101" y="134"/>
                  </a:cubicBezTo>
                  <a:cubicBezTo>
                    <a:pt x="1435" y="267"/>
                    <a:pt x="1735" y="434"/>
                    <a:pt x="2002" y="601"/>
                  </a:cubicBezTo>
                  <a:cubicBezTo>
                    <a:pt x="2369" y="801"/>
                    <a:pt x="2736" y="935"/>
                    <a:pt x="3136" y="1035"/>
                  </a:cubicBezTo>
                  <a:cubicBezTo>
                    <a:pt x="3370" y="1068"/>
                    <a:pt x="3703" y="1168"/>
                    <a:pt x="3703" y="1435"/>
                  </a:cubicBezTo>
                  <a:cubicBezTo>
                    <a:pt x="3703" y="1735"/>
                    <a:pt x="3370" y="1802"/>
                    <a:pt x="3103" y="1802"/>
                  </a:cubicBezTo>
                  <a:cubicBezTo>
                    <a:pt x="2669" y="1869"/>
                    <a:pt x="2235" y="1768"/>
                    <a:pt x="1868" y="1602"/>
                  </a:cubicBezTo>
                  <a:cubicBezTo>
                    <a:pt x="1935" y="1668"/>
                    <a:pt x="2135" y="1735"/>
                    <a:pt x="2235" y="1802"/>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flipH="1">
              <a:off x="2417300" y="2024225"/>
              <a:ext cx="65075" cy="59250"/>
            </a:xfrm>
            <a:custGeom>
              <a:avLst/>
              <a:gdLst/>
              <a:ahLst/>
              <a:cxnLst/>
              <a:rect l="l" t="t" r="r" b="b"/>
              <a:pathLst>
                <a:path w="2603" h="2370" fill="none" extrusionOk="0">
                  <a:moveTo>
                    <a:pt x="0" y="1"/>
                  </a:moveTo>
                  <a:lnTo>
                    <a:pt x="2202" y="1602"/>
                  </a:lnTo>
                  <a:cubicBezTo>
                    <a:pt x="2335" y="1702"/>
                    <a:pt x="2469" y="1802"/>
                    <a:pt x="2535" y="1936"/>
                  </a:cubicBezTo>
                  <a:cubicBezTo>
                    <a:pt x="2602" y="2102"/>
                    <a:pt x="2569" y="2269"/>
                    <a:pt x="2402" y="2369"/>
                  </a:cubicBezTo>
                  <a:cubicBezTo>
                    <a:pt x="2335" y="2369"/>
                    <a:pt x="2235" y="2369"/>
                    <a:pt x="2169" y="2369"/>
                  </a:cubicBezTo>
                  <a:cubicBezTo>
                    <a:pt x="1635" y="2269"/>
                    <a:pt x="1134" y="2102"/>
                    <a:pt x="667" y="1869"/>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flipH="1">
              <a:off x="2429825" y="2080950"/>
              <a:ext cx="85075" cy="32550"/>
            </a:xfrm>
            <a:custGeom>
              <a:avLst/>
              <a:gdLst/>
              <a:ahLst/>
              <a:cxnLst/>
              <a:rect l="l" t="t" r="r" b="b"/>
              <a:pathLst>
                <a:path w="3403" h="1302" fill="none" extrusionOk="0">
                  <a:moveTo>
                    <a:pt x="0" y="834"/>
                  </a:moveTo>
                  <a:cubicBezTo>
                    <a:pt x="668" y="1301"/>
                    <a:pt x="1535" y="1201"/>
                    <a:pt x="2369" y="1134"/>
                  </a:cubicBezTo>
                  <a:cubicBezTo>
                    <a:pt x="2502" y="1101"/>
                    <a:pt x="2602" y="1068"/>
                    <a:pt x="2736" y="1001"/>
                  </a:cubicBezTo>
                  <a:cubicBezTo>
                    <a:pt x="3403" y="501"/>
                    <a:pt x="3136" y="134"/>
                    <a:pt x="2936" y="0"/>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flipH="1">
              <a:off x="2491525" y="2051750"/>
              <a:ext cx="103425" cy="73425"/>
            </a:xfrm>
            <a:custGeom>
              <a:avLst/>
              <a:gdLst/>
              <a:ahLst/>
              <a:cxnLst/>
              <a:rect l="l" t="t" r="r" b="b"/>
              <a:pathLst>
                <a:path w="4137" h="2937" fill="none" extrusionOk="0">
                  <a:moveTo>
                    <a:pt x="4136" y="2436"/>
                  </a:moveTo>
                  <a:cubicBezTo>
                    <a:pt x="3636" y="2836"/>
                    <a:pt x="3002" y="2936"/>
                    <a:pt x="2402" y="2703"/>
                  </a:cubicBezTo>
                  <a:cubicBezTo>
                    <a:pt x="1835" y="2469"/>
                    <a:pt x="1368" y="2069"/>
                    <a:pt x="1001" y="1602"/>
                  </a:cubicBezTo>
                  <a:cubicBezTo>
                    <a:pt x="601" y="1101"/>
                    <a:pt x="267" y="568"/>
                    <a:pt x="0" y="1"/>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flipH="1">
              <a:off x="2443150" y="2085950"/>
              <a:ext cx="40900" cy="15875"/>
            </a:xfrm>
            <a:custGeom>
              <a:avLst/>
              <a:gdLst/>
              <a:ahLst/>
              <a:cxnLst/>
              <a:rect l="l" t="t" r="r" b="b"/>
              <a:pathLst>
                <a:path w="1636" h="635" fill="none" extrusionOk="0">
                  <a:moveTo>
                    <a:pt x="1" y="0"/>
                  </a:moveTo>
                  <a:cubicBezTo>
                    <a:pt x="468" y="367"/>
                    <a:pt x="1035" y="601"/>
                    <a:pt x="1635" y="634"/>
                  </a:cubicBezTo>
                </a:path>
              </a:pathLst>
            </a:custGeom>
            <a:noFill/>
            <a:ln w="9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flipH="1">
              <a:off x="1364900" y="2789775"/>
              <a:ext cx="1100800" cy="1578650"/>
            </a:xfrm>
            <a:custGeom>
              <a:avLst/>
              <a:gdLst/>
              <a:ahLst/>
              <a:cxnLst/>
              <a:rect l="l" t="t" r="r" b="b"/>
              <a:pathLst>
                <a:path w="44032" h="63146" extrusionOk="0">
                  <a:moveTo>
                    <a:pt x="13510" y="1"/>
                  </a:moveTo>
                  <a:cubicBezTo>
                    <a:pt x="11776" y="10342"/>
                    <a:pt x="1068" y="26153"/>
                    <a:pt x="534" y="31056"/>
                  </a:cubicBezTo>
                  <a:cubicBezTo>
                    <a:pt x="0" y="35960"/>
                    <a:pt x="4737" y="62112"/>
                    <a:pt x="4737" y="62112"/>
                  </a:cubicBezTo>
                  <a:lnTo>
                    <a:pt x="10274" y="63146"/>
                  </a:lnTo>
                  <a:lnTo>
                    <a:pt x="11776" y="31757"/>
                  </a:lnTo>
                  <a:lnTo>
                    <a:pt x="19114" y="22817"/>
                  </a:lnTo>
                  <a:lnTo>
                    <a:pt x="19114" y="22817"/>
                  </a:lnTo>
                  <a:cubicBezTo>
                    <a:pt x="19114" y="22818"/>
                    <a:pt x="16679" y="32791"/>
                    <a:pt x="17546" y="35626"/>
                  </a:cubicBezTo>
                  <a:cubicBezTo>
                    <a:pt x="18414" y="38428"/>
                    <a:pt x="39295" y="61745"/>
                    <a:pt x="39295" y="61745"/>
                  </a:cubicBezTo>
                  <a:lnTo>
                    <a:pt x="44032" y="61411"/>
                  </a:lnTo>
                  <a:cubicBezTo>
                    <a:pt x="42097" y="52272"/>
                    <a:pt x="29622" y="31924"/>
                    <a:pt x="29622" y="31924"/>
                  </a:cubicBezTo>
                  <a:cubicBezTo>
                    <a:pt x="37360" y="19648"/>
                    <a:pt x="38094" y="1002"/>
                    <a:pt x="38094" y="1002"/>
                  </a:cubicBezTo>
                  <a:lnTo>
                    <a:pt x="38094" y="1002"/>
                  </a:lnTo>
                  <a:cubicBezTo>
                    <a:pt x="34912" y="2200"/>
                    <a:pt x="31529" y="2627"/>
                    <a:pt x="28322" y="2627"/>
                  </a:cubicBezTo>
                  <a:cubicBezTo>
                    <a:pt x="20371" y="2627"/>
                    <a:pt x="13510" y="1"/>
                    <a:pt x="1351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flipH="1">
              <a:off x="2012025" y="2904875"/>
              <a:ext cx="11700" cy="48375"/>
            </a:xfrm>
            <a:custGeom>
              <a:avLst/>
              <a:gdLst/>
              <a:ahLst/>
              <a:cxnLst/>
              <a:rect l="l" t="t" r="r" b="b"/>
              <a:pathLst>
                <a:path w="468" h="1935" fill="none" extrusionOk="0">
                  <a:moveTo>
                    <a:pt x="468" y="1935"/>
                  </a:moveTo>
                  <a:lnTo>
                    <a:pt x="1" y="0"/>
                  </a:lnTo>
                </a:path>
              </a:pathLst>
            </a:custGeom>
            <a:solidFill>
              <a:schemeClr val="accent4"/>
            </a:solidFill>
            <a:ln w="9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flipH="1">
              <a:off x="1920275" y="2991600"/>
              <a:ext cx="83425" cy="276875"/>
            </a:xfrm>
            <a:custGeom>
              <a:avLst/>
              <a:gdLst/>
              <a:ahLst/>
              <a:cxnLst/>
              <a:rect l="l" t="t" r="r" b="b"/>
              <a:pathLst>
                <a:path w="3337" h="11075" fill="none" extrusionOk="0">
                  <a:moveTo>
                    <a:pt x="1802" y="11075"/>
                  </a:moveTo>
                  <a:lnTo>
                    <a:pt x="3336" y="5404"/>
                  </a:lnTo>
                  <a:lnTo>
                    <a:pt x="968" y="4437"/>
                  </a:lnTo>
                  <a:lnTo>
                    <a:pt x="0" y="0"/>
                  </a:lnTo>
                </a:path>
              </a:pathLst>
            </a:custGeom>
            <a:solidFill>
              <a:schemeClr val="accent4"/>
            </a:solidFill>
            <a:ln w="9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flipH="1">
              <a:off x="1966975" y="3310150"/>
              <a:ext cx="9200" cy="33375"/>
            </a:xfrm>
            <a:custGeom>
              <a:avLst/>
              <a:gdLst/>
              <a:ahLst/>
              <a:cxnLst/>
              <a:rect l="l" t="t" r="r" b="b"/>
              <a:pathLst>
                <a:path w="368" h="1335" fill="none" extrusionOk="0">
                  <a:moveTo>
                    <a:pt x="0" y="1335"/>
                  </a:moveTo>
                  <a:lnTo>
                    <a:pt x="367" y="1"/>
                  </a:lnTo>
                </a:path>
              </a:pathLst>
            </a:custGeom>
            <a:solidFill>
              <a:schemeClr val="accent4"/>
            </a:solidFill>
            <a:ln w="9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flipH="1">
              <a:off x="1325700" y="4371750"/>
              <a:ext cx="331100" cy="210525"/>
            </a:xfrm>
            <a:custGeom>
              <a:avLst/>
              <a:gdLst/>
              <a:ahLst/>
              <a:cxnLst/>
              <a:rect l="l" t="t" r="r" b="b"/>
              <a:pathLst>
                <a:path w="13244" h="8421" extrusionOk="0">
                  <a:moveTo>
                    <a:pt x="12843" y="0"/>
                  </a:moveTo>
                  <a:cubicBezTo>
                    <a:pt x="12843" y="0"/>
                    <a:pt x="8407" y="5604"/>
                    <a:pt x="4904" y="6839"/>
                  </a:cubicBezTo>
                  <a:cubicBezTo>
                    <a:pt x="3429" y="7364"/>
                    <a:pt x="2322" y="7514"/>
                    <a:pt x="1536" y="7514"/>
                  </a:cubicBezTo>
                  <a:cubicBezTo>
                    <a:pt x="475" y="7514"/>
                    <a:pt x="1" y="7239"/>
                    <a:pt x="1" y="7239"/>
                  </a:cubicBezTo>
                  <a:lnTo>
                    <a:pt x="1" y="7239"/>
                  </a:lnTo>
                  <a:lnTo>
                    <a:pt x="468" y="8273"/>
                  </a:lnTo>
                  <a:cubicBezTo>
                    <a:pt x="468" y="8273"/>
                    <a:pt x="921" y="8420"/>
                    <a:pt x="1752" y="8420"/>
                  </a:cubicBezTo>
                  <a:cubicBezTo>
                    <a:pt x="2897" y="8420"/>
                    <a:pt x="4760" y="8140"/>
                    <a:pt x="7139" y="6805"/>
                  </a:cubicBezTo>
                  <a:cubicBezTo>
                    <a:pt x="9641" y="5404"/>
                    <a:pt x="11743" y="3403"/>
                    <a:pt x="13244" y="968"/>
                  </a:cubicBezTo>
                  <a:lnTo>
                    <a:pt x="128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flipH="1">
              <a:off x="1324850" y="4294200"/>
              <a:ext cx="351950" cy="305225"/>
            </a:xfrm>
            <a:custGeom>
              <a:avLst/>
              <a:gdLst/>
              <a:ahLst/>
              <a:cxnLst/>
              <a:rect l="l" t="t" r="r" b="b"/>
              <a:pathLst>
                <a:path w="14078" h="12209" fill="none" extrusionOk="0">
                  <a:moveTo>
                    <a:pt x="7773" y="1568"/>
                  </a:moveTo>
                  <a:cubicBezTo>
                    <a:pt x="7773" y="1568"/>
                    <a:pt x="4270" y="5704"/>
                    <a:pt x="2135" y="7406"/>
                  </a:cubicBezTo>
                  <a:cubicBezTo>
                    <a:pt x="0" y="9073"/>
                    <a:pt x="801" y="10441"/>
                    <a:pt x="1134" y="11142"/>
                  </a:cubicBezTo>
                  <a:cubicBezTo>
                    <a:pt x="1501" y="11875"/>
                    <a:pt x="9007" y="12209"/>
                    <a:pt x="14077" y="4103"/>
                  </a:cubicBezTo>
                  <a:lnTo>
                    <a:pt x="11709" y="0"/>
                  </a:ln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flipH="1">
              <a:off x="1339875" y="4377575"/>
              <a:ext cx="312750" cy="197675"/>
            </a:xfrm>
            <a:custGeom>
              <a:avLst/>
              <a:gdLst/>
              <a:ahLst/>
              <a:cxnLst/>
              <a:rect l="l" t="t" r="r" b="b"/>
              <a:pathLst>
                <a:path w="12510" h="7907" fill="none" extrusionOk="0">
                  <a:moveTo>
                    <a:pt x="1" y="7106"/>
                  </a:moveTo>
                  <a:cubicBezTo>
                    <a:pt x="1" y="7106"/>
                    <a:pt x="4204" y="7907"/>
                    <a:pt x="7206" y="5338"/>
                  </a:cubicBezTo>
                  <a:cubicBezTo>
                    <a:pt x="9107" y="3670"/>
                    <a:pt x="10875" y="1902"/>
                    <a:pt x="12510" y="1"/>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flipH="1">
              <a:off x="2213825" y="4334225"/>
              <a:ext cx="356950" cy="155975"/>
            </a:xfrm>
            <a:custGeom>
              <a:avLst/>
              <a:gdLst/>
              <a:ahLst/>
              <a:cxnLst/>
              <a:rect l="l" t="t" r="r" b="b"/>
              <a:pathLst>
                <a:path w="14278" h="6239" fill="none" extrusionOk="0">
                  <a:moveTo>
                    <a:pt x="9441" y="0"/>
                  </a:moveTo>
                  <a:cubicBezTo>
                    <a:pt x="9441" y="0"/>
                    <a:pt x="5571" y="1101"/>
                    <a:pt x="3370" y="1968"/>
                  </a:cubicBezTo>
                  <a:cubicBezTo>
                    <a:pt x="1168" y="2836"/>
                    <a:pt x="0" y="3336"/>
                    <a:pt x="34" y="4504"/>
                  </a:cubicBezTo>
                  <a:cubicBezTo>
                    <a:pt x="34" y="4504"/>
                    <a:pt x="3870" y="6238"/>
                    <a:pt x="6772" y="5204"/>
                  </a:cubicBezTo>
                  <a:cubicBezTo>
                    <a:pt x="9707" y="4170"/>
                    <a:pt x="12976" y="4570"/>
                    <a:pt x="12976" y="4570"/>
                  </a:cubicBezTo>
                  <a:cubicBezTo>
                    <a:pt x="13777" y="3636"/>
                    <a:pt x="14211" y="2469"/>
                    <a:pt x="14277" y="1268"/>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flipH="1">
              <a:off x="1476625" y="1774900"/>
              <a:ext cx="1349325" cy="1081275"/>
            </a:xfrm>
            <a:custGeom>
              <a:avLst/>
              <a:gdLst/>
              <a:ahLst/>
              <a:cxnLst/>
              <a:rect l="l" t="t" r="r" b="b"/>
              <a:pathLst>
                <a:path w="53973" h="43251" extrusionOk="0">
                  <a:moveTo>
                    <a:pt x="38027" y="0"/>
                  </a:moveTo>
                  <a:lnTo>
                    <a:pt x="36626" y="1168"/>
                  </a:lnTo>
                  <a:lnTo>
                    <a:pt x="28287" y="8206"/>
                  </a:lnTo>
                  <a:lnTo>
                    <a:pt x="27620" y="5804"/>
                  </a:lnTo>
                  <a:lnTo>
                    <a:pt x="26919" y="7772"/>
                  </a:lnTo>
                  <a:lnTo>
                    <a:pt x="25952" y="6138"/>
                  </a:lnTo>
                  <a:lnTo>
                    <a:pt x="17413" y="16345"/>
                  </a:lnTo>
                  <a:lnTo>
                    <a:pt x="14777" y="13443"/>
                  </a:lnTo>
                  <a:lnTo>
                    <a:pt x="13910" y="13576"/>
                  </a:lnTo>
                  <a:cubicBezTo>
                    <a:pt x="13409" y="13804"/>
                    <a:pt x="12876" y="13908"/>
                    <a:pt x="12344" y="13908"/>
                  </a:cubicBezTo>
                  <a:cubicBezTo>
                    <a:pt x="12098" y="13908"/>
                    <a:pt x="11851" y="13886"/>
                    <a:pt x="11608" y="13843"/>
                  </a:cubicBezTo>
                  <a:cubicBezTo>
                    <a:pt x="10508" y="13610"/>
                    <a:pt x="9173" y="11275"/>
                    <a:pt x="9173" y="11275"/>
                  </a:cubicBezTo>
                  <a:lnTo>
                    <a:pt x="7572" y="10674"/>
                  </a:lnTo>
                  <a:lnTo>
                    <a:pt x="6038" y="9941"/>
                  </a:lnTo>
                  <a:lnTo>
                    <a:pt x="5904" y="9740"/>
                  </a:lnTo>
                  <a:lnTo>
                    <a:pt x="5904" y="9740"/>
                  </a:lnTo>
                  <a:cubicBezTo>
                    <a:pt x="6672" y="12309"/>
                    <a:pt x="14110" y="24885"/>
                    <a:pt x="14110" y="24885"/>
                  </a:cubicBezTo>
                  <a:lnTo>
                    <a:pt x="13410" y="25852"/>
                  </a:lnTo>
                  <a:cubicBezTo>
                    <a:pt x="13410" y="25852"/>
                    <a:pt x="10341" y="21582"/>
                    <a:pt x="7806" y="18580"/>
                  </a:cubicBezTo>
                  <a:cubicBezTo>
                    <a:pt x="6271" y="16779"/>
                    <a:pt x="5004" y="14744"/>
                    <a:pt x="4036" y="12576"/>
                  </a:cubicBezTo>
                  <a:lnTo>
                    <a:pt x="0" y="13476"/>
                  </a:lnTo>
                  <a:cubicBezTo>
                    <a:pt x="0" y="13476"/>
                    <a:pt x="2302" y="25485"/>
                    <a:pt x="5971" y="31122"/>
                  </a:cubicBezTo>
                  <a:cubicBezTo>
                    <a:pt x="9222" y="36163"/>
                    <a:pt x="13567" y="36430"/>
                    <a:pt x="14450" y="36430"/>
                  </a:cubicBezTo>
                  <a:cubicBezTo>
                    <a:pt x="14555" y="36430"/>
                    <a:pt x="14611" y="36426"/>
                    <a:pt x="14611" y="36426"/>
                  </a:cubicBezTo>
                  <a:lnTo>
                    <a:pt x="26319" y="25718"/>
                  </a:lnTo>
                  <a:lnTo>
                    <a:pt x="29121" y="31990"/>
                  </a:lnTo>
                  <a:cubicBezTo>
                    <a:pt x="28220" y="34592"/>
                    <a:pt x="27553" y="37227"/>
                    <a:pt x="27086" y="39962"/>
                  </a:cubicBezTo>
                  <a:cubicBezTo>
                    <a:pt x="27386" y="40329"/>
                    <a:pt x="28621" y="41396"/>
                    <a:pt x="28621" y="41396"/>
                  </a:cubicBezTo>
                  <a:cubicBezTo>
                    <a:pt x="33592" y="42678"/>
                    <a:pt x="38307" y="43250"/>
                    <a:pt x="42117" y="43250"/>
                  </a:cubicBezTo>
                  <a:cubicBezTo>
                    <a:pt x="43266" y="43250"/>
                    <a:pt x="44333" y="43198"/>
                    <a:pt x="45299" y="43098"/>
                  </a:cubicBezTo>
                  <a:cubicBezTo>
                    <a:pt x="47501" y="42931"/>
                    <a:pt x="49702" y="42597"/>
                    <a:pt x="51871" y="42130"/>
                  </a:cubicBezTo>
                  <a:cubicBezTo>
                    <a:pt x="51871" y="42130"/>
                    <a:pt x="53972" y="41130"/>
                    <a:pt x="53972" y="37494"/>
                  </a:cubicBezTo>
                  <a:cubicBezTo>
                    <a:pt x="53972" y="33858"/>
                    <a:pt x="51704" y="22316"/>
                    <a:pt x="51704" y="22316"/>
                  </a:cubicBezTo>
                  <a:cubicBezTo>
                    <a:pt x="51704" y="22316"/>
                    <a:pt x="48068" y="8740"/>
                    <a:pt x="46066" y="6672"/>
                  </a:cubicBezTo>
                  <a:cubicBezTo>
                    <a:pt x="44065" y="4570"/>
                    <a:pt x="38027" y="0"/>
                    <a:pt x="38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flipH="1">
              <a:off x="1399925" y="1776550"/>
              <a:ext cx="764725" cy="1109150"/>
            </a:xfrm>
            <a:custGeom>
              <a:avLst/>
              <a:gdLst/>
              <a:ahLst/>
              <a:cxnLst/>
              <a:rect l="l" t="t" r="r" b="b"/>
              <a:pathLst>
                <a:path w="30589" h="44366" fill="none" extrusionOk="0">
                  <a:moveTo>
                    <a:pt x="0" y="25652"/>
                  </a:moveTo>
                  <a:cubicBezTo>
                    <a:pt x="734" y="27787"/>
                    <a:pt x="1668" y="29855"/>
                    <a:pt x="2736" y="31824"/>
                  </a:cubicBezTo>
                  <a:cubicBezTo>
                    <a:pt x="2736" y="31824"/>
                    <a:pt x="434" y="38362"/>
                    <a:pt x="701" y="39796"/>
                  </a:cubicBezTo>
                  <a:cubicBezTo>
                    <a:pt x="701" y="39796"/>
                    <a:pt x="1268" y="41330"/>
                    <a:pt x="4670" y="41897"/>
                  </a:cubicBezTo>
                  <a:cubicBezTo>
                    <a:pt x="8073" y="42498"/>
                    <a:pt x="21616" y="44366"/>
                    <a:pt x="26119" y="41664"/>
                  </a:cubicBezTo>
                  <a:cubicBezTo>
                    <a:pt x="30589" y="38929"/>
                    <a:pt x="22883" y="9975"/>
                    <a:pt x="19147" y="6172"/>
                  </a:cubicBezTo>
                  <a:cubicBezTo>
                    <a:pt x="16846" y="3837"/>
                    <a:pt x="14244" y="1769"/>
                    <a:pt x="11475" y="1"/>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flipH="1">
              <a:off x="2176300" y="1926675"/>
              <a:ext cx="26725" cy="125100"/>
            </a:xfrm>
            <a:custGeom>
              <a:avLst/>
              <a:gdLst/>
              <a:ahLst/>
              <a:cxnLst/>
              <a:rect l="l" t="t" r="r" b="b"/>
              <a:pathLst>
                <a:path w="1069" h="5004" fill="none" extrusionOk="0">
                  <a:moveTo>
                    <a:pt x="1068" y="0"/>
                  </a:moveTo>
                  <a:cubicBezTo>
                    <a:pt x="601" y="1168"/>
                    <a:pt x="301" y="2335"/>
                    <a:pt x="1" y="5004"/>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flipH="1">
              <a:off x="2182150" y="1936675"/>
              <a:ext cx="205150" cy="243525"/>
            </a:xfrm>
            <a:custGeom>
              <a:avLst/>
              <a:gdLst/>
              <a:ahLst/>
              <a:cxnLst/>
              <a:rect l="l" t="t" r="r" b="b"/>
              <a:pathLst>
                <a:path w="8206" h="9741" fill="none" extrusionOk="0">
                  <a:moveTo>
                    <a:pt x="8206" y="0"/>
                  </a:moveTo>
                  <a:cubicBezTo>
                    <a:pt x="4970" y="3770"/>
                    <a:pt x="1568" y="8173"/>
                    <a:pt x="0" y="9741"/>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flipH="1">
              <a:off x="2174625" y="1928325"/>
              <a:ext cx="7550" cy="8375"/>
            </a:xfrm>
            <a:custGeom>
              <a:avLst/>
              <a:gdLst/>
              <a:ahLst/>
              <a:cxnLst/>
              <a:rect l="l" t="t" r="r" b="b"/>
              <a:pathLst>
                <a:path w="302" h="335" fill="none" extrusionOk="0">
                  <a:moveTo>
                    <a:pt x="301" y="1"/>
                  </a:moveTo>
                  <a:lnTo>
                    <a:pt x="1" y="334"/>
                  </a:ln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flipH="1">
              <a:off x="2470675" y="2014225"/>
              <a:ext cx="211025" cy="379475"/>
            </a:xfrm>
            <a:custGeom>
              <a:avLst/>
              <a:gdLst/>
              <a:ahLst/>
              <a:cxnLst/>
              <a:rect l="l" t="t" r="r" b="b"/>
              <a:pathLst>
                <a:path w="8441" h="15179" fill="none" extrusionOk="0">
                  <a:moveTo>
                    <a:pt x="1" y="1"/>
                  </a:moveTo>
                  <a:cubicBezTo>
                    <a:pt x="735" y="2169"/>
                    <a:pt x="2836" y="7006"/>
                    <a:pt x="8440" y="15178"/>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flipH="1">
              <a:off x="2378950" y="2110125"/>
              <a:ext cx="75900" cy="83425"/>
            </a:xfrm>
            <a:custGeom>
              <a:avLst/>
              <a:gdLst/>
              <a:ahLst/>
              <a:cxnLst/>
              <a:rect l="l" t="t" r="r" b="b"/>
              <a:pathLst>
                <a:path w="3036" h="3337" fill="none" extrusionOk="0">
                  <a:moveTo>
                    <a:pt x="3036" y="3336"/>
                  </a:moveTo>
                  <a:cubicBezTo>
                    <a:pt x="2102" y="2369"/>
                    <a:pt x="801" y="768"/>
                    <a:pt x="0" y="1"/>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flipH="1">
              <a:off x="1894425" y="2580475"/>
              <a:ext cx="176825" cy="49225"/>
            </a:xfrm>
            <a:custGeom>
              <a:avLst/>
              <a:gdLst/>
              <a:ahLst/>
              <a:cxnLst/>
              <a:rect l="l" t="t" r="r" b="b"/>
              <a:pathLst>
                <a:path w="7073" h="1969" fill="none" extrusionOk="0">
                  <a:moveTo>
                    <a:pt x="0" y="0"/>
                  </a:moveTo>
                  <a:cubicBezTo>
                    <a:pt x="2235" y="934"/>
                    <a:pt x="4637" y="1601"/>
                    <a:pt x="7072" y="1968"/>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flipH="1">
              <a:off x="1904450" y="2230225"/>
              <a:ext cx="85900" cy="40050"/>
            </a:xfrm>
            <a:custGeom>
              <a:avLst/>
              <a:gdLst/>
              <a:ahLst/>
              <a:cxnLst/>
              <a:rect l="l" t="t" r="r" b="b"/>
              <a:pathLst>
                <a:path w="3436" h="1602" fill="none" extrusionOk="0">
                  <a:moveTo>
                    <a:pt x="0" y="1601"/>
                  </a:moveTo>
                  <a:cubicBezTo>
                    <a:pt x="1168" y="1134"/>
                    <a:pt x="2335" y="601"/>
                    <a:pt x="3436" y="0"/>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flipH="1">
              <a:off x="2398950" y="2423675"/>
              <a:ext cx="64250" cy="80925"/>
            </a:xfrm>
            <a:custGeom>
              <a:avLst/>
              <a:gdLst/>
              <a:ahLst/>
              <a:cxnLst/>
              <a:rect l="l" t="t" r="r" b="b"/>
              <a:pathLst>
                <a:path w="2570" h="3237" fill="none" extrusionOk="0">
                  <a:moveTo>
                    <a:pt x="1" y="1"/>
                  </a:moveTo>
                  <a:cubicBezTo>
                    <a:pt x="1135" y="802"/>
                    <a:pt x="2035" y="1936"/>
                    <a:pt x="2569" y="3237"/>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flipH="1">
              <a:off x="1874425" y="1295375"/>
              <a:ext cx="494550" cy="681350"/>
            </a:xfrm>
            <a:custGeom>
              <a:avLst/>
              <a:gdLst/>
              <a:ahLst/>
              <a:cxnLst/>
              <a:rect l="l" t="t" r="r" b="b"/>
              <a:pathLst>
                <a:path w="19782" h="27254" extrusionOk="0">
                  <a:moveTo>
                    <a:pt x="5405" y="1"/>
                  </a:moveTo>
                  <a:cubicBezTo>
                    <a:pt x="5405" y="1"/>
                    <a:pt x="5405" y="1969"/>
                    <a:pt x="3804" y="5071"/>
                  </a:cubicBezTo>
                  <a:cubicBezTo>
                    <a:pt x="2169" y="8140"/>
                    <a:pt x="1" y="8207"/>
                    <a:pt x="1" y="8874"/>
                  </a:cubicBezTo>
                  <a:cubicBezTo>
                    <a:pt x="1" y="9574"/>
                    <a:pt x="2469" y="10975"/>
                    <a:pt x="2469" y="10975"/>
                  </a:cubicBezTo>
                  <a:cubicBezTo>
                    <a:pt x="2002" y="14544"/>
                    <a:pt x="1936" y="16579"/>
                    <a:pt x="2803" y="17613"/>
                  </a:cubicBezTo>
                  <a:cubicBezTo>
                    <a:pt x="3670" y="18647"/>
                    <a:pt x="6839" y="18881"/>
                    <a:pt x="6839" y="18881"/>
                  </a:cubicBezTo>
                  <a:lnTo>
                    <a:pt x="7673" y="20349"/>
                  </a:lnTo>
                  <a:lnTo>
                    <a:pt x="7406" y="24385"/>
                  </a:lnTo>
                  <a:lnTo>
                    <a:pt x="8674" y="26887"/>
                  </a:lnTo>
                  <a:lnTo>
                    <a:pt x="9374" y="24852"/>
                  </a:lnTo>
                  <a:lnTo>
                    <a:pt x="10041" y="27254"/>
                  </a:lnTo>
                  <a:lnTo>
                    <a:pt x="19782" y="19081"/>
                  </a:lnTo>
                  <a:lnTo>
                    <a:pt x="17080" y="15445"/>
                  </a:lnTo>
                  <a:lnTo>
                    <a:pt x="16646" y="15812"/>
                  </a:lnTo>
                  <a:cubicBezTo>
                    <a:pt x="16246" y="14978"/>
                    <a:pt x="15879" y="14077"/>
                    <a:pt x="15579" y="13177"/>
                  </a:cubicBezTo>
                  <a:lnTo>
                    <a:pt x="17980" y="12209"/>
                  </a:lnTo>
                  <a:lnTo>
                    <a:pt x="19481" y="4771"/>
                  </a:lnTo>
                  <a:lnTo>
                    <a:pt x="147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flipH="1">
              <a:off x="2211325" y="1436250"/>
              <a:ext cx="23375" cy="41975"/>
            </a:xfrm>
            <a:custGeom>
              <a:avLst/>
              <a:gdLst/>
              <a:ahLst/>
              <a:cxnLst/>
              <a:rect l="l" t="t" r="r" b="b"/>
              <a:pathLst>
                <a:path w="935" h="1679" extrusionOk="0">
                  <a:moveTo>
                    <a:pt x="542" y="1"/>
                  </a:moveTo>
                  <a:cubicBezTo>
                    <a:pt x="348" y="1"/>
                    <a:pt x="131" y="356"/>
                    <a:pt x="67" y="804"/>
                  </a:cubicBezTo>
                  <a:cubicBezTo>
                    <a:pt x="0" y="1271"/>
                    <a:pt x="134" y="1638"/>
                    <a:pt x="367" y="1671"/>
                  </a:cubicBezTo>
                  <a:cubicBezTo>
                    <a:pt x="386" y="1676"/>
                    <a:pt x="404" y="1679"/>
                    <a:pt x="422" y="1679"/>
                  </a:cubicBezTo>
                  <a:cubicBezTo>
                    <a:pt x="632" y="1679"/>
                    <a:pt x="806" y="1334"/>
                    <a:pt x="868" y="904"/>
                  </a:cubicBezTo>
                  <a:cubicBezTo>
                    <a:pt x="934" y="437"/>
                    <a:pt x="801" y="36"/>
                    <a:pt x="567" y="3"/>
                  </a:cubicBezTo>
                  <a:cubicBezTo>
                    <a:pt x="559" y="2"/>
                    <a:pt x="550" y="1"/>
                    <a:pt x="5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flipH="1">
              <a:off x="2194650" y="1592250"/>
              <a:ext cx="90925" cy="21725"/>
            </a:xfrm>
            <a:custGeom>
              <a:avLst/>
              <a:gdLst/>
              <a:ahLst/>
              <a:cxnLst/>
              <a:rect l="l" t="t" r="r" b="b"/>
              <a:pathLst>
                <a:path w="3637" h="869" fill="none" extrusionOk="0">
                  <a:moveTo>
                    <a:pt x="1" y="234"/>
                  </a:moveTo>
                  <a:cubicBezTo>
                    <a:pt x="1135" y="868"/>
                    <a:pt x="2569" y="801"/>
                    <a:pt x="3637" y="1"/>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flipH="1">
              <a:off x="2022850" y="1185300"/>
              <a:ext cx="347775" cy="582100"/>
            </a:xfrm>
            <a:custGeom>
              <a:avLst/>
              <a:gdLst/>
              <a:ahLst/>
              <a:cxnLst/>
              <a:rect l="l" t="t" r="r" b="b"/>
              <a:pathLst>
                <a:path w="13911" h="23284" fill="none" extrusionOk="0">
                  <a:moveTo>
                    <a:pt x="13910" y="2502"/>
                  </a:moveTo>
                  <a:cubicBezTo>
                    <a:pt x="13910" y="2502"/>
                    <a:pt x="8806" y="1"/>
                    <a:pt x="6838" y="2502"/>
                  </a:cubicBezTo>
                  <a:cubicBezTo>
                    <a:pt x="4870" y="5004"/>
                    <a:pt x="4537" y="9507"/>
                    <a:pt x="2802" y="11108"/>
                  </a:cubicBezTo>
                  <a:cubicBezTo>
                    <a:pt x="1068" y="12743"/>
                    <a:pt x="134" y="12610"/>
                    <a:pt x="67" y="13277"/>
                  </a:cubicBezTo>
                  <a:cubicBezTo>
                    <a:pt x="0" y="13977"/>
                    <a:pt x="2569" y="15211"/>
                    <a:pt x="2569" y="15211"/>
                  </a:cubicBezTo>
                  <a:cubicBezTo>
                    <a:pt x="2569" y="15211"/>
                    <a:pt x="1701" y="19981"/>
                    <a:pt x="2369" y="21282"/>
                  </a:cubicBezTo>
                  <a:cubicBezTo>
                    <a:pt x="3069" y="22583"/>
                    <a:pt x="4303" y="23284"/>
                    <a:pt x="6905" y="23150"/>
                  </a:cubicBezTo>
                  <a:cubicBezTo>
                    <a:pt x="9507" y="23017"/>
                    <a:pt x="13343" y="20115"/>
                    <a:pt x="13343" y="20115"/>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flipH="1">
              <a:off x="2137950" y="1764050"/>
              <a:ext cx="60050" cy="135950"/>
            </a:xfrm>
            <a:custGeom>
              <a:avLst/>
              <a:gdLst/>
              <a:ahLst/>
              <a:cxnLst/>
              <a:rect l="l" t="t" r="r" b="b"/>
              <a:pathLst>
                <a:path w="2402" h="5438" fill="none" extrusionOk="0">
                  <a:moveTo>
                    <a:pt x="2402" y="5438"/>
                  </a:moveTo>
                  <a:lnTo>
                    <a:pt x="0" y="0"/>
                  </a:ln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flipH="1">
              <a:off x="1794375" y="1105225"/>
              <a:ext cx="527900" cy="534650"/>
            </a:xfrm>
            <a:custGeom>
              <a:avLst/>
              <a:gdLst/>
              <a:ahLst/>
              <a:cxnLst/>
              <a:rect l="l" t="t" r="r" b="b"/>
              <a:pathLst>
                <a:path w="21116" h="21386" extrusionOk="0">
                  <a:moveTo>
                    <a:pt x="6144" y="1"/>
                  </a:moveTo>
                  <a:cubicBezTo>
                    <a:pt x="4007" y="1"/>
                    <a:pt x="1008" y="3920"/>
                    <a:pt x="535" y="5105"/>
                  </a:cubicBezTo>
                  <a:cubicBezTo>
                    <a:pt x="1" y="6473"/>
                    <a:pt x="1002" y="7874"/>
                    <a:pt x="2102" y="8908"/>
                  </a:cubicBezTo>
                  <a:cubicBezTo>
                    <a:pt x="2474" y="9268"/>
                    <a:pt x="2804" y="9408"/>
                    <a:pt x="3141" y="9408"/>
                  </a:cubicBezTo>
                  <a:cubicBezTo>
                    <a:pt x="3802" y="9408"/>
                    <a:pt x="4489" y="8871"/>
                    <a:pt x="5572" y="8407"/>
                  </a:cubicBezTo>
                  <a:cubicBezTo>
                    <a:pt x="6141" y="8158"/>
                    <a:pt x="6787" y="8078"/>
                    <a:pt x="7383" y="8078"/>
                  </a:cubicBezTo>
                  <a:cubicBezTo>
                    <a:pt x="8461" y="8078"/>
                    <a:pt x="9374" y="8341"/>
                    <a:pt x="9374" y="8341"/>
                  </a:cubicBezTo>
                  <a:cubicBezTo>
                    <a:pt x="9374" y="8341"/>
                    <a:pt x="7940" y="11409"/>
                    <a:pt x="8540" y="12844"/>
                  </a:cubicBezTo>
                  <a:cubicBezTo>
                    <a:pt x="9141" y="14245"/>
                    <a:pt x="10975" y="14745"/>
                    <a:pt x="10975" y="14745"/>
                  </a:cubicBezTo>
                  <a:cubicBezTo>
                    <a:pt x="10975" y="14745"/>
                    <a:pt x="10642" y="15612"/>
                    <a:pt x="11342" y="15813"/>
                  </a:cubicBezTo>
                  <a:cubicBezTo>
                    <a:pt x="11536" y="15859"/>
                    <a:pt x="11690" y="15892"/>
                    <a:pt x="11822" y="15892"/>
                  </a:cubicBezTo>
                  <a:cubicBezTo>
                    <a:pt x="12166" y="15892"/>
                    <a:pt x="12367" y="15665"/>
                    <a:pt x="12777" y="14845"/>
                  </a:cubicBezTo>
                  <a:cubicBezTo>
                    <a:pt x="13188" y="14046"/>
                    <a:pt x="13635" y="13634"/>
                    <a:pt x="14322" y="13634"/>
                  </a:cubicBezTo>
                  <a:cubicBezTo>
                    <a:pt x="14581" y="13634"/>
                    <a:pt x="14874" y="13692"/>
                    <a:pt x="15212" y="13811"/>
                  </a:cubicBezTo>
                  <a:cubicBezTo>
                    <a:pt x="16446" y="14245"/>
                    <a:pt x="16279" y="15346"/>
                    <a:pt x="15512" y="16947"/>
                  </a:cubicBezTo>
                  <a:cubicBezTo>
                    <a:pt x="14778" y="18548"/>
                    <a:pt x="13978" y="18581"/>
                    <a:pt x="12877" y="18815"/>
                  </a:cubicBezTo>
                  <a:cubicBezTo>
                    <a:pt x="11776" y="19048"/>
                    <a:pt x="12243" y="20516"/>
                    <a:pt x="12243" y="20516"/>
                  </a:cubicBezTo>
                  <a:cubicBezTo>
                    <a:pt x="12704" y="20977"/>
                    <a:pt x="13613" y="21385"/>
                    <a:pt x="14531" y="21385"/>
                  </a:cubicBezTo>
                  <a:cubicBezTo>
                    <a:pt x="15074" y="21385"/>
                    <a:pt x="15620" y="21242"/>
                    <a:pt x="16079" y="20883"/>
                  </a:cubicBezTo>
                  <a:cubicBezTo>
                    <a:pt x="17347" y="19882"/>
                    <a:pt x="21116" y="14011"/>
                    <a:pt x="20182" y="11276"/>
                  </a:cubicBezTo>
                  <a:cubicBezTo>
                    <a:pt x="19248" y="8574"/>
                    <a:pt x="15479" y="6839"/>
                    <a:pt x="15479" y="6839"/>
                  </a:cubicBezTo>
                  <a:cubicBezTo>
                    <a:pt x="15479" y="6839"/>
                    <a:pt x="15912" y="4538"/>
                    <a:pt x="14545" y="3404"/>
                  </a:cubicBezTo>
                  <a:cubicBezTo>
                    <a:pt x="14185" y="3104"/>
                    <a:pt x="13841" y="2993"/>
                    <a:pt x="13503" y="2993"/>
                  </a:cubicBezTo>
                  <a:cubicBezTo>
                    <a:pt x="12550" y="2993"/>
                    <a:pt x="11647" y="3873"/>
                    <a:pt x="10593" y="3873"/>
                  </a:cubicBezTo>
                  <a:cubicBezTo>
                    <a:pt x="10565" y="3873"/>
                    <a:pt x="10537" y="3872"/>
                    <a:pt x="10508" y="3871"/>
                  </a:cubicBezTo>
                  <a:cubicBezTo>
                    <a:pt x="9007" y="3771"/>
                    <a:pt x="9041" y="1469"/>
                    <a:pt x="6906" y="201"/>
                  </a:cubicBezTo>
                  <a:cubicBezTo>
                    <a:pt x="6670" y="63"/>
                    <a:pt x="6414" y="1"/>
                    <a:pt x="6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flipH="1">
              <a:off x="2168800" y="1372100"/>
              <a:ext cx="60900" cy="62575"/>
            </a:xfrm>
            <a:custGeom>
              <a:avLst/>
              <a:gdLst/>
              <a:ahLst/>
              <a:cxnLst/>
              <a:rect l="l" t="t" r="r" b="b"/>
              <a:pathLst>
                <a:path w="2436" h="2503" fill="none" extrusionOk="0">
                  <a:moveTo>
                    <a:pt x="1" y="1268"/>
                  </a:moveTo>
                  <a:cubicBezTo>
                    <a:pt x="1" y="1268"/>
                    <a:pt x="2002" y="1"/>
                    <a:pt x="2436" y="2502"/>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flipH="1">
              <a:off x="1874425" y="1681500"/>
              <a:ext cx="264375" cy="296050"/>
            </a:xfrm>
            <a:custGeom>
              <a:avLst/>
              <a:gdLst/>
              <a:ahLst/>
              <a:cxnLst/>
              <a:rect l="l" t="t" r="r" b="b"/>
              <a:pathLst>
                <a:path w="10575" h="11842" fill="none" extrusionOk="0">
                  <a:moveTo>
                    <a:pt x="7873" y="0"/>
                  </a:moveTo>
                  <a:lnTo>
                    <a:pt x="0" y="8840"/>
                  </a:lnTo>
                  <a:lnTo>
                    <a:pt x="834" y="11842"/>
                  </a:lnTo>
                  <a:lnTo>
                    <a:pt x="10575" y="3636"/>
                  </a:lnTo>
                  <a:close/>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flipH="1">
              <a:off x="2135450" y="1811575"/>
              <a:ext cx="48375" cy="155975"/>
            </a:xfrm>
            <a:custGeom>
              <a:avLst/>
              <a:gdLst/>
              <a:ahLst/>
              <a:cxnLst/>
              <a:rect l="l" t="t" r="r" b="b"/>
              <a:pathLst>
                <a:path w="1935" h="6239" fill="none" extrusionOk="0">
                  <a:moveTo>
                    <a:pt x="1935" y="3770"/>
                  </a:moveTo>
                  <a:lnTo>
                    <a:pt x="1268" y="6239"/>
                  </a:lnTo>
                  <a:lnTo>
                    <a:pt x="0" y="3737"/>
                  </a:lnTo>
                  <a:lnTo>
                    <a:pt x="267" y="1"/>
                  </a:ln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flipH="1">
              <a:off x="1937800" y="1253675"/>
              <a:ext cx="326100" cy="181825"/>
            </a:xfrm>
            <a:custGeom>
              <a:avLst/>
              <a:gdLst/>
              <a:ahLst/>
              <a:cxnLst/>
              <a:rect l="l" t="t" r="r" b="b"/>
              <a:pathLst>
                <a:path w="13044" h="7273" fill="none" extrusionOk="0">
                  <a:moveTo>
                    <a:pt x="12843" y="7273"/>
                  </a:moveTo>
                  <a:cubicBezTo>
                    <a:pt x="13010" y="6305"/>
                    <a:pt x="13044" y="5338"/>
                    <a:pt x="12977" y="4371"/>
                  </a:cubicBezTo>
                  <a:cubicBezTo>
                    <a:pt x="12877" y="3370"/>
                    <a:pt x="12443" y="2469"/>
                    <a:pt x="11709" y="1769"/>
                  </a:cubicBezTo>
                  <a:cubicBezTo>
                    <a:pt x="10975" y="1202"/>
                    <a:pt x="10108" y="835"/>
                    <a:pt x="9174" y="735"/>
                  </a:cubicBezTo>
                  <a:cubicBezTo>
                    <a:pt x="7540" y="501"/>
                    <a:pt x="5872" y="601"/>
                    <a:pt x="4304" y="1035"/>
                  </a:cubicBezTo>
                  <a:cubicBezTo>
                    <a:pt x="3470" y="1302"/>
                    <a:pt x="2636" y="1635"/>
                    <a:pt x="1769" y="1569"/>
                  </a:cubicBezTo>
                  <a:cubicBezTo>
                    <a:pt x="935" y="1502"/>
                    <a:pt x="1" y="868"/>
                    <a:pt x="34" y="1"/>
                  </a:cubicBezTo>
                </a:path>
              </a:pathLst>
            </a:custGeom>
            <a:noFill/>
            <a:ln w="4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flipH="1">
              <a:off x="2157950" y="1143600"/>
              <a:ext cx="42550" cy="100925"/>
            </a:xfrm>
            <a:custGeom>
              <a:avLst/>
              <a:gdLst/>
              <a:ahLst/>
              <a:cxnLst/>
              <a:rect l="l" t="t" r="r" b="b"/>
              <a:pathLst>
                <a:path w="1702" h="4037" fill="none" extrusionOk="0">
                  <a:moveTo>
                    <a:pt x="1701" y="34"/>
                  </a:moveTo>
                  <a:cubicBezTo>
                    <a:pt x="1368" y="1"/>
                    <a:pt x="1001" y="134"/>
                    <a:pt x="767" y="368"/>
                  </a:cubicBezTo>
                  <a:cubicBezTo>
                    <a:pt x="500" y="601"/>
                    <a:pt x="334" y="901"/>
                    <a:pt x="234" y="1235"/>
                  </a:cubicBezTo>
                  <a:cubicBezTo>
                    <a:pt x="0" y="1902"/>
                    <a:pt x="0" y="2636"/>
                    <a:pt x="300" y="3270"/>
                  </a:cubicBezTo>
                  <a:cubicBezTo>
                    <a:pt x="434" y="3637"/>
                    <a:pt x="734" y="3937"/>
                    <a:pt x="1134" y="4037"/>
                  </a:cubicBezTo>
                </a:path>
              </a:pathLst>
            </a:custGeom>
            <a:noFill/>
            <a:ln w="4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flipH="1">
              <a:off x="2162950" y="2008400"/>
              <a:ext cx="326925" cy="410300"/>
            </a:xfrm>
            <a:custGeom>
              <a:avLst/>
              <a:gdLst/>
              <a:ahLst/>
              <a:cxnLst/>
              <a:rect l="l" t="t" r="r" b="b"/>
              <a:pathLst>
                <a:path w="13077" h="16412" fill="none" extrusionOk="0">
                  <a:moveTo>
                    <a:pt x="13076" y="0"/>
                  </a:moveTo>
                  <a:cubicBezTo>
                    <a:pt x="8273" y="5004"/>
                    <a:pt x="2102" y="14110"/>
                    <a:pt x="0" y="16412"/>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flipH="1">
              <a:off x="1968650" y="2083450"/>
              <a:ext cx="853150" cy="605450"/>
            </a:xfrm>
            <a:custGeom>
              <a:avLst/>
              <a:gdLst/>
              <a:ahLst/>
              <a:cxnLst/>
              <a:rect l="l" t="t" r="r" b="b"/>
              <a:pathLst>
                <a:path w="34126" h="24218" fill="none" extrusionOk="0">
                  <a:moveTo>
                    <a:pt x="15312" y="16679"/>
                  </a:moveTo>
                  <a:cubicBezTo>
                    <a:pt x="12343" y="10608"/>
                    <a:pt x="6039" y="6438"/>
                    <a:pt x="3904" y="0"/>
                  </a:cubicBezTo>
                  <a:lnTo>
                    <a:pt x="1" y="1068"/>
                  </a:lnTo>
                  <a:cubicBezTo>
                    <a:pt x="1" y="1068"/>
                    <a:pt x="1402" y="9874"/>
                    <a:pt x="4904" y="17046"/>
                  </a:cubicBezTo>
                  <a:cubicBezTo>
                    <a:pt x="8407" y="24218"/>
                    <a:pt x="13944" y="24051"/>
                    <a:pt x="14511" y="24051"/>
                  </a:cubicBezTo>
                  <a:cubicBezTo>
                    <a:pt x="15078" y="24051"/>
                    <a:pt x="32858" y="6738"/>
                    <a:pt x="34125" y="5404"/>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flipH="1">
              <a:off x="2618275" y="1755700"/>
              <a:ext cx="113450" cy="327775"/>
            </a:xfrm>
            <a:custGeom>
              <a:avLst/>
              <a:gdLst/>
              <a:ahLst/>
              <a:cxnLst/>
              <a:rect l="l" t="t" r="r" b="b"/>
              <a:pathLst>
                <a:path w="4538" h="13111" fill="none" extrusionOk="0">
                  <a:moveTo>
                    <a:pt x="101" y="13110"/>
                  </a:moveTo>
                  <a:cubicBezTo>
                    <a:pt x="1" y="12009"/>
                    <a:pt x="334" y="10508"/>
                    <a:pt x="834" y="9808"/>
                  </a:cubicBezTo>
                  <a:cubicBezTo>
                    <a:pt x="1668" y="8674"/>
                    <a:pt x="3770" y="7706"/>
                    <a:pt x="4237" y="6405"/>
                  </a:cubicBezTo>
                  <a:cubicBezTo>
                    <a:pt x="4537" y="5572"/>
                    <a:pt x="3270" y="2936"/>
                    <a:pt x="2803" y="2536"/>
                  </a:cubicBezTo>
                  <a:cubicBezTo>
                    <a:pt x="2336" y="2102"/>
                    <a:pt x="1435" y="1"/>
                    <a:pt x="801" y="168"/>
                  </a:cubicBezTo>
                  <a:cubicBezTo>
                    <a:pt x="334" y="301"/>
                    <a:pt x="1001" y="1902"/>
                    <a:pt x="1735" y="3003"/>
                  </a:cubicBezTo>
                  <a:cubicBezTo>
                    <a:pt x="2469" y="4104"/>
                    <a:pt x="1568" y="5271"/>
                    <a:pt x="1568" y="5271"/>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flipH="1">
              <a:off x="2778400" y="1794900"/>
              <a:ext cx="123450" cy="308575"/>
            </a:xfrm>
            <a:custGeom>
              <a:avLst/>
              <a:gdLst/>
              <a:ahLst/>
              <a:cxnLst/>
              <a:rect l="l" t="t" r="r" b="b"/>
              <a:pathLst>
                <a:path w="4938" h="12343" fill="none" extrusionOk="0">
                  <a:moveTo>
                    <a:pt x="4370" y="4737"/>
                  </a:moveTo>
                  <a:cubicBezTo>
                    <a:pt x="4370" y="4737"/>
                    <a:pt x="4938" y="2236"/>
                    <a:pt x="4070" y="2035"/>
                  </a:cubicBezTo>
                  <a:cubicBezTo>
                    <a:pt x="3236" y="1802"/>
                    <a:pt x="835" y="1"/>
                    <a:pt x="835" y="1"/>
                  </a:cubicBezTo>
                  <a:cubicBezTo>
                    <a:pt x="1" y="968"/>
                    <a:pt x="3036" y="3170"/>
                    <a:pt x="3036" y="3170"/>
                  </a:cubicBezTo>
                  <a:cubicBezTo>
                    <a:pt x="3036" y="3170"/>
                    <a:pt x="3236" y="4537"/>
                    <a:pt x="2002" y="6572"/>
                  </a:cubicBezTo>
                  <a:cubicBezTo>
                    <a:pt x="768" y="8640"/>
                    <a:pt x="3403" y="12343"/>
                    <a:pt x="3403" y="12343"/>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flipH="1">
              <a:off x="2746700" y="1764875"/>
              <a:ext cx="109275" cy="129300"/>
            </a:xfrm>
            <a:custGeom>
              <a:avLst/>
              <a:gdLst/>
              <a:ahLst/>
              <a:cxnLst/>
              <a:rect l="l" t="t" r="r" b="b"/>
              <a:pathLst>
                <a:path w="4371" h="5172" fill="none" extrusionOk="0">
                  <a:moveTo>
                    <a:pt x="4370" y="5171"/>
                  </a:moveTo>
                  <a:cubicBezTo>
                    <a:pt x="4370" y="5171"/>
                    <a:pt x="4170" y="3403"/>
                    <a:pt x="3403" y="2903"/>
                  </a:cubicBezTo>
                  <a:cubicBezTo>
                    <a:pt x="2636" y="2403"/>
                    <a:pt x="667" y="1"/>
                    <a:pt x="334" y="234"/>
                  </a:cubicBezTo>
                  <a:cubicBezTo>
                    <a:pt x="0" y="468"/>
                    <a:pt x="601" y="1802"/>
                    <a:pt x="1201" y="2703"/>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flipH="1">
              <a:off x="2687500" y="1744875"/>
              <a:ext cx="102600" cy="153450"/>
            </a:xfrm>
            <a:custGeom>
              <a:avLst/>
              <a:gdLst/>
              <a:ahLst/>
              <a:cxnLst/>
              <a:rect l="l" t="t" r="r" b="b"/>
              <a:pathLst>
                <a:path w="4104" h="6138" fill="none" extrusionOk="0">
                  <a:moveTo>
                    <a:pt x="3737" y="6138"/>
                  </a:moveTo>
                  <a:cubicBezTo>
                    <a:pt x="3737" y="6138"/>
                    <a:pt x="4103" y="4570"/>
                    <a:pt x="3903" y="3903"/>
                  </a:cubicBezTo>
                  <a:cubicBezTo>
                    <a:pt x="3703" y="3203"/>
                    <a:pt x="901" y="0"/>
                    <a:pt x="434" y="334"/>
                  </a:cubicBezTo>
                  <a:cubicBezTo>
                    <a:pt x="1" y="701"/>
                    <a:pt x="1435" y="2936"/>
                    <a:pt x="2035" y="3670"/>
                  </a:cubicBezTo>
                  <a:lnTo>
                    <a:pt x="1735" y="5538"/>
                  </a:ln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flipH="1">
              <a:off x="1951975" y="1618950"/>
              <a:ext cx="29225" cy="71725"/>
            </a:xfrm>
            <a:custGeom>
              <a:avLst/>
              <a:gdLst/>
              <a:ahLst/>
              <a:cxnLst/>
              <a:rect l="l" t="t" r="r" b="b"/>
              <a:pathLst>
                <a:path w="1169" h="2869" fill="none" extrusionOk="0">
                  <a:moveTo>
                    <a:pt x="1" y="0"/>
                  </a:moveTo>
                  <a:cubicBezTo>
                    <a:pt x="101" y="67"/>
                    <a:pt x="368" y="1701"/>
                    <a:pt x="1168" y="2869"/>
                  </a:cubicBezTo>
                </a:path>
              </a:pathLst>
            </a:custGeom>
            <a:noFill/>
            <a:ln w="91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flipH="1">
              <a:off x="2737525" y="1899975"/>
              <a:ext cx="434525" cy="648825"/>
            </a:xfrm>
            <a:custGeom>
              <a:avLst/>
              <a:gdLst/>
              <a:ahLst/>
              <a:cxnLst/>
              <a:rect l="l" t="t" r="r" b="b"/>
              <a:pathLst>
                <a:path w="17381" h="25953" fill="none" extrusionOk="0">
                  <a:moveTo>
                    <a:pt x="11876" y="3870"/>
                  </a:moveTo>
                  <a:cubicBezTo>
                    <a:pt x="11876" y="3870"/>
                    <a:pt x="4171" y="1"/>
                    <a:pt x="335" y="5671"/>
                  </a:cubicBezTo>
                  <a:cubicBezTo>
                    <a:pt x="1" y="6172"/>
                    <a:pt x="1068" y="8006"/>
                    <a:pt x="1302" y="8373"/>
                  </a:cubicBezTo>
                  <a:cubicBezTo>
                    <a:pt x="2336" y="9908"/>
                    <a:pt x="4304" y="10175"/>
                    <a:pt x="5572" y="11442"/>
                  </a:cubicBezTo>
                  <a:cubicBezTo>
                    <a:pt x="6906" y="12810"/>
                    <a:pt x="5638" y="14845"/>
                    <a:pt x="5538" y="16446"/>
                  </a:cubicBezTo>
                  <a:cubicBezTo>
                    <a:pt x="5438" y="18581"/>
                    <a:pt x="6139" y="20715"/>
                    <a:pt x="7440" y="22417"/>
                  </a:cubicBezTo>
                  <a:cubicBezTo>
                    <a:pt x="8173" y="23451"/>
                    <a:pt x="9641" y="25953"/>
                    <a:pt x="11276" y="25285"/>
                  </a:cubicBezTo>
                  <a:cubicBezTo>
                    <a:pt x="12643" y="24718"/>
                    <a:pt x="11009" y="20215"/>
                    <a:pt x="11009" y="20215"/>
                  </a:cubicBezTo>
                  <a:cubicBezTo>
                    <a:pt x="11009" y="20215"/>
                    <a:pt x="17380" y="11275"/>
                    <a:pt x="11876" y="3870"/>
                  </a:cubicBezTo>
                  <a:close/>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3377108" y="3103624"/>
            <a:ext cx="5767375" cy="1507800"/>
          </a:xfrm>
        </p:spPr>
        <p:txBody>
          <a:bodyPr/>
          <a:lstStyle/>
          <a:p>
            <a:r>
              <a:rPr lang="en-US" sz="8000" dirty="0" err="1" smtClean="0">
                <a:solidFill>
                  <a:srgbClr val="FF0000"/>
                </a:solidFill>
              </a:rPr>
              <a:t>Chủ</a:t>
            </a:r>
            <a:r>
              <a:rPr lang="en-US" sz="8000" dirty="0" smtClean="0">
                <a:solidFill>
                  <a:srgbClr val="FF0000"/>
                </a:solidFill>
              </a:rPr>
              <a:t> </a:t>
            </a:r>
            <a:r>
              <a:rPr lang="en-US" sz="8000" dirty="0" err="1" smtClean="0">
                <a:solidFill>
                  <a:srgbClr val="FF0000"/>
                </a:solidFill>
              </a:rPr>
              <a:t>đề</a:t>
            </a:r>
            <a:r>
              <a:rPr lang="en-US" sz="8000" dirty="0" smtClean="0">
                <a:solidFill>
                  <a:srgbClr val="FF0000"/>
                </a:solidFill>
              </a:rPr>
              <a:t>: </a:t>
            </a:r>
            <a:r>
              <a:rPr lang="en-US" sz="8000" dirty="0" err="1" smtClean="0">
                <a:solidFill>
                  <a:srgbClr val="FF0000"/>
                </a:solidFill>
              </a:rPr>
              <a:t>sinh</a:t>
            </a:r>
            <a:r>
              <a:rPr lang="en-US" sz="8000" dirty="0" smtClean="0">
                <a:solidFill>
                  <a:srgbClr val="FF0000"/>
                </a:solidFill>
              </a:rPr>
              <a:t> </a:t>
            </a:r>
            <a:r>
              <a:rPr lang="en-US" sz="8000" dirty="0" err="1" smtClean="0">
                <a:solidFill>
                  <a:srgbClr val="FF0000"/>
                </a:solidFill>
              </a:rPr>
              <a:t>sản</a:t>
            </a:r>
            <a:endParaRPr lang="en-US" sz="8000" dirty="0">
              <a:solidFill>
                <a:srgbClr val="FF0000"/>
              </a:solidFill>
            </a:endParaRPr>
          </a:p>
        </p:txBody>
      </p:sp>
    </p:spTree>
    <p:extLst>
      <p:ext uri="{BB962C8B-B14F-4D97-AF65-F5344CB8AC3E}">
        <p14:creationId xmlns:p14="http://schemas.microsoft.com/office/powerpoint/2010/main" val="257733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6"/>
          <p:cNvSpPr/>
          <p:nvPr/>
        </p:nvSpPr>
        <p:spPr>
          <a:xfrm flipH="1">
            <a:off x="3756934" y="1806901"/>
            <a:ext cx="1615467" cy="2043255"/>
          </a:xfrm>
          <a:custGeom>
            <a:avLst/>
            <a:gdLst/>
            <a:ahLst/>
            <a:cxnLst/>
            <a:rect l="l" t="t" r="r" b="b"/>
            <a:pathLst>
              <a:path w="91814" h="116127" extrusionOk="0">
                <a:moveTo>
                  <a:pt x="69383" y="13433"/>
                </a:moveTo>
                <a:cubicBezTo>
                  <a:pt x="75891" y="18643"/>
                  <a:pt x="81728" y="27850"/>
                  <a:pt x="82858" y="33081"/>
                </a:cubicBezTo>
                <a:cubicBezTo>
                  <a:pt x="83967" y="38312"/>
                  <a:pt x="83800" y="42057"/>
                  <a:pt x="83026" y="47120"/>
                </a:cubicBezTo>
                <a:cubicBezTo>
                  <a:pt x="82272" y="52163"/>
                  <a:pt x="83402" y="56850"/>
                  <a:pt x="86583" y="60763"/>
                </a:cubicBezTo>
                <a:cubicBezTo>
                  <a:pt x="89784" y="64696"/>
                  <a:pt x="91814" y="66935"/>
                  <a:pt x="88654" y="69195"/>
                </a:cubicBezTo>
                <a:cubicBezTo>
                  <a:pt x="85474" y="71455"/>
                  <a:pt x="82670" y="71810"/>
                  <a:pt x="83612" y="73693"/>
                </a:cubicBezTo>
                <a:cubicBezTo>
                  <a:pt x="84553" y="75577"/>
                  <a:pt x="84909" y="76372"/>
                  <a:pt x="84239" y="77522"/>
                </a:cubicBezTo>
                <a:cubicBezTo>
                  <a:pt x="83570" y="78673"/>
                  <a:pt x="83088" y="79154"/>
                  <a:pt x="83088" y="79154"/>
                </a:cubicBezTo>
                <a:cubicBezTo>
                  <a:pt x="83088" y="79154"/>
                  <a:pt x="84909" y="81644"/>
                  <a:pt x="83925" y="82984"/>
                </a:cubicBezTo>
                <a:cubicBezTo>
                  <a:pt x="82921" y="84323"/>
                  <a:pt x="80933" y="82984"/>
                  <a:pt x="80599" y="85808"/>
                </a:cubicBezTo>
                <a:cubicBezTo>
                  <a:pt x="80264" y="88633"/>
                  <a:pt x="81749" y="92106"/>
                  <a:pt x="78276" y="94094"/>
                </a:cubicBezTo>
                <a:cubicBezTo>
                  <a:pt x="74803" y="96082"/>
                  <a:pt x="66015" y="94094"/>
                  <a:pt x="62521" y="93257"/>
                </a:cubicBezTo>
                <a:cubicBezTo>
                  <a:pt x="59047" y="92420"/>
                  <a:pt x="55574" y="92420"/>
                  <a:pt x="52414" y="100706"/>
                </a:cubicBezTo>
                <a:cubicBezTo>
                  <a:pt x="50364" y="106041"/>
                  <a:pt x="48272" y="111335"/>
                  <a:pt x="47874" y="116127"/>
                </a:cubicBezTo>
                <a:lnTo>
                  <a:pt x="6487" y="116127"/>
                </a:lnTo>
                <a:cubicBezTo>
                  <a:pt x="10400" y="106774"/>
                  <a:pt x="18267" y="88717"/>
                  <a:pt x="16426" y="81310"/>
                </a:cubicBezTo>
                <a:cubicBezTo>
                  <a:pt x="14438" y="73359"/>
                  <a:pt x="5734" y="69990"/>
                  <a:pt x="2867" y="55155"/>
                </a:cubicBezTo>
                <a:cubicBezTo>
                  <a:pt x="1" y="40320"/>
                  <a:pt x="1047" y="18246"/>
                  <a:pt x="19941" y="9123"/>
                </a:cubicBezTo>
                <a:cubicBezTo>
                  <a:pt x="38856" y="0"/>
                  <a:pt x="59445" y="5482"/>
                  <a:pt x="69383" y="134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4091942" y="2022533"/>
            <a:ext cx="1113140" cy="975690"/>
          </a:xfrm>
          <a:custGeom>
            <a:avLst/>
            <a:gdLst/>
            <a:ahLst/>
            <a:cxnLst/>
            <a:rect l="l" t="t" r="r" b="b"/>
            <a:pathLst>
              <a:path w="23437" h="20543" extrusionOk="0">
                <a:moveTo>
                  <a:pt x="11144" y="0"/>
                </a:moveTo>
                <a:cubicBezTo>
                  <a:pt x="4392" y="0"/>
                  <a:pt x="605" y="2681"/>
                  <a:pt x="306" y="6621"/>
                </a:cubicBezTo>
                <a:cubicBezTo>
                  <a:pt x="0" y="10620"/>
                  <a:pt x="1815" y="11912"/>
                  <a:pt x="4376" y="11912"/>
                </a:cubicBezTo>
                <a:cubicBezTo>
                  <a:pt x="4621" y="11912"/>
                  <a:pt x="4877" y="11901"/>
                  <a:pt x="5139" y="11873"/>
                </a:cubicBezTo>
                <a:cubicBezTo>
                  <a:pt x="5139" y="11873"/>
                  <a:pt x="5362" y="11857"/>
                  <a:pt x="5656" y="11857"/>
                </a:cubicBezTo>
                <a:cubicBezTo>
                  <a:pt x="6234" y="11857"/>
                  <a:pt x="7073" y="11928"/>
                  <a:pt x="7073" y="12298"/>
                </a:cubicBezTo>
                <a:cubicBezTo>
                  <a:pt x="7073" y="12854"/>
                  <a:pt x="6888" y="14364"/>
                  <a:pt x="8125" y="14402"/>
                </a:cubicBezTo>
                <a:cubicBezTo>
                  <a:pt x="8539" y="14418"/>
                  <a:pt x="8926" y="14429"/>
                  <a:pt x="9258" y="14429"/>
                </a:cubicBezTo>
                <a:cubicBezTo>
                  <a:pt x="9923" y="14429"/>
                  <a:pt x="10375" y="14402"/>
                  <a:pt x="10375" y="14402"/>
                </a:cubicBezTo>
                <a:cubicBezTo>
                  <a:pt x="10375" y="14402"/>
                  <a:pt x="10724" y="16096"/>
                  <a:pt x="11465" y="16451"/>
                </a:cubicBezTo>
                <a:cubicBezTo>
                  <a:pt x="12201" y="16821"/>
                  <a:pt x="11906" y="17480"/>
                  <a:pt x="12130" y="17867"/>
                </a:cubicBezTo>
                <a:cubicBezTo>
                  <a:pt x="12348" y="18238"/>
                  <a:pt x="13236" y="18663"/>
                  <a:pt x="13585" y="19230"/>
                </a:cubicBezTo>
                <a:cubicBezTo>
                  <a:pt x="13939" y="19785"/>
                  <a:pt x="14086" y="20521"/>
                  <a:pt x="14674" y="20543"/>
                </a:cubicBezTo>
                <a:lnTo>
                  <a:pt x="14707" y="20543"/>
                </a:lnTo>
                <a:cubicBezTo>
                  <a:pt x="15301" y="20543"/>
                  <a:pt x="15759" y="20047"/>
                  <a:pt x="15377" y="19268"/>
                </a:cubicBezTo>
                <a:cubicBezTo>
                  <a:pt x="14969" y="18456"/>
                  <a:pt x="14582" y="17737"/>
                  <a:pt x="14843" y="17666"/>
                </a:cubicBezTo>
                <a:cubicBezTo>
                  <a:pt x="14854" y="17660"/>
                  <a:pt x="14860" y="17660"/>
                  <a:pt x="14871" y="17666"/>
                </a:cubicBezTo>
                <a:cubicBezTo>
                  <a:pt x="15099" y="17666"/>
                  <a:pt x="16009" y="17971"/>
                  <a:pt x="16985" y="17971"/>
                </a:cubicBezTo>
                <a:cubicBezTo>
                  <a:pt x="17562" y="17971"/>
                  <a:pt x="18162" y="17862"/>
                  <a:pt x="18663" y="17519"/>
                </a:cubicBezTo>
                <a:cubicBezTo>
                  <a:pt x="20064" y="16560"/>
                  <a:pt x="21998" y="15361"/>
                  <a:pt x="21077" y="12576"/>
                </a:cubicBezTo>
                <a:lnTo>
                  <a:pt x="21132" y="12576"/>
                </a:lnTo>
                <a:cubicBezTo>
                  <a:pt x="21437" y="12576"/>
                  <a:pt x="22984" y="12457"/>
                  <a:pt x="23197" y="10048"/>
                </a:cubicBezTo>
                <a:cubicBezTo>
                  <a:pt x="23436" y="7373"/>
                  <a:pt x="21851" y="807"/>
                  <a:pt x="13568" y="104"/>
                </a:cubicBezTo>
                <a:cubicBezTo>
                  <a:pt x="12724" y="33"/>
                  <a:pt x="11912" y="0"/>
                  <a:pt x="1114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T</a:t>
            </a:r>
            <a:r>
              <a:rPr lang="en"/>
              <a:t>rong quá trình mang thai</a:t>
            </a:r>
            <a:endParaRPr/>
          </a:p>
        </p:txBody>
      </p:sp>
      <p:sp>
        <p:nvSpPr>
          <p:cNvPr id="499" name="Google Shape;499;p36"/>
          <p:cNvSpPr txBox="1"/>
          <p:nvPr/>
        </p:nvSpPr>
        <p:spPr>
          <a:xfrm>
            <a:off x="711450" y="2576550"/>
            <a:ext cx="2503200" cy="1057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a:solidFill>
                  <a:schemeClr val="dk1"/>
                </a:solidFill>
                <a:latin typeface="Spectral"/>
                <a:ea typeface="Spectral"/>
                <a:cs typeface="Spectral"/>
                <a:sym typeface="Spectral"/>
              </a:rPr>
              <a:t>Được duy trì nhờ hoocmon progesterone tiết ra từ thể vàng (trong 3 tháng đầu, sau đó tiết ra từ nhau thai)</a:t>
            </a:r>
            <a:endParaRPr sz="1600">
              <a:solidFill>
                <a:schemeClr val="dk1"/>
              </a:solidFill>
              <a:latin typeface="Spectral"/>
              <a:ea typeface="Spectral"/>
              <a:cs typeface="Spectral"/>
              <a:sym typeface="Spectral"/>
            </a:endParaRPr>
          </a:p>
        </p:txBody>
      </p:sp>
      <p:sp>
        <p:nvSpPr>
          <p:cNvPr id="500" name="Google Shape;500;p36"/>
          <p:cNvSpPr txBox="1"/>
          <p:nvPr/>
        </p:nvSpPr>
        <p:spPr>
          <a:xfrm>
            <a:off x="711475" y="1864350"/>
            <a:ext cx="1821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b="1">
                <a:solidFill>
                  <a:schemeClr val="dk1"/>
                </a:solidFill>
                <a:latin typeface="Prata"/>
                <a:ea typeface="Prata"/>
                <a:cs typeface="Prata"/>
                <a:sym typeface="Prata"/>
              </a:rPr>
              <a:t>L</a:t>
            </a:r>
            <a:r>
              <a:rPr lang="en" sz="2200" b="1">
                <a:solidFill>
                  <a:schemeClr val="dk2"/>
                </a:solidFill>
                <a:latin typeface="Prata"/>
                <a:ea typeface="Prata"/>
                <a:cs typeface="Prata"/>
                <a:sym typeface="Prata"/>
              </a:rPr>
              <a:t>ớp niêm mạc tử cung</a:t>
            </a:r>
            <a:endParaRPr sz="2200" b="1">
              <a:solidFill>
                <a:schemeClr val="dk1"/>
              </a:solidFill>
              <a:latin typeface="Prata"/>
              <a:ea typeface="Prata"/>
              <a:cs typeface="Prata"/>
              <a:sym typeface="Prata"/>
            </a:endParaRPr>
          </a:p>
        </p:txBody>
      </p:sp>
      <p:sp>
        <p:nvSpPr>
          <p:cNvPr id="501" name="Google Shape;501;p36"/>
          <p:cNvSpPr txBox="1"/>
          <p:nvPr/>
        </p:nvSpPr>
        <p:spPr>
          <a:xfrm>
            <a:off x="6149825" y="2464750"/>
            <a:ext cx="2268000" cy="1742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600">
                <a:solidFill>
                  <a:schemeClr val="dk1"/>
                </a:solidFill>
                <a:latin typeface="Spectral"/>
                <a:ea typeface="Spectral"/>
                <a:cs typeface="Spectral"/>
                <a:sym typeface="Spectral"/>
              </a:rPr>
              <a:t>Hoocmon này còn kìm hãm hoạt động tiết các hoocmon kích thích buồng trứng của tuyến yên → Trứng không rụng &amp; chín trong thời kỳ này </a:t>
            </a:r>
            <a:endParaRPr sz="1600">
              <a:solidFill>
                <a:schemeClr val="dk1"/>
              </a:solidFill>
              <a:latin typeface="Spectral"/>
              <a:ea typeface="Spectral"/>
              <a:cs typeface="Spectral"/>
              <a:sym typeface="Spectral"/>
            </a:endParaRPr>
          </a:p>
        </p:txBody>
      </p:sp>
      <p:sp>
        <p:nvSpPr>
          <p:cNvPr id="502" name="Google Shape;502;p36"/>
          <p:cNvSpPr txBox="1"/>
          <p:nvPr/>
        </p:nvSpPr>
        <p:spPr>
          <a:xfrm>
            <a:off x="6388075" y="2005950"/>
            <a:ext cx="2029800" cy="431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2200" b="1">
                <a:solidFill>
                  <a:schemeClr val="dk2"/>
                </a:solidFill>
                <a:latin typeface="Prata"/>
                <a:ea typeface="Prata"/>
                <a:cs typeface="Prata"/>
                <a:sym typeface="Prata"/>
              </a:rPr>
              <a:t>N</a:t>
            </a:r>
            <a:r>
              <a:rPr lang="en" sz="2200" b="1">
                <a:solidFill>
                  <a:schemeClr val="dk1"/>
                </a:solidFill>
                <a:latin typeface="Prata"/>
                <a:ea typeface="Prata"/>
                <a:cs typeface="Prata"/>
                <a:sym typeface="Prata"/>
              </a:rPr>
              <a:t>goài ra</a:t>
            </a:r>
            <a:endParaRPr sz="2200" b="1">
              <a:solidFill>
                <a:schemeClr val="dk1"/>
              </a:solidFill>
              <a:latin typeface="Prata"/>
              <a:ea typeface="Prata"/>
              <a:cs typeface="Prata"/>
              <a:sym typeface="Prata"/>
            </a:endParaRPr>
          </a:p>
        </p:txBody>
      </p:sp>
      <p:cxnSp>
        <p:nvCxnSpPr>
          <p:cNvPr id="503" name="Google Shape;503;p36"/>
          <p:cNvCxnSpPr>
            <a:stCxn id="500" idx="3"/>
          </p:cNvCxnSpPr>
          <p:nvPr/>
        </p:nvCxnSpPr>
        <p:spPr>
          <a:xfrm>
            <a:off x="2533075" y="2150700"/>
            <a:ext cx="1706100" cy="186600"/>
          </a:xfrm>
          <a:prstGeom prst="bentConnector3">
            <a:avLst>
              <a:gd name="adj1" fmla="val 50000"/>
            </a:avLst>
          </a:prstGeom>
          <a:noFill/>
          <a:ln w="19050" cap="flat" cmpd="sng">
            <a:solidFill>
              <a:schemeClr val="accent2"/>
            </a:solidFill>
            <a:prstDash val="solid"/>
            <a:round/>
            <a:headEnd type="oval" w="med" len="med"/>
            <a:tailEnd type="oval" w="med" len="med"/>
          </a:ln>
        </p:spPr>
      </p:cxnSp>
      <p:cxnSp>
        <p:nvCxnSpPr>
          <p:cNvPr id="504" name="Google Shape;504;p36"/>
          <p:cNvCxnSpPr/>
          <p:nvPr/>
        </p:nvCxnSpPr>
        <p:spPr>
          <a:xfrm flipH="1">
            <a:off x="4927025" y="2247150"/>
            <a:ext cx="2014200" cy="393900"/>
          </a:xfrm>
          <a:prstGeom prst="bentConnector3">
            <a:avLst>
              <a:gd name="adj1" fmla="val 50000"/>
            </a:avLst>
          </a:prstGeom>
          <a:noFill/>
          <a:ln w="19050" cap="flat" cmpd="sng">
            <a:solidFill>
              <a:schemeClr val="accent2"/>
            </a:solidFill>
            <a:prstDash val="solid"/>
            <a:round/>
            <a:headEnd type="oval" w="med" len="med"/>
            <a:tailEnd type="oval" w="med" len="med"/>
          </a:ln>
        </p:spPr>
      </p:cxnSp>
    </p:spTree>
    <p:extLst>
      <p:ext uri="{BB962C8B-B14F-4D97-AF65-F5344CB8AC3E}">
        <p14:creationId xmlns:p14="http://schemas.microsoft.com/office/powerpoint/2010/main" val="298389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7"/>
          <p:cNvSpPr txBox="1">
            <a:spLocks noGrp="1"/>
          </p:cNvSpPr>
          <p:nvPr>
            <p:ph type="body" idx="1"/>
          </p:nvPr>
        </p:nvSpPr>
        <p:spPr>
          <a:xfrm>
            <a:off x="279475" y="1328975"/>
            <a:ext cx="3754200" cy="1379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solidFill>
                  <a:schemeClr val="dk2"/>
                </a:solidFill>
              </a:rPr>
              <a:t>T</a:t>
            </a:r>
            <a:r>
              <a:rPr lang="en" sz="2400"/>
              <a:t>ại nơi trứng làm tổ </a:t>
            </a:r>
            <a:r>
              <a:rPr lang="en" sz="2400">
                <a:solidFill>
                  <a:schemeClr val="dk2"/>
                </a:solidFill>
              </a:rPr>
              <a:t>⟶ H</a:t>
            </a:r>
            <a:r>
              <a:rPr lang="en" sz="2400"/>
              <a:t>ình thành nhau thai bám vào tử cung.</a:t>
            </a:r>
            <a:endParaRPr sz="2400"/>
          </a:p>
        </p:txBody>
      </p:sp>
      <p:sp>
        <p:nvSpPr>
          <p:cNvPr id="510" name="Google Shape;510;p37"/>
          <p:cNvSpPr txBox="1">
            <a:spLocks noGrp="1"/>
          </p:cNvSpPr>
          <p:nvPr>
            <p:ph type="body" idx="2"/>
          </p:nvPr>
        </p:nvSpPr>
        <p:spPr>
          <a:xfrm>
            <a:off x="279475" y="3177462"/>
            <a:ext cx="3826200" cy="1379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solidFill>
                  <a:schemeClr val="dk2"/>
                </a:solidFill>
              </a:rPr>
              <a:t>T</a:t>
            </a:r>
            <a:r>
              <a:rPr lang="en" sz="2400"/>
              <a:t>hai trao đổi chất với cơ thể mẹ qua nhau thai để lớn lên</a:t>
            </a:r>
            <a:endParaRPr sz="2400"/>
          </a:p>
        </p:txBody>
      </p:sp>
      <p:sp>
        <p:nvSpPr>
          <p:cNvPr id="511" name="Google Shape;511;p37"/>
          <p:cNvSpPr txBox="1">
            <a:spLocks noGrp="1"/>
          </p:cNvSpPr>
          <p:nvPr>
            <p:ph type="subTitle" idx="3"/>
          </p:nvPr>
        </p:nvSpPr>
        <p:spPr>
          <a:xfrm>
            <a:off x="701743" y="386595"/>
            <a:ext cx="3493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500" dirty="0">
                <a:solidFill>
                  <a:srgbClr val="0070C0"/>
                </a:solidFill>
              </a:rPr>
              <a:t>Nhau thai</a:t>
            </a:r>
            <a:endParaRPr sz="3500" dirty="0">
              <a:solidFill>
                <a:srgbClr val="0070C0"/>
              </a:solidFill>
            </a:endParaRPr>
          </a:p>
        </p:txBody>
      </p:sp>
      <p:pic>
        <p:nvPicPr>
          <p:cNvPr id="512" name="Google Shape;512;p37"/>
          <p:cNvPicPr preferRelativeResize="0"/>
          <p:nvPr/>
        </p:nvPicPr>
        <p:blipFill rotWithShape="1">
          <a:blip r:embed="rId3">
            <a:alphaModFix/>
          </a:blip>
          <a:srcRect l="22822" t="15278" r="21405" b="13329"/>
          <a:stretch/>
        </p:blipFill>
        <p:spPr>
          <a:xfrm>
            <a:off x="4195250" y="312113"/>
            <a:ext cx="4721249" cy="4519277"/>
          </a:xfrm>
          <a:prstGeom prst="rect">
            <a:avLst/>
          </a:prstGeom>
          <a:noFill/>
          <a:ln>
            <a:noFill/>
          </a:ln>
        </p:spPr>
      </p:pic>
    </p:spTree>
    <p:extLst>
      <p:ext uri="{BB962C8B-B14F-4D97-AF65-F5344CB8AC3E}">
        <p14:creationId xmlns:p14="http://schemas.microsoft.com/office/powerpoint/2010/main" val="245173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rgbClr val="0070C0"/>
                </a:solidFill>
              </a:rPr>
              <a:t>Sự phát triển của thai</a:t>
            </a:r>
            <a:endParaRPr sz="4000" dirty="0">
              <a:solidFill>
                <a:srgbClr val="0070C0"/>
              </a:solidFill>
            </a:endParaRPr>
          </a:p>
        </p:txBody>
      </p:sp>
      <p:sp>
        <p:nvSpPr>
          <p:cNvPr id="518" name="Google Shape;518;p38"/>
          <p:cNvSpPr txBox="1">
            <a:spLocks noGrp="1"/>
          </p:cNvSpPr>
          <p:nvPr>
            <p:ph type="subTitle" idx="1"/>
          </p:nvPr>
        </p:nvSpPr>
        <p:spPr>
          <a:xfrm rot="-6138">
            <a:off x="1094898" y="1969338"/>
            <a:ext cx="3024605" cy="9102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T</a:t>
            </a:r>
            <a:r>
              <a:rPr lang="en"/>
              <a:t>rứng sau khi thụ tinh thành hợp tử </a:t>
            </a:r>
            <a:r>
              <a:rPr lang="en">
                <a:solidFill>
                  <a:schemeClr val="dk2"/>
                </a:solidFill>
              </a:rPr>
              <a:t>→ H</a:t>
            </a:r>
            <a:r>
              <a:rPr lang="en"/>
              <a:t>ạt tử phân chia nhiều lần tạo thành phôi</a:t>
            </a:r>
            <a:endParaRPr/>
          </a:p>
        </p:txBody>
      </p:sp>
      <p:sp>
        <p:nvSpPr>
          <p:cNvPr id="519" name="Google Shape;519;p38"/>
          <p:cNvSpPr txBox="1">
            <a:spLocks noGrp="1"/>
          </p:cNvSpPr>
          <p:nvPr>
            <p:ph type="subTitle" idx="4"/>
          </p:nvPr>
        </p:nvSpPr>
        <p:spPr>
          <a:xfrm rot="-5701">
            <a:off x="4786210" y="1969830"/>
            <a:ext cx="3256504" cy="8067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P</a:t>
            </a:r>
            <a:r>
              <a:rPr lang="en"/>
              <a:t>hôi khi mới làm tổ </a:t>
            </a:r>
            <a:r>
              <a:rPr lang="en">
                <a:solidFill>
                  <a:schemeClr val="dk2"/>
                </a:solidFill>
              </a:rPr>
              <a:t>→ 1</a:t>
            </a:r>
            <a:r>
              <a:rPr lang="en"/>
              <a:t> khối tế bào chưa phân hóa</a:t>
            </a:r>
            <a:r>
              <a:rPr lang="en">
                <a:solidFill>
                  <a:schemeClr val="dk2"/>
                </a:solidFill>
              </a:rPr>
              <a:t> → Đ</a:t>
            </a:r>
            <a:r>
              <a:rPr lang="en"/>
              <a:t>ược phân hóa dần và phát triển thành thai</a:t>
            </a:r>
            <a:endParaRPr/>
          </a:p>
        </p:txBody>
      </p:sp>
      <p:sp>
        <p:nvSpPr>
          <p:cNvPr id="520" name="Google Shape;520;p38"/>
          <p:cNvSpPr txBox="1">
            <a:spLocks noGrp="1"/>
          </p:cNvSpPr>
          <p:nvPr>
            <p:ph type="subTitle" idx="6"/>
          </p:nvPr>
        </p:nvSpPr>
        <p:spPr>
          <a:xfrm rot="-6191">
            <a:off x="1023572" y="3647567"/>
            <a:ext cx="3165305" cy="9324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K</a:t>
            </a:r>
            <a:r>
              <a:rPr lang="en"/>
              <a:t>hoảng 2 tháng sau</a:t>
            </a:r>
            <a:r>
              <a:rPr lang="en">
                <a:solidFill>
                  <a:schemeClr val="dk2"/>
                </a:solidFill>
              </a:rPr>
              <a:t> → H</a:t>
            </a:r>
            <a:r>
              <a:rPr lang="en"/>
              <a:t>ình thành nhau thai bám chắc vào thành tử cung</a:t>
            </a:r>
            <a:endParaRPr/>
          </a:p>
        </p:txBody>
      </p:sp>
      <p:sp>
        <p:nvSpPr>
          <p:cNvPr id="521" name="Google Shape;521;p38"/>
          <p:cNvSpPr txBox="1">
            <a:spLocks noGrp="1"/>
          </p:cNvSpPr>
          <p:nvPr>
            <p:ph type="subTitle" idx="8"/>
          </p:nvPr>
        </p:nvSpPr>
        <p:spPr>
          <a:xfrm rot="-6285">
            <a:off x="4782697" y="3619928"/>
            <a:ext cx="3282005" cy="9549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L</a:t>
            </a:r>
            <a:r>
              <a:rPr lang="en"/>
              <a:t>iên hệ với nhau nhờ cuống nhau &amp; thực hiện thay đổi chất với cơ thể mẹ qua nhau thai </a:t>
            </a:r>
            <a:r>
              <a:rPr lang="en">
                <a:solidFill>
                  <a:schemeClr val="dk2"/>
                </a:solidFill>
              </a:rPr>
              <a:t>→ L</a:t>
            </a:r>
            <a:r>
              <a:rPr lang="en"/>
              <a:t>ớn lên</a:t>
            </a:r>
            <a:endParaRPr/>
          </a:p>
        </p:txBody>
      </p:sp>
      <p:grpSp>
        <p:nvGrpSpPr>
          <p:cNvPr id="522" name="Google Shape;522;p38"/>
          <p:cNvGrpSpPr/>
          <p:nvPr/>
        </p:nvGrpSpPr>
        <p:grpSpPr>
          <a:xfrm>
            <a:off x="2458452" y="3084819"/>
            <a:ext cx="290107" cy="354107"/>
            <a:chOff x="-24683100" y="2340425"/>
            <a:chExt cx="242625" cy="296150"/>
          </a:xfrm>
        </p:grpSpPr>
        <p:sp>
          <p:nvSpPr>
            <p:cNvPr id="523" name="Google Shape;523;p38"/>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8"/>
          <p:cNvGrpSpPr/>
          <p:nvPr/>
        </p:nvGrpSpPr>
        <p:grpSpPr>
          <a:xfrm>
            <a:off x="6184594" y="3198074"/>
            <a:ext cx="356020" cy="230770"/>
            <a:chOff x="-27728850" y="2382950"/>
            <a:chExt cx="297750" cy="193000"/>
          </a:xfrm>
        </p:grpSpPr>
        <p:sp>
          <p:nvSpPr>
            <p:cNvPr id="528" name="Google Shape;528;p38"/>
            <p:cNvSpPr/>
            <p:nvPr/>
          </p:nvSpPr>
          <p:spPr>
            <a:xfrm>
              <a:off x="-27606750" y="2453825"/>
              <a:ext cx="35450" cy="35475"/>
            </a:xfrm>
            <a:custGeom>
              <a:avLst/>
              <a:gdLst/>
              <a:ahLst/>
              <a:cxnLst/>
              <a:rect l="l" t="t" r="r" b="b"/>
              <a:pathLst>
                <a:path w="1418" h="1419" extrusionOk="0">
                  <a:moveTo>
                    <a:pt x="725" y="1"/>
                  </a:moveTo>
                  <a:cubicBezTo>
                    <a:pt x="315" y="1"/>
                    <a:pt x="0" y="316"/>
                    <a:pt x="0" y="694"/>
                  </a:cubicBezTo>
                  <a:cubicBezTo>
                    <a:pt x="0" y="1103"/>
                    <a:pt x="315" y="1419"/>
                    <a:pt x="725" y="1419"/>
                  </a:cubicBezTo>
                  <a:cubicBezTo>
                    <a:pt x="1103" y="1419"/>
                    <a:pt x="1418" y="1103"/>
                    <a:pt x="1418" y="694"/>
                  </a:cubicBezTo>
                  <a:cubicBezTo>
                    <a:pt x="1418" y="316"/>
                    <a:pt x="1103" y="1"/>
                    <a:pt x="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27728850" y="2382950"/>
              <a:ext cx="297750" cy="193000"/>
            </a:xfrm>
            <a:custGeom>
              <a:avLst/>
              <a:gdLst/>
              <a:ahLst/>
              <a:cxnLst/>
              <a:rect l="l" t="t" r="r" b="b"/>
              <a:pathLst>
                <a:path w="11910" h="7720" extrusionOk="0">
                  <a:moveTo>
                    <a:pt x="5955" y="756"/>
                  </a:moveTo>
                  <a:cubicBezTo>
                    <a:pt x="7405" y="756"/>
                    <a:pt x="8791" y="1670"/>
                    <a:pt x="9673" y="2426"/>
                  </a:cubicBezTo>
                  <a:cubicBezTo>
                    <a:pt x="10335" y="3025"/>
                    <a:pt x="10839" y="3592"/>
                    <a:pt x="11091" y="3938"/>
                  </a:cubicBezTo>
                  <a:cubicBezTo>
                    <a:pt x="10524" y="4632"/>
                    <a:pt x="8413" y="7026"/>
                    <a:pt x="5955" y="7026"/>
                  </a:cubicBezTo>
                  <a:cubicBezTo>
                    <a:pt x="4506" y="7026"/>
                    <a:pt x="3120" y="6144"/>
                    <a:pt x="2269" y="5388"/>
                  </a:cubicBezTo>
                  <a:cubicBezTo>
                    <a:pt x="1576" y="4789"/>
                    <a:pt x="1072" y="4190"/>
                    <a:pt x="852" y="3875"/>
                  </a:cubicBezTo>
                  <a:cubicBezTo>
                    <a:pt x="1419" y="3182"/>
                    <a:pt x="3529" y="788"/>
                    <a:pt x="5955" y="756"/>
                  </a:cubicBezTo>
                  <a:close/>
                  <a:moveTo>
                    <a:pt x="5955" y="0"/>
                  </a:moveTo>
                  <a:cubicBezTo>
                    <a:pt x="5199" y="0"/>
                    <a:pt x="4412" y="189"/>
                    <a:pt x="3624" y="567"/>
                  </a:cubicBezTo>
                  <a:cubicBezTo>
                    <a:pt x="2994" y="882"/>
                    <a:pt x="2364" y="1324"/>
                    <a:pt x="1797" y="1828"/>
                  </a:cubicBezTo>
                  <a:cubicBezTo>
                    <a:pt x="757" y="2741"/>
                    <a:pt x="127" y="3623"/>
                    <a:pt x="95" y="3655"/>
                  </a:cubicBezTo>
                  <a:cubicBezTo>
                    <a:pt x="1" y="3781"/>
                    <a:pt x="1" y="3938"/>
                    <a:pt x="95" y="4033"/>
                  </a:cubicBezTo>
                  <a:cubicBezTo>
                    <a:pt x="127" y="4096"/>
                    <a:pt x="757" y="4978"/>
                    <a:pt x="1797" y="5860"/>
                  </a:cubicBezTo>
                  <a:cubicBezTo>
                    <a:pt x="2427" y="6396"/>
                    <a:pt x="2994" y="6805"/>
                    <a:pt x="3624" y="7120"/>
                  </a:cubicBezTo>
                  <a:cubicBezTo>
                    <a:pt x="4412" y="7499"/>
                    <a:pt x="5199" y="7719"/>
                    <a:pt x="5955" y="7719"/>
                  </a:cubicBezTo>
                  <a:cubicBezTo>
                    <a:pt x="6711" y="7719"/>
                    <a:pt x="7499" y="7499"/>
                    <a:pt x="8287" y="7120"/>
                  </a:cubicBezTo>
                  <a:cubicBezTo>
                    <a:pt x="8917" y="6805"/>
                    <a:pt x="9547" y="6364"/>
                    <a:pt x="10145" y="5860"/>
                  </a:cubicBezTo>
                  <a:cubicBezTo>
                    <a:pt x="11154" y="4947"/>
                    <a:pt x="11784" y="4096"/>
                    <a:pt x="11815" y="4033"/>
                  </a:cubicBezTo>
                  <a:cubicBezTo>
                    <a:pt x="11910" y="3938"/>
                    <a:pt x="11910" y="3781"/>
                    <a:pt x="11815" y="3655"/>
                  </a:cubicBezTo>
                  <a:cubicBezTo>
                    <a:pt x="11784" y="3623"/>
                    <a:pt x="11154" y="2710"/>
                    <a:pt x="10145" y="1828"/>
                  </a:cubicBezTo>
                  <a:cubicBezTo>
                    <a:pt x="9515" y="1292"/>
                    <a:pt x="8917" y="882"/>
                    <a:pt x="8287" y="567"/>
                  </a:cubicBezTo>
                  <a:cubicBezTo>
                    <a:pt x="7499" y="189"/>
                    <a:pt x="6711" y="0"/>
                    <a:pt x="5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27640625" y="2419175"/>
              <a:ext cx="122100" cy="122100"/>
            </a:xfrm>
            <a:custGeom>
              <a:avLst/>
              <a:gdLst/>
              <a:ahLst/>
              <a:cxnLst/>
              <a:rect l="l" t="t" r="r" b="b"/>
              <a:pathLst>
                <a:path w="4884" h="4884" extrusionOk="0">
                  <a:moveTo>
                    <a:pt x="2426" y="694"/>
                  </a:moveTo>
                  <a:cubicBezTo>
                    <a:pt x="3403" y="694"/>
                    <a:pt x="4159" y="1481"/>
                    <a:pt x="4159" y="2426"/>
                  </a:cubicBezTo>
                  <a:cubicBezTo>
                    <a:pt x="4159" y="3372"/>
                    <a:pt x="3371" y="4159"/>
                    <a:pt x="2426" y="4159"/>
                  </a:cubicBezTo>
                  <a:cubicBezTo>
                    <a:pt x="1481" y="4159"/>
                    <a:pt x="694" y="3372"/>
                    <a:pt x="694" y="2426"/>
                  </a:cubicBezTo>
                  <a:cubicBezTo>
                    <a:pt x="694" y="1481"/>
                    <a:pt x="1481" y="694"/>
                    <a:pt x="2426" y="694"/>
                  </a:cubicBezTo>
                  <a:close/>
                  <a:moveTo>
                    <a:pt x="2426" y="1"/>
                  </a:moveTo>
                  <a:cubicBezTo>
                    <a:pt x="1103" y="1"/>
                    <a:pt x="0" y="1103"/>
                    <a:pt x="0" y="2426"/>
                  </a:cubicBezTo>
                  <a:cubicBezTo>
                    <a:pt x="0" y="3781"/>
                    <a:pt x="1103" y="4884"/>
                    <a:pt x="2426" y="4884"/>
                  </a:cubicBezTo>
                  <a:cubicBezTo>
                    <a:pt x="3781" y="4884"/>
                    <a:pt x="4884" y="3781"/>
                    <a:pt x="4884" y="2426"/>
                  </a:cubicBezTo>
                  <a:cubicBezTo>
                    <a:pt x="4884" y="1103"/>
                    <a:pt x="3781" y="1"/>
                    <a:pt x="2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38"/>
          <p:cNvGrpSpPr/>
          <p:nvPr/>
        </p:nvGrpSpPr>
        <p:grpSpPr>
          <a:xfrm>
            <a:off x="6236937" y="1410910"/>
            <a:ext cx="355063" cy="354136"/>
            <a:chOff x="-27358650" y="1961575"/>
            <a:chExt cx="296950" cy="296175"/>
          </a:xfrm>
        </p:grpSpPr>
        <p:sp>
          <p:nvSpPr>
            <p:cNvPr id="532" name="Google Shape;532;p38"/>
            <p:cNvSpPr/>
            <p:nvPr/>
          </p:nvSpPr>
          <p:spPr>
            <a:xfrm>
              <a:off x="-27358650" y="1961575"/>
              <a:ext cx="296950" cy="296175"/>
            </a:xfrm>
            <a:custGeom>
              <a:avLst/>
              <a:gdLst/>
              <a:ahLst/>
              <a:cxnLst/>
              <a:rect l="l" t="t" r="r" b="b"/>
              <a:pathLst>
                <a:path w="11878" h="11847" extrusionOk="0">
                  <a:moveTo>
                    <a:pt x="7719" y="2080"/>
                  </a:moveTo>
                  <a:lnTo>
                    <a:pt x="7719" y="2836"/>
                  </a:lnTo>
                  <a:lnTo>
                    <a:pt x="4222" y="2836"/>
                  </a:lnTo>
                  <a:lnTo>
                    <a:pt x="4222" y="2080"/>
                  </a:lnTo>
                  <a:close/>
                  <a:moveTo>
                    <a:pt x="8034" y="693"/>
                  </a:moveTo>
                  <a:cubicBezTo>
                    <a:pt x="8633" y="693"/>
                    <a:pt x="9074" y="1166"/>
                    <a:pt x="9074" y="1733"/>
                  </a:cubicBezTo>
                  <a:lnTo>
                    <a:pt x="9074" y="2836"/>
                  </a:lnTo>
                  <a:lnTo>
                    <a:pt x="8349" y="2836"/>
                  </a:lnTo>
                  <a:lnTo>
                    <a:pt x="8349" y="1733"/>
                  </a:lnTo>
                  <a:cubicBezTo>
                    <a:pt x="8349" y="1513"/>
                    <a:pt x="8192" y="1355"/>
                    <a:pt x="8002" y="1355"/>
                  </a:cubicBezTo>
                  <a:lnTo>
                    <a:pt x="3781" y="1355"/>
                  </a:lnTo>
                  <a:cubicBezTo>
                    <a:pt x="3592" y="1355"/>
                    <a:pt x="3434" y="1513"/>
                    <a:pt x="3434" y="1733"/>
                  </a:cubicBezTo>
                  <a:lnTo>
                    <a:pt x="3434" y="2836"/>
                  </a:lnTo>
                  <a:lnTo>
                    <a:pt x="2741" y="2836"/>
                  </a:lnTo>
                  <a:lnTo>
                    <a:pt x="2741" y="1733"/>
                  </a:lnTo>
                  <a:lnTo>
                    <a:pt x="2804" y="1733"/>
                  </a:lnTo>
                  <a:cubicBezTo>
                    <a:pt x="2804" y="1134"/>
                    <a:pt x="3277" y="693"/>
                    <a:pt x="3844" y="693"/>
                  </a:cubicBezTo>
                  <a:close/>
                  <a:moveTo>
                    <a:pt x="10176" y="3497"/>
                  </a:moveTo>
                  <a:cubicBezTo>
                    <a:pt x="10617" y="3497"/>
                    <a:pt x="10995" y="3781"/>
                    <a:pt x="11153" y="4190"/>
                  </a:cubicBezTo>
                  <a:lnTo>
                    <a:pt x="851" y="4190"/>
                  </a:lnTo>
                  <a:cubicBezTo>
                    <a:pt x="914" y="3812"/>
                    <a:pt x="1323" y="3497"/>
                    <a:pt x="1796" y="3497"/>
                  </a:cubicBezTo>
                  <a:close/>
                  <a:moveTo>
                    <a:pt x="11153" y="4915"/>
                  </a:moveTo>
                  <a:lnTo>
                    <a:pt x="11153" y="6301"/>
                  </a:lnTo>
                  <a:lnTo>
                    <a:pt x="10460" y="6301"/>
                  </a:lnTo>
                  <a:lnTo>
                    <a:pt x="10460" y="5923"/>
                  </a:lnTo>
                  <a:cubicBezTo>
                    <a:pt x="10491" y="5734"/>
                    <a:pt x="10334" y="5577"/>
                    <a:pt x="10145" y="5577"/>
                  </a:cubicBezTo>
                  <a:lnTo>
                    <a:pt x="8759" y="5577"/>
                  </a:lnTo>
                  <a:cubicBezTo>
                    <a:pt x="8570" y="5577"/>
                    <a:pt x="8412" y="5734"/>
                    <a:pt x="8412" y="5923"/>
                  </a:cubicBezTo>
                  <a:lnTo>
                    <a:pt x="8412" y="6301"/>
                  </a:lnTo>
                  <a:lnTo>
                    <a:pt x="3529" y="6301"/>
                  </a:lnTo>
                  <a:lnTo>
                    <a:pt x="3529" y="5923"/>
                  </a:lnTo>
                  <a:cubicBezTo>
                    <a:pt x="3529" y="5734"/>
                    <a:pt x="3371" y="5577"/>
                    <a:pt x="3151" y="5577"/>
                  </a:cubicBezTo>
                  <a:lnTo>
                    <a:pt x="1796" y="5577"/>
                  </a:lnTo>
                  <a:cubicBezTo>
                    <a:pt x="1575" y="5577"/>
                    <a:pt x="1418" y="5734"/>
                    <a:pt x="1418" y="5923"/>
                  </a:cubicBezTo>
                  <a:lnTo>
                    <a:pt x="1418" y="6301"/>
                  </a:lnTo>
                  <a:lnTo>
                    <a:pt x="725" y="6301"/>
                  </a:lnTo>
                  <a:lnTo>
                    <a:pt x="725" y="4915"/>
                  </a:lnTo>
                  <a:close/>
                  <a:moveTo>
                    <a:pt x="2836" y="6301"/>
                  </a:moveTo>
                  <a:lnTo>
                    <a:pt x="2836" y="8034"/>
                  </a:lnTo>
                  <a:cubicBezTo>
                    <a:pt x="2836" y="8223"/>
                    <a:pt x="2678" y="8381"/>
                    <a:pt x="2489" y="8381"/>
                  </a:cubicBezTo>
                  <a:cubicBezTo>
                    <a:pt x="2300" y="8381"/>
                    <a:pt x="2143" y="8223"/>
                    <a:pt x="2143" y="8034"/>
                  </a:cubicBezTo>
                  <a:lnTo>
                    <a:pt x="2143" y="6301"/>
                  </a:lnTo>
                  <a:close/>
                  <a:moveTo>
                    <a:pt x="9830" y="6301"/>
                  </a:moveTo>
                  <a:lnTo>
                    <a:pt x="9830" y="8034"/>
                  </a:lnTo>
                  <a:cubicBezTo>
                    <a:pt x="9830" y="8223"/>
                    <a:pt x="9672" y="8381"/>
                    <a:pt x="9452" y="8381"/>
                  </a:cubicBezTo>
                  <a:cubicBezTo>
                    <a:pt x="9263" y="8381"/>
                    <a:pt x="9105" y="8223"/>
                    <a:pt x="9105" y="8034"/>
                  </a:cubicBezTo>
                  <a:lnTo>
                    <a:pt x="9105" y="6301"/>
                  </a:lnTo>
                  <a:close/>
                  <a:moveTo>
                    <a:pt x="11121" y="6994"/>
                  </a:moveTo>
                  <a:lnTo>
                    <a:pt x="11121" y="10113"/>
                  </a:lnTo>
                  <a:cubicBezTo>
                    <a:pt x="11184" y="10649"/>
                    <a:pt x="10712" y="11121"/>
                    <a:pt x="10145" y="11121"/>
                  </a:cubicBezTo>
                  <a:lnTo>
                    <a:pt x="1733" y="11121"/>
                  </a:lnTo>
                  <a:cubicBezTo>
                    <a:pt x="1166" y="11121"/>
                    <a:pt x="725" y="10649"/>
                    <a:pt x="725" y="10113"/>
                  </a:cubicBezTo>
                  <a:lnTo>
                    <a:pt x="725" y="6994"/>
                  </a:lnTo>
                  <a:lnTo>
                    <a:pt x="1418" y="6994"/>
                  </a:lnTo>
                  <a:lnTo>
                    <a:pt x="1418" y="8034"/>
                  </a:lnTo>
                  <a:cubicBezTo>
                    <a:pt x="1418" y="8601"/>
                    <a:pt x="1891" y="9042"/>
                    <a:pt x="2458" y="9042"/>
                  </a:cubicBezTo>
                  <a:cubicBezTo>
                    <a:pt x="2993" y="9042"/>
                    <a:pt x="3466" y="8570"/>
                    <a:pt x="3466" y="8034"/>
                  </a:cubicBezTo>
                  <a:lnTo>
                    <a:pt x="3466" y="6994"/>
                  </a:lnTo>
                  <a:lnTo>
                    <a:pt x="8349" y="6994"/>
                  </a:lnTo>
                  <a:lnTo>
                    <a:pt x="8349" y="8034"/>
                  </a:lnTo>
                  <a:cubicBezTo>
                    <a:pt x="8349" y="8601"/>
                    <a:pt x="8822" y="9042"/>
                    <a:pt x="9389" y="9042"/>
                  </a:cubicBezTo>
                  <a:cubicBezTo>
                    <a:pt x="9924" y="9042"/>
                    <a:pt x="10397" y="8570"/>
                    <a:pt x="10397" y="8034"/>
                  </a:cubicBezTo>
                  <a:lnTo>
                    <a:pt x="10397" y="6994"/>
                  </a:lnTo>
                  <a:close/>
                  <a:moveTo>
                    <a:pt x="3844" y="0"/>
                  </a:moveTo>
                  <a:cubicBezTo>
                    <a:pt x="2899" y="0"/>
                    <a:pt x="2111" y="788"/>
                    <a:pt x="2111" y="1733"/>
                  </a:cubicBezTo>
                  <a:lnTo>
                    <a:pt x="2111" y="2836"/>
                  </a:lnTo>
                  <a:lnTo>
                    <a:pt x="1733" y="2836"/>
                  </a:lnTo>
                  <a:cubicBezTo>
                    <a:pt x="788" y="2836"/>
                    <a:pt x="0" y="3623"/>
                    <a:pt x="0" y="4568"/>
                  </a:cubicBezTo>
                  <a:lnTo>
                    <a:pt x="0" y="10113"/>
                  </a:lnTo>
                  <a:cubicBezTo>
                    <a:pt x="0" y="11058"/>
                    <a:pt x="788" y="11846"/>
                    <a:pt x="1733" y="11846"/>
                  </a:cubicBezTo>
                  <a:lnTo>
                    <a:pt x="10145" y="11846"/>
                  </a:lnTo>
                  <a:cubicBezTo>
                    <a:pt x="11090" y="11846"/>
                    <a:pt x="11878" y="11058"/>
                    <a:pt x="11878" y="10113"/>
                  </a:cubicBezTo>
                  <a:lnTo>
                    <a:pt x="11878" y="4568"/>
                  </a:lnTo>
                  <a:cubicBezTo>
                    <a:pt x="11878" y="3623"/>
                    <a:pt x="11121" y="2836"/>
                    <a:pt x="10145" y="2836"/>
                  </a:cubicBezTo>
                  <a:lnTo>
                    <a:pt x="9767" y="2836"/>
                  </a:lnTo>
                  <a:lnTo>
                    <a:pt x="9767" y="1733"/>
                  </a:lnTo>
                  <a:cubicBezTo>
                    <a:pt x="9767" y="788"/>
                    <a:pt x="8979" y="0"/>
                    <a:pt x="8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27246025" y="2152175"/>
              <a:ext cx="70900" cy="70900"/>
            </a:xfrm>
            <a:custGeom>
              <a:avLst/>
              <a:gdLst/>
              <a:ahLst/>
              <a:cxnLst/>
              <a:rect l="l" t="t" r="r" b="b"/>
              <a:pathLst>
                <a:path w="2836" h="2836" extrusionOk="0">
                  <a:moveTo>
                    <a:pt x="1418" y="0"/>
                  </a:moveTo>
                  <a:cubicBezTo>
                    <a:pt x="1229" y="0"/>
                    <a:pt x="1072" y="158"/>
                    <a:pt x="1072" y="347"/>
                  </a:cubicBezTo>
                  <a:lnTo>
                    <a:pt x="1072" y="1072"/>
                  </a:lnTo>
                  <a:lnTo>
                    <a:pt x="347" y="1072"/>
                  </a:lnTo>
                  <a:cubicBezTo>
                    <a:pt x="158" y="1072"/>
                    <a:pt x="0" y="1229"/>
                    <a:pt x="0" y="1418"/>
                  </a:cubicBezTo>
                  <a:cubicBezTo>
                    <a:pt x="0" y="1607"/>
                    <a:pt x="158" y="1765"/>
                    <a:pt x="347" y="1765"/>
                  </a:cubicBezTo>
                  <a:lnTo>
                    <a:pt x="1072" y="1765"/>
                  </a:lnTo>
                  <a:lnTo>
                    <a:pt x="1072" y="2489"/>
                  </a:lnTo>
                  <a:cubicBezTo>
                    <a:pt x="1072" y="2678"/>
                    <a:pt x="1229" y="2836"/>
                    <a:pt x="1418" y="2836"/>
                  </a:cubicBezTo>
                  <a:cubicBezTo>
                    <a:pt x="1607" y="2836"/>
                    <a:pt x="1765" y="2678"/>
                    <a:pt x="1765" y="2489"/>
                  </a:cubicBezTo>
                  <a:lnTo>
                    <a:pt x="1765" y="1765"/>
                  </a:lnTo>
                  <a:lnTo>
                    <a:pt x="2489" y="1765"/>
                  </a:lnTo>
                  <a:cubicBezTo>
                    <a:pt x="2678" y="1765"/>
                    <a:pt x="2836" y="1607"/>
                    <a:pt x="2836" y="1418"/>
                  </a:cubicBezTo>
                  <a:cubicBezTo>
                    <a:pt x="2836" y="1229"/>
                    <a:pt x="2678" y="1072"/>
                    <a:pt x="2489" y="1072"/>
                  </a:cubicBezTo>
                  <a:lnTo>
                    <a:pt x="1765" y="1072"/>
                  </a:lnTo>
                  <a:lnTo>
                    <a:pt x="1765" y="347"/>
                  </a:lnTo>
                  <a:cubicBezTo>
                    <a:pt x="1765" y="158"/>
                    <a:pt x="1607"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38"/>
          <p:cNvGrpSpPr/>
          <p:nvPr/>
        </p:nvGrpSpPr>
        <p:grpSpPr>
          <a:xfrm>
            <a:off x="2430132" y="1410889"/>
            <a:ext cx="354136" cy="353180"/>
            <a:chOff x="-23599325" y="1971025"/>
            <a:chExt cx="296175" cy="295375"/>
          </a:xfrm>
        </p:grpSpPr>
        <p:sp>
          <p:nvSpPr>
            <p:cNvPr id="535" name="Google Shape;535;p38"/>
            <p:cNvSpPr/>
            <p:nvPr/>
          </p:nvSpPr>
          <p:spPr>
            <a:xfrm>
              <a:off x="-23599325" y="1971025"/>
              <a:ext cx="296175" cy="295375"/>
            </a:xfrm>
            <a:custGeom>
              <a:avLst/>
              <a:gdLst/>
              <a:ahLst/>
              <a:cxnLst/>
              <a:rect l="l" t="t" r="r" b="b"/>
              <a:pathLst>
                <a:path w="11847" h="11815" extrusionOk="0">
                  <a:moveTo>
                    <a:pt x="7656" y="662"/>
                  </a:moveTo>
                  <a:lnTo>
                    <a:pt x="7656" y="4190"/>
                  </a:lnTo>
                  <a:lnTo>
                    <a:pt x="4159" y="4190"/>
                  </a:lnTo>
                  <a:lnTo>
                    <a:pt x="4159" y="662"/>
                  </a:lnTo>
                  <a:close/>
                  <a:moveTo>
                    <a:pt x="5577" y="4884"/>
                  </a:moveTo>
                  <a:lnTo>
                    <a:pt x="5577" y="5577"/>
                  </a:lnTo>
                  <a:lnTo>
                    <a:pt x="4222" y="5577"/>
                  </a:lnTo>
                  <a:lnTo>
                    <a:pt x="4222" y="4884"/>
                  </a:lnTo>
                  <a:close/>
                  <a:moveTo>
                    <a:pt x="7625" y="4884"/>
                  </a:moveTo>
                  <a:lnTo>
                    <a:pt x="7625" y="5608"/>
                  </a:lnTo>
                  <a:lnTo>
                    <a:pt x="6270" y="5608"/>
                  </a:lnTo>
                  <a:lnTo>
                    <a:pt x="6270" y="4884"/>
                  </a:lnTo>
                  <a:close/>
                  <a:moveTo>
                    <a:pt x="2111" y="5577"/>
                  </a:moveTo>
                  <a:lnTo>
                    <a:pt x="2111" y="6301"/>
                  </a:lnTo>
                  <a:lnTo>
                    <a:pt x="693" y="6301"/>
                  </a:lnTo>
                  <a:lnTo>
                    <a:pt x="693" y="5923"/>
                  </a:lnTo>
                  <a:cubicBezTo>
                    <a:pt x="693" y="5766"/>
                    <a:pt x="851" y="5577"/>
                    <a:pt x="1072" y="5577"/>
                  </a:cubicBezTo>
                  <a:close/>
                  <a:moveTo>
                    <a:pt x="10775" y="5577"/>
                  </a:moveTo>
                  <a:cubicBezTo>
                    <a:pt x="10996" y="5577"/>
                    <a:pt x="11153" y="5766"/>
                    <a:pt x="11153" y="5955"/>
                  </a:cubicBezTo>
                  <a:lnTo>
                    <a:pt x="11153" y="6301"/>
                  </a:lnTo>
                  <a:lnTo>
                    <a:pt x="9735" y="6301"/>
                  </a:lnTo>
                  <a:lnTo>
                    <a:pt x="9735" y="5577"/>
                  </a:lnTo>
                  <a:close/>
                  <a:moveTo>
                    <a:pt x="5545" y="6270"/>
                  </a:moveTo>
                  <a:lnTo>
                    <a:pt x="5545" y="6963"/>
                  </a:lnTo>
                  <a:lnTo>
                    <a:pt x="4159" y="6963"/>
                  </a:lnTo>
                  <a:lnTo>
                    <a:pt x="4159" y="6270"/>
                  </a:lnTo>
                  <a:close/>
                  <a:moveTo>
                    <a:pt x="7625" y="6270"/>
                  </a:moveTo>
                  <a:lnTo>
                    <a:pt x="7625" y="6963"/>
                  </a:lnTo>
                  <a:lnTo>
                    <a:pt x="6270" y="6963"/>
                  </a:lnTo>
                  <a:lnTo>
                    <a:pt x="6270" y="6270"/>
                  </a:lnTo>
                  <a:close/>
                  <a:moveTo>
                    <a:pt x="2111" y="6931"/>
                  </a:moveTo>
                  <a:lnTo>
                    <a:pt x="2111" y="7656"/>
                  </a:lnTo>
                  <a:lnTo>
                    <a:pt x="693" y="7656"/>
                  </a:lnTo>
                  <a:lnTo>
                    <a:pt x="693" y="6931"/>
                  </a:lnTo>
                  <a:close/>
                  <a:moveTo>
                    <a:pt x="11153" y="6963"/>
                  </a:moveTo>
                  <a:lnTo>
                    <a:pt x="11153" y="7688"/>
                  </a:lnTo>
                  <a:lnTo>
                    <a:pt x="9735" y="7688"/>
                  </a:lnTo>
                  <a:lnTo>
                    <a:pt x="9735" y="6963"/>
                  </a:lnTo>
                  <a:close/>
                  <a:moveTo>
                    <a:pt x="5545" y="7625"/>
                  </a:moveTo>
                  <a:lnTo>
                    <a:pt x="5545" y="8349"/>
                  </a:lnTo>
                  <a:lnTo>
                    <a:pt x="4159" y="8349"/>
                  </a:lnTo>
                  <a:lnTo>
                    <a:pt x="4159" y="7625"/>
                  </a:lnTo>
                  <a:close/>
                  <a:moveTo>
                    <a:pt x="7625" y="7656"/>
                  </a:moveTo>
                  <a:lnTo>
                    <a:pt x="7625" y="8349"/>
                  </a:lnTo>
                  <a:lnTo>
                    <a:pt x="6270" y="8349"/>
                  </a:lnTo>
                  <a:lnTo>
                    <a:pt x="6270" y="7656"/>
                  </a:lnTo>
                  <a:close/>
                  <a:moveTo>
                    <a:pt x="2111" y="8349"/>
                  </a:moveTo>
                  <a:lnTo>
                    <a:pt x="2111" y="9074"/>
                  </a:lnTo>
                  <a:lnTo>
                    <a:pt x="693" y="9074"/>
                  </a:lnTo>
                  <a:lnTo>
                    <a:pt x="693" y="8349"/>
                  </a:lnTo>
                  <a:close/>
                  <a:moveTo>
                    <a:pt x="11153" y="8349"/>
                  </a:moveTo>
                  <a:lnTo>
                    <a:pt x="11153" y="9074"/>
                  </a:lnTo>
                  <a:lnTo>
                    <a:pt x="9735" y="9074"/>
                  </a:lnTo>
                  <a:lnTo>
                    <a:pt x="9735" y="8349"/>
                  </a:lnTo>
                  <a:close/>
                  <a:moveTo>
                    <a:pt x="2111" y="9735"/>
                  </a:moveTo>
                  <a:lnTo>
                    <a:pt x="2111" y="11090"/>
                  </a:lnTo>
                  <a:lnTo>
                    <a:pt x="693" y="11090"/>
                  </a:lnTo>
                  <a:lnTo>
                    <a:pt x="693" y="9735"/>
                  </a:lnTo>
                  <a:close/>
                  <a:moveTo>
                    <a:pt x="8759" y="2048"/>
                  </a:moveTo>
                  <a:cubicBezTo>
                    <a:pt x="8948" y="2048"/>
                    <a:pt x="9105" y="2206"/>
                    <a:pt x="9105" y="2395"/>
                  </a:cubicBezTo>
                  <a:lnTo>
                    <a:pt x="9105" y="11090"/>
                  </a:lnTo>
                  <a:lnTo>
                    <a:pt x="7719" y="11090"/>
                  </a:lnTo>
                  <a:lnTo>
                    <a:pt x="7719" y="10082"/>
                  </a:lnTo>
                  <a:cubicBezTo>
                    <a:pt x="7719" y="9893"/>
                    <a:pt x="7562" y="9735"/>
                    <a:pt x="7373" y="9735"/>
                  </a:cubicBezTo>
                  <a:lnTo>
                    <a:pt x="4600" y="9735"/>
                  </a:lnTo>
                  <a:cubicBezTo>
                    <a:pt x="4411" y="9735"/>
                    <a:pt x="4254" y="9893"/>
                    <a:pt x="4254" y="10082"/>
                  </a:cubicBezTo>
                  <a:lnTo>
                    <a:pt x="4254" y="11090"/>
                  </a:lnTo>
                  <a:lnTo>
                    <a:pt x="2867" y="11090"/>
                  </a:lnTo>
                  <a:lnTo>
                    <a:pt x="2867" y="2395"/>
                  </a:lnTo>
                  <a:lnTo>
                    <a:pt x="2804" y="2395"/>
                  </a:lnTo>
                  <a:cubicBezTo>
                    <a:pt x="2804" y="2206"/>
                    <a:pt x="2962" y="2048"/>
                    <a:pt x="3151" y="2048"/>
                  </a:cubicBezTo>
                  <a:lnTo>
                    <a:pt x="3497" y="2048"/>
                  </a:lnTo>
                  <a:lnTo>
                    <a:pt x="3497" y="8696"/>
                  </a:lnTo>
                  <a:cubicBezTo>
                    <a:pt x="3497" y="8916"/>
                    <a:pt x="3655" y="9074"/>
                    <a:pt x="3875" y="9074"/>
                  </a:cubicBezTo>
                  <a:lnTo>
                    <a:pt x="8034" y="9074"/>
                  </a:lnTo>
                  <a:cubicBezTo>
                    <a:pt x="8223" y="9074"/>
                    <a:pt x="8381" y="8916"/>
                    <a:pt x="8381" y="8696"/>
                  </a:cubicBezTo>
                  <a:lnTo>
                    <a:pt x="8381" y="2048"/>
                  </a:lnTo>
                  <a:close/>
                  <a:moveTo>
                    <a:pt x="6963" y="10428"/>
                  </a:moveTo>
                  <a:lnTo>
                    <a:pt x="6963" y="11153"/>
                  </a:lnTo>
                  <a:lnTo>
                    <a:pt x="4884" y="11153"/>
                  </a:lnTo>
                  <a:lnTo>
                    <a:pt x="4884" y="10428"/>
                  </a:lnTo>
                  <a:close/>
                  <a:moveTo>
                    <a:pt x="11153" y="9767"/>
                  </a:moveTo>
                  <a:lnTo>
                    <a:pt x="11153" y="11153"/>
                  </a:lnTo>
                  <a:lnTo>
                    <a:pt x="9735" y="11153"/>
                  </a:lnTo>
                  <a:lnTo>
                    <a:pt x="9735" y="9767"/>
                  </a:lnTo>
                  <a:close/>
                  <a:moveTo>
                    <a:pt x="3812" y="0"/>
                  </a:moveTo>
                  <a:cubicBezTo>
                    <a:pt x="3623" y="0"/>
                    <a:pt x="3466" y="158"/>
                    <a:pt x="3466" y="347"/>
                  </a:cubicBezTo>
                  <a:lnTo>
                    <a:pt x="3466" y="1387"/>
                  </a:lnTo>
                  <a:lnTo>
                    <a:pt x="3119" y="1387"/>
                  </a:lnTo>
                  <a:cubicBezTo>
                    <a:pt x="2521" y="1387"/>
                    <a:pt x="2080" y="1859"/>
                    <a:pt x="2080" y="2395"/>
                  </a:cubicBezTo>
                  <a:lnTo>
                    <a:pt x="2080" y="4884"/>
                  </a:lnTo>
                  <a:lnTo>
                    <a:pt x="1009" y="4884"/>
                  </a:lnTo>
                  <a:cubicBezTo>
                    <a:pt x="441" y="4884"/>
                    <a:pt x="0" y="5356"/>
                    <a:pt x="0" y="5923"/>
                  </a:cubicBezTo>
                  <a:lnTo>
                    <a:pt x="0" y="11468"/>
                  </a:lnTo>
                  <a:cubicBezTo>
                    <a:pt x="0" y="11657"/>
                    <a:pt x="158" y="11815"/>
                    <a:pt x="347" y="11815"/>
                  </a:cubicBezTo>
                  <a:lnTo>
                    <a:pt x="11468" y="11815"/>
                  </a:lnTo>
                  <a:cubicBezTo>
                    <a:pt x="11657" y="11815"/>
                    <a:pt x="11815" y="11657"/>
                    <a:pt x="11815" y="11468"/>
                  </a:cubicBezTo>
                  <a:lnTo>
                    <a:pt x="11815" y="5923"/>
                  </a:lnTo>
                  <a:cubicBezTo>
                    <a:pt x="11846" y="5356"/>
                    <a:pt x="11374" y="4884"/>
                    <a:pt x="10775" y="4884"/>
                  </a:cubicBezTo>
                  <a:lnTo>
                    <a:pt x="9735" y="4884"/>
                  </a:lnTo>
                  <a:lnTo>
                    <a:pt x="9735" y="2395"/>
                  </a:lnTo>
                  <a:cubicBezTo>
                    <a:pt x="9735" y="1828"/>
                    <a:pt x="9263" y="1387"/>
                    <a:pt x="8696" y="1387"/>
                  </a:cubicBezTo>
                  <a:lnTo>
                    <a:pt x="8349" y="1387"/>
                  </a:lnTo>
                  <a:lnTo>
                    <a:pt x="8349" y="347"/>
                  </a:lnTo>
                  <a:cubicBezTo>
                    <a:pt x="8349" y="158"/>
                    <a:pt x="8192" y="0"/>
                    <a:pt x="8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23477250" y="2004100"/>
              <a:ext cx="53575" cy="53575"/>
            </a:xfrm>
            <a:custGeom>
              <a:avLst/>
              <a:gdLst/>
              <a:ahLst/>
              <a:cxnLst/>
              <a:rect l="l" t="t" r="r" b="b"/>
              <a:pathLst>
                <a:path w="2143" h="2143" extrusionOk="0">
                  <a:moveTo>
                    <a:pt x="1072" y="1"/>
                  </a:moveTo>
                  <a:cubicBezTo>
                    <a:pt x="851" y="1"/>
                    <a:pt x="694" y="158"/>
                    <a:pt x="694" y="379"/>
                  </a:cubicBezTo>
                  <a:lnTo>
                    <a:pt x="694" y="725"/>
                  </a:lnTo>
                  <a:lnTo>
                    <a:pt x="347" y="725"/>
                  </a:lnTo>
                  <a:cubicBezTo>
                    <a:pt x="158" y="725"/>
                    <a:pt x="1" y="883"/>
                    <a:pt x="1" y="1072"/>
                  </a:cubicBezTo>
                  <a:cubicBezTo>
                    <a:pt x="1" y="1292"/>
                    <a:pt x="158" y="1450"/>
                    <a:pt x="347" y="1450"/>
                  </a:cubicBezTo>
                  <a:lnTo>
                    <a:pt x="694" y="1450"/>
                  </a:lnTo>
                  <a:lnTo>
                    <a:pt x="694" y="1796"/>
                  </a:lnTo>
                  <a:cubicBezTo>
                    <a:pt x="694" y="1985"/>
                    <a:pt x="851" y="2143"/>
                    <a:pt x="1072" y="2143"/>
                  </a:cubicBezTo>
                  <a:cubicBezTo>
                    <a:pt x="1261" y="2143"/>
                    <a:pt x="1418" y="1985"/>
                    <a:pt x="1418" y="1796"/>
                  </a:cubicBezTo>
                  <a:lnTo>
                    <a:pt x="1418" y="1450"/>
                  </a:lnTo>
                  <a:lnTo>
                    <a:pt x="1765" y="1450"/>
                  </a:lnTo>
                  <a:cubicBezTo>
                    <a:pt x="1985" y="1450"/>
                    <a:pt x="2143" y="1292"/>
                    <a:pt x="2143" y="1072"/>
                  </a:cubicBezTo>
                  <a:cubicBezTo>
                    <a:pt x="2143" y="883"/>
                    <a:pt x="1985" y="725"/>
                    <a:pt x="1765" y="725"/>
                  </a:cubicBezTo>
                  <a:lnTo>
                    <a:pt x="1418" y="725"/>
                  </a:lnTo>
                  <a:lnTo>
                    <a:pt x="1418" y="379"/>
                  </a:lnTo>
                  <a:cubicBezTo>
                    <a:pt x="1418"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4068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9"/>
          <p:cNvSpPr txBox="1">
            <a:spLocks noGrp="1"/>
          </p:cNvSpPr>
          <p:nvPr>
            <p:ph type="title"/>
          </p:nvPr>
        </p:nvSpPr>
        <p:spPr>
          <a:xfrm>
            <a:off x="0" y="869100"/>
            <a:ext cx="1998600" cy="340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Q</a:t>
            </a:r>
            <a:r>
              <a:rPr lang="en">
                <a:solidFill>
                  <a:schemeClr val="lt2"/>
                </a:solidFill>
              </a:rPr>
              <a:t>UÁ TRÌNH THỤ TINH</a:t>
            </a:r>
            <a:endParaRPr>
              <a:solidFill>
                <a:schemeClr val="lt2"/>
              </a:solidFill>
            </a:endParaRPr>
          </a:p>
          <a:p>
            <a:pPr marL="0" lvl="0" indent="0" algn="ctr" rtl="0">
              <a:spcBef>
                <a:spcPts val="0"/>
              </a:spcBef>
              <a:spcAft>
                <a:spcPts val="0"/>
              </a:spcAft>
              <a:buNone/>
            </a:pPr>
            <a:r>
              <a:rPr lang="en">
                <a:solidFill>
                  <a:schemeClr val="lt2"/>
                </a:solidFill>
              </a:rPr>
              <a:t>&amp; THỤ THAI</a:t>
            </a:r>
            <a:endParaRPr>
              <a:solidFill>
                <a:schemeClr val="lt2"/>
              </a:solidFill>
            </a:endParaRPr>
          </a:p>
        </p:txBody>
      </p:sp>
      <p:pic>
        <p:nvPicPr>
          <p:cNvPr id="542" name="Google Shape;542;p39" title=".">
            <a:hlinkClick r:id="rId3"/>
          </p:cNvPr>
          <p:cNvPicPr preferRelativeResize="0"/>
          <p:nvPr/>
        </p:nvPicPr>
        <p:blipFill>
          <a:blip r:embed="rId4">
            <a:alphaModFix/>
          </a:blip>
          <a:stretch>
            <a:fillRect/>
          </a:stretch>
        </p:blipFill>
        <p:spPr>
          <a:xfrm>
            <a:off x="2151000" y="0"/>
            <a:ext cx="6993000" cy="5143500"/>
          </a:xfrm>
          <a:prstGeom prst="rect">
            <a:avLst/>
          </a:prstGeom>
          <a:noFill/>
          <a:ln>
            <a:noFill/>
          </a:ln>
        </p:spPr>
      </p:pic>
    </p:spTree>
    <p:extLst>
      <p:ext uri="{BB962C8B-B14F-4D97-AF65-F5344CB8AC3E}">
        <p14:creationId xmlns:p14="http://schemas.microsoft.com/office/powerpoint/2010/main" val="174095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1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0"/>
          <p:cNvSpPr txBox="1">
            <a:spLocks noGrp="1"/>
          </p:cNvSpPr>
          <p:nvPr>
            <p:ph type="title"/>
          </p:nvPr>
        </p:nvSpPr>
        <p:spPr>
          <a:xfrm>
            <a:off x="3513503" y="2203775"/>
            <a:ext cx="5249497"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70C0"/>
                </a:solidFill>
              </a:rPr>
              <a:t>Sự phát triển của thai</a:t>
            </a:r>
            <a:endParaRPr dirty="0">
              <a:solidFill>
                <a:srgbClr val="0070C0"/>
              </a:solidFill>
            </a:endParaRPr>
          </a:p>
        </p:txBody>
      </p:sp>
      <p:sp>
        <p:nvSpPr>
          <p:cNvPr id="548" name="Google Shape;548;p40"/>
          <p:cNvSpPr txBox="1">
            <a:spLocks noGrp="1"/>
          </p:cNvSpPr>
          <p:nvPr>
            <p:ph type="title" idx="2"/>
          </p:nvPr>
        </p:nvSpPr>
        <p:spPr>
          <a:xfrm>
            <a:off x="6565450" y="666275"/>
            <a:ext cx="1750800" cy="1537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a:t>
            </a:r>
            <a:r>
              <a:rPr lang="en">
                <a:solidFill>
                  <a:schemeClr val="accent2"/>
                </a:solidFill>
              </a:rPr>
              <a:t>2</a:t>
            </a:r>
            <a:endParaRPr>
              <a:solidFill>
                <a:schemeClr val="accent2"/>
              </a:solidFill>
            </a:endParaRPr>
          </a:p>
        </p:txBody>
      </p:sp>
      <p:sp>
        <p:nvSpPr>
          <p:cNvPr id="549" name="Google Shape;549;p40"/>
          <p:cNvSpPr txBox="1">
            <a:spLocks noGrp="1"/>
          </p:cNvSpPr>
          <p:nvPr>
            <p:ph type="subTitle" idx="1"/>
          </p:nvPr>
        </p:nvSpPr>
        <p:spPr>
          <a:xfrm>
            <a:off x="4191000" y="3135096"/>
            <a:ext cx="4011600" cy="765000"/>
          </a:xfrm>
          <a:prstGeom prst="rect">
            <a:avLst/>
          </a:prstGeom>
        </p:spPr>
        <p:txBody>
          <a:bodyPr spcFirstLastPara="1" wrap="square" lIns="91425" tIns="91425" rIns="91425" bIns="91425" anchor="b" anchorCtr="0">
            <a:noAutofit/>
          </a:bodyPr>
          <a:lstStyle/>
          <a:p>
            <a:pPr marL="457200" lvl="0" indent="-355600" algn="r" rtl="0">
              <a:spcBef>
                <a:spcPts val="0"/>
              </a:spcBef>
              <a:spcAft>
                <a:spcPts val="0"/>
              </a:spcAft>
              <a:buSzPts val="2000"/>
              <a:buChar char="-"/>
            </a:pPr>
            <a:r>
              <a:rPr lang="en" sz="2000" dirty="0"/>
              <a:t>Thai nhi trong bụng phát triển thế nào?</a:t>
            </a:r>
            <a:endParaRPr sz="2000" dirty="0"/>
          </a:p>
        </p:txBody>
      </p:sp>
      <p:grpSp>
        <p:nvGrpSpPr>
          <p:cNvPr id="550" name="Google Shape;550;p40"/>
          <p:cNvGrpSpPr/>
          <p:nvPr/>
        </p:nvGrpSpPr>
        <p:grpSpPr>
          <a:xfrm>
            <a:off x="558742" y="750122"/>
            <a:ext cx="3410672" cy="3972544"/>
            <a:chOff x="5781100" y="1521063"/>
            <a:chExt cx="2296285" cy="2614720"/>
          </a:xfrm>
        </p:grpSpPr>
        <p:sp>
          <p:nvSpPr>
            <p:cNvPr id="551" name="Google Shape;551;p40"/>
            <p:cNvSpPr/>
            <p:nvPr/>
          </p:nvSpPr>
          <p:spPr>
            <a:xfrm>
              <a:off x="6794554" y="2597315"/>
              <a:ext cx="729806" cy="695411"/>
            </a:xfrm>
            <a:custGeom>
              <a:avLst/>
              <a:gdLst/>
              <a:ahLst/>
              <a:cxnLst/>
              <a:rect l="l" t="t" r="r" b="b"/>
              <a:pathLst>
                <a:path w="46001" h="43833" extrusionOk="0">
                  <a:moveTo>
                    <a:pt x="1" y="1"/>
                  </a:moveTo>
                  <a:lnTo>
                    <a:pt x="1" y="43832"/>
                  </a:lnTo>
                  <a:lnTo>
                    <a:pt x="42965" y="43832"/>
                  </a:lnTo>
                  <a:cubicBezTo>
                    <a:pt x="44633" y="43832"/>
                    <a:pt x="46000" y="42465"/>
                    <a:pt x="46000" y="40797"/>
                  </a:cubicBezTo>
                  <a:lnTo>
                    <a:pt x="46000"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7223756" y="2739675"/>
              <a:ext cx="94746" cy="80737"/>
            </a:xfrm>
            <a:custGeom>
              <a:avLst/>
              <a:gdLst/>
              <a:ahLst/>
              <a:cxnLst/>
              <a:rect l="l" t="t" r="r" b="b"/>
              <a:pathLst>
                <a:path w="5972" h="5089" extrusionOk="0">
                  <a:moveTo>
                    <a:pt x="3403" y="1"/>
                  </a:moveTo>
                  <a:cubicBezTo>
                    <a:pt x="1168" y="1"/>
                    <a:pt x="0" y="2636"/>
                    <a:pt x="1535" y="4271"/>
                  </a:cubicBezTo>
                  <a:cubicBezTo>
                    <a:pt x="2052" y="4834"/>
                    <a:pt x="2716" y="5088"/>
                    <a:pt x="3370" y="5088"/>
                  </a:cubicBezTo>
                  <a:cubicBezTo>
                    <a:pt x="4616" y="5088"/>
                    <a:pt x="5829" y="4168"/>
                    <a:pt x="5938" y="2703"/>
                  </a:cubicBezTo>
                  <a:cubicBezTo>
                    <a:pt x="5971" y="1269"/>
                    <a:pt x="4837" y="34"/>
                    <a:pt x="3403"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7262388" y="2756619"/>
              <a:ext cx="61398" cy="123842"/>
            </a:xfrm>
            <a:custGeom>
              <a:avLst/>
              <a:gdLst/>
              <a:ahLst/>
              <a:cxnLst/>
              <a:rect l="l" t="t" r="r" b="b"/>
              <a:pathLst>
                <a:path w="3870" h="7806" extrusionOk="0">
                  <a:moveTo>
                    <a:pt x="1568" y="0"/>
                  </a:moveTo>
                  <a:lnTo>
                    <a:pt x="0" y="2235"/>
                  </a:lnTo>
                  <a:lnTo>
                    <a:pt x="2836" y="7806"/>
                  </a:lnTo>
                  <a:lnTo>
                    <a:pt x="3870" y="7105"/>
                  </a:lnTo>
                  <a:lnTo>
                    <a:pt x="2102" y="2102"/>
                  </a:lnTo>
                  <a:cubicBezTo>
                    <a:pt x="2102" y="2102"/>
                    <a:pt x="2936" y="634"/>
                    <a:pt x="1568"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7262388" y="2756619"/>
              <a:ext cx="61398" cy="123842"/>
            </a:xfrm>
            <a:custGeom>
              <a:avLst/>
              <a:gdLst/>
              <a:ahLst/>
              <a:cxnLst/>
              <a:rect l="l" t="t" r="r" b="b"/>
              <a:pathLst>
                <a:path w="3870" h="7806" fill="none" extrusionOk="0">
                  <a:moveTo>
                    <a:pt x="0" y="2235"/>
                  </a:moveTo>
                  <a:lnTo>
                    <a:pt x="2836" y="7806"/>
                  </a:lnTo>
                  <a:lnTo>
                    <a:pt x="3870" y="7105"/>
                  </a:lnTo>
                  <a:lnTo>
                    <a:pt x="2102" y="2102"/>
                  </a:lnTo>
                  <a:cubicBezTo>
                    <a:pt x="2102" y="2102"/>
                    <a:pt x="2936" y="634"/>
                    <a:pt x="1568" y="0"/>
                  </a:cubicBezTo>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7358182" y="2597315"/>
              <a:ext cx="166186" cy="695411"/>
            </a:xfrm>
            <a:custGeom>
              <a:avLst/>
              <a:gdLst/>
              <a:ahLst/>
              <a:cxnLst/>
              <a:rect l="l" t="t" r="r" b="b"/>
              <a:pathLst>
                <a:path w="10475" h="43833" extrusionOk="0">
                  <a:moveTo>
                    <a:pt x="0" y="1"/>
                  </a:moveTo>
                  <a:lnTo>
                    <a:pt x="0" y="41631"/>
                  </a:lnTo>
                  <a:cubicBezTo>
                    <a:pt x="0" y="42865"/>
                    <a:pt x="967" y="43832"/>
                    <a:pt x="2168" y="43832"/>
                  </a:cubicBezTo>
                  <a:lnTo>
                    <a:pt x="7439" y="43832"/>
                  </a:lnTo>
                  <a:cubicBezTo>
                    <a:pt x="9107" y="43832"/>
                    <a:pt x="10474" y="42465"/>
                    <a:pt x="10474" y="40797"/>
                  </a:cubicBezTo>
                  <a:lnTo>
                    <a:pt x="10474"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a:off x="6795094" y="2613720"/>
              <a:ext cx="729266" cy="118559"/>
            </a:xfrm>
            <a:custGeom>
              <a:avLst/>
              <a:gdLst/>
              <a:ahLst/>
              <a:cxnLst/>
              <a:rect l="l" t="t" r="r" b="b"/>
              <a:pathLst>
                <a:path w="45967" h="7473" extrusionOk="0">
                  <a:moveTo>
                    <a:pt x="0" y="1"/>
                  </a:moveTo>
                  <a:lnTo>
                    <a:pt x="0" y="7473"/>
                  </a:lnTo>
                  <a:lnTo>
                    <a:pt x="45966" y="7473"/>
                  </a:lnTo>
                  <a:lnTo>
                    <a:pt x="45966" y="1"/>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a:off x="6754336" y="2597315"/>
              <a:ext cx="810241" cy="118559"/>
            </a:xfrm>
            <a:custGeom>
              <a:avLst/>
              <a:gdLst/>
              <a:ahLst/>
              <a:cxnLst/>
              <a:rect l="l" t="t" r="r" b="b"/>
              <a:pathLst>
                <a:path w="51071" h="7473" extrusionOk="0">
                  <a:moveTo>
                    <a:pt x="1135" y="1"/>
                  </a:moveTo>
                  <a:cubicBezTo>
                    <a:pt x="501" y="1"/>
                    <a:pt x="1" y="535"/>
                    <a:pt x="1" y="1168"/>
                  </a:cubicBezTo>
                  <a:lnTo>
                    <a:pt x="1" y="6339"/>
                  </a:lnTo>
                  <a:cubicBezTo>
                    <a:pt x="1" y="6972"/>
                    <a:pt x="501" y="7473"/>
                    <a:pt x="1135" y="7473"/>
                  </a:cubicBezTo>
                  <a:lnTo>
                    <a:pt x="50770" y="7473"/>
                  </a:lnTo>
                  <a:cubicBezTo>
                    <a:pt x="50937" y="7473"/>
                    <a:pt x="51070" y="7339"/>
                    <a:pt x="51070" y="7173"/>
                  </a:cubicBezTo>
                  <a:lnTo>
                    <a:pt x="51070" y="334"/>
                  </a:lnTo>
                  <a:cubicBezTo>
                    <a:pt x="51070" y="134"/>
                    <a:pt x="50937" y="1"/>
                    <a:pt x="50770"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7379870" y="2597315"/>
              <a:ext cx="185240" cy="118559"/>
            </a:xfrm>
            <a:custGeom>
              <a:avLst/>
              <a:gdLst/>
              <a:ahLst/>
              <a:cxnLst/>
              <a:rect l="l" t="t" r="r" b="b"/>
              <a:pathLst>
                <a:path w="11676" h="7473" extrusionOk="0">
                  <a:moveTo>
                    <a:pt x="1" y="1"/>
                  </a:moveTo>
                  <a:lnTo>
                    <a:pt x="1" y="7473"/>
                  </a:lnTo>
                  <a:lnTo>
                    <a:pt x="11342" y="7473"/>
                  </a:lnTo>
                  <a:cubicBezTo>
                    <a:pt x="11509" y="7473"/>
                    <a:pt x="11676" y="7339"/>
                    <a:pt x="11676" y="7173"/>
                  </a:cubicBezTo>
                  <a:lnTo>
                    <a:pt x="11676" y="334"/>
                  </a:lnTo>
                  <a:cubicBezTo>
                    <a:pt x="11676" y="134"/>
                    <a:pt x="11509" y="1"/>
                    <a:pt x="11342"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6462733" y="3594369"/>
              <a:ext cx="725046" cy="495369"/>
            </a:xfrm>
            <a:custGeom>
              <a:avLst/>
              <a:gdLst/>
              <a:ahLst/>
              <a:cxnLst/>
              <a:rect l="l" t="t" r="r" b="b"/>
              <a:pathLst>
                <a:path w="45701" h="31224" extrusionOk="0">
                  <a:moveTo>
                    <a:pt x="7339" y="1"/>
                  </a:moveTo>
                  <a:lnTo>
                    <a:pt x="168" y="29822"/>
                  </a:lnTo>
                  <a:cubicBezTo>
                    <a:pt x="1" y="30523"/>
                    <a:pt x="534" y="31223"/>
                    <a:pt x="1302" y="31223"/>
                  </a:cubicBezTo>
                  <a:lnTo>
                    <a:pt x="44432" y="31223"/>
                  </a:lnTo>
                  <a:cubicBezTo>
                    <a:pt x="45133" y="31223"/>
                    <a:pt x="45700" y="30589"/>
                    <a:pt x="45567" y="29889"/>
                  </a:cubicBezTo>
                  <a:lnTo>
                    <a:pt x="40029" y="434"/>
                  </a:lnTo>
                  <a:lnTo>
                    <a:pt x="7339"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6462733" y="3594369"/>
              <a:ext cx="397450" cy="495369"/>
            </a:xfrm>
            <a:custGeom>
              <a:avLst/>
              <a:gdLst/>
              <a:ahLst/>
              <a:cxnLst/>
              <a:rect l="l" t="t" r="r" b="b"/>
              <a:pathLst>
                <a:path w="25052" h="31224" extrusionOk="0">
                  <a:moveTo>
                    <a:pt x="7339" y="1"/>
                  </a:moveTo>
                  <a:lnTo>
                    <a:pt x="168" y="29822"/>
                  </a:lnTo>
                  <a:cubicBezTo>
                    <a:pt x="1" y="30523"/>
                    <a:pt x="534" y="31223"/>
                    <a:pt x="1302" y="31223"/>
                  </a:cubicBezTo>
                  <a:lnTo>
                    <a:pt x="23751" y="31223"/>
                  </a:lnTo>
                  <a:cubicBezTo>
                    <a:pt x="24485" y="31223"/>
                    <a:pt x="25052" y="30589"/>
                    <a:pt x="24985" y="29856"/>
                  </a:cubicBezTo>
                  <a:lnTo>
                    <a:pt x="21816" y="201"/>
                  </a:lnTo>
                  <a:lnTo>
                    <a:pt x="7339"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6385470" y="3285837"/>
              <a:ext cx="903908" cy="417043"/>
            </a:xfrm>
            <a:custGeom>
              <a:avLst/>
              <a:gdLst/>
              <a:ahLst/>
              <a:cxnLst/>
              <a:rect l="l" t="t" r="r" b="b"/>
              <a:pathLst>
                <a:path w="56975" h="26287" extrusionOk="0">
                  <a:moveTo>
                    <a:pt x="1" y="1"/>
                  </a:moveTo>
                  <a:cubicBezTo>
                    <a:pt x="901" y="14678"/>
                    <a:pt x="13310" y="26286"/>
                    <a:pt x="28488" y="26286"/>
                  </a:cubicBezTo>
                  <a:cubicBezTo>
                    <a:pt x="43665" y="26286"/>
                    <a:pt x="56074" y="14678"/>
                    <a:pt x="56975"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6385470" y="3285837"/>
              <a:ext cx="403812" cy="373637"/>
            </a:xfrm>
            <a:custGeom>
              <a:avLst/>
              <a:gdLst/>
              <a:ahLst/>
              <a:cxnLst/>
              <a:rect l="l" t="t" r="r" b="b"/>
              <a:pathLst>
                <a:path w="25453" h="23551" extrusionOk="0">
                  <a:moveTo>
                    <a:pt x="1" y="1"/>
                  </a:moveTo>
                  <a:cubicBezTo>
                    <a:pt x="668" y="10208"/>
                    <a:pt x="6872" y="19248"/>
                    <a:pt x="16179" y="23551"/>
                  </a:cubicBezTo>
                  <a:cubicBezTo>
                    <a:pt x="21383" y="19281"/>
                    <a:pt x="25085" y="10441"/>
                    <a:pt x="2545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6384407" y="3235036"/>
              <a:ext cx="909207" cy="67744"/>
            </a:xfrm>
            <a:custGeom>
              <a:avLst/>
              <a:gdLst/>
              <a:ahLst/>
              <a:cxnLst/>
              <a:rect l="l" t="t" r="r" b="b"/>
              <a:pathLst>
                <a:path w="57309" h="4270" extrusionOk="0">
                  <a:moveTo>
                    <a:pt x="1569" y="0"/>
                  </a:moveTo>
                  <a:cubicBezTo>
                    <a:pt x="701" y="0"/>
                    <a:pt x="1" y="701"/>
                    <a:pt x="1" y="1568"/>
                  </a:cubicBezTo>
                  <a:lnTo>
                    <a:pt x="1" y="4270"/>
                  </a:lnTo>
                  <a:lnTo>
                    <a:pt x="57308" y="4270"/>
                  </a:lnTo>
                  <a:lnTo>
                    <a:pt x="57308" y="1134"/>
                  </a:lnTo>
                  <a:cubicBezTo>
                    <a:pt x="57308" y="501"/>
                    <a:pt x="56775" y="0"/>
                    <a:pt x="56141"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6384407" y="3277904"/>
              <a:ext cx="909207" cy="33888"/>
            </a:xfrm>
            <a:custGeom>
              <a:avLst/>
              <a:gdLst/>
              <a:ahLst/>
              <a:cxnLst/>
              <a:rect l="l" t="t" r="r" b="b"/>
              <a:pathLst>
                <a:path w="57309" h="2136" extrusionOk="0">
                  <a:moveTo>
                    <a:pt x="1" y="0"/>
                  </a:moveTo>
                  <a:lnTo>
                    <a:pt x="1" y="2135"/>
                  </a:lnTo>
                  <a:lnTo>
                    <a:pt x="56942" y="2135"/>
                  </a:lnTo>
                  <a:lnTo>
                    <a:pt x="57308" y="0"/>
                  </a:lnTo>
                  <a:close/>
                </a:path>
              </a:pathLst>
            </a:custGeom>
            <a:solidFill>
              <a:srgbClr val="263238"/>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6384407" y="3268909"/>
              <a:ext cx="909207" cy="33872"/>
            </a:xfrm>
            <a:custGeom>
              <a:avLst/>
              <a:gdLst/>
              <a:ahLst/>
              <a:cxnLst/>
              <a:rect l="l" t="t" r="r" b="b"/>
              <a:pathLst>
                <a:path w="57309" h="2135" extrusionOk="0">
                  <a:moveTo>
                    <a:pt x="1" y="0"/>
                  </a:moveTo>
                  <a:lnTo>
                    <a:pt x="1" y="2135"/>
                  </a:lnTo>
                  <a:lnTo>
                    <a:pt x="57308" y="2135"/>
                  </a:lnTo>
                  <a:lnTo>
                    <a:pt x="57308"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6597683" y="1944269"/>
              <a:ext cx="408048" cy="265183"/>
            </a:xfrm>
            <a:custGeom>
              <a:avLst/>
              <a:gdLst/>
              <a:ahLst/>
              <a:cxnLst/>
              <a:rect l="l" t="t" r="r" b="b"/>
              <a:pathLst>
                <a:path w="25720" h="16715" extrusionOk="0">
                  <a:moveTo>
                    <a:pt x="6038" y="0"/>
                  </a:moveTo>
                  <a:cubicBezTo>
                    <a:pt x="568" y="0"/>
                    <a:pt x="868" y="3002"/>
                    <a:pt x="868" y="3002"/>
                  </a:cubicBezTo>
                  <a:cubicBezTo>
                    <a:pt x="334" y="4937"/>
                    <a:pt x="34" y="6905"/>
                    <a:pt x="1" y="8906"/>
                  </a:cubicBezTo>
                  <a:lnTo>
                    <a:pt x="1" y="14110"/>
                  </a:lnTo>
                  <a:cubicBezTo>
                    <a:pt x="3470" y="15478"/>
                    <a:pt x="7173" y="16378"/>
                    <a:pt x="10909" y="16679"/>
                  </a:cubicBezTo>
                  <a:cubicBezTo>
                    <a:pt x="11244" y="16703"/>
                    <a:pt x="11589" y="16715"/>
                    <a:pt x="11941" y="16715"/>
                  </a:cubicBezTo>
                  <a:cubicBezTo>
                    <a:pt x="17795" y="16715"/>
                    <a:pt x="25719" y="13510"/>
                    <a:pt x="25719" y="13510"/>
                  </a:cubicBezTo>
                  <a:cubicBezTo>
                    <a:pt x="25719" y="13510"/>
                    <a:pt x="24552" y="9507"/>
                    <a:pt x="23284" y="5604"/>
                  </a:cubicBezTo>
                  <a:cubicBezTo>
                    <a:pt x="21983" y="1735"/>
                    <a:pt x="11476" y="0"/>
                    <a:pt x="6038"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5781100" y="2841292"/>
              <a:ext cx="1444239" cy="1278767"/>
            </a:xfrm>
            <a:custGeom>
              <a:avLst/>
              <a:gdLst/>
              <a:ahLst/>
              <a:cxnLst/>
              <a:rect l="l" t="t" r="r" b="b"/>
              <a:pathLst>
                <a:path w="91033" h="80603" extrusionOk="0">
                  <a:moveTo>
                    <a:pt x="52038" y="1"/>
                  </a:moveTo>
                  <a:lnTo>
                    <a:pt x="47301" y="2235"/>
                  </a:lnTo>
                  <a:cubicBezTo>
                    <a:pt x="47301" y="2235"/>
                    <a:pt x="35326" y="5905"/>
                    <a:pt x="28688" y="10174"/>
                  </a:cubicBezTo>
                  <a:cubicBezTo>
                    <a:pt x="22016" y="14478"/>
                    <a:pt x="20849" y="18480"/>
                    <a:pt x="19948" y="20682"/>
                  </a:cubicBezTo>
                  <a:cubicBezTo>
                    <a:pt x="19448" y="21950"/>
                    <a:pt x="19148" y="23317"/>
                    <a:pt x="19081" y="24685"/>
                  </a:cubicBezTo>
                  <a:cubicBezTo>
                    <a:pt x="19081" y="24685"/>
                    <a:pt x="16112" y="29555"/>
                    <a:pt x="13911" y="37394"/>
                  </a:cubicBezTo>
                  <a:cubicBezTo>
                    <a:pt x="11676" y="45233"/>
                    <a:pt x="9007" y="63413"/>
                    <a:pt x="8140" y="65748"/>
                  </a:cubicBezTo>
                  <a:cubicBezTo>
                    <a:pt x="7239" y="68116"/>
                    <a:pt x="4170" y="72719"/>
                    <a:pt x="2069" y="75521"/>
                  </a:cubicBezTo>
                  <a:cubicBezTo>
                    <a:pt x="1" y="78323"/>
                    <a:pt x="1168" y="79658"/>
                    <a:pt x="4004" y="80258"/>
                  </a:cubicBezTo>
                  <a:cubicBezTo>
                    <a:pt x="5049" y="80470"/>
                    <a:pt x="6257" y="80602"/>
                    <a:pt x="7423" y="80602"/>
                  </a:cubicBezTo>
                  <a:cubicBezTo>
                    <a:pt x="9382" y="80602"/>
                    <a:pt x="11223" y="80228"/>
                    <a:pt x="11976" y="79224"/>
                  </a:cubicBezTo>
                  <a:cubicBezTo>
                    <a:pt x="13143" y="77589"/>
                    <a:pt x="13744" y="73019"/>
                    <a:pt x="13911" y="68883"/>
                  </a:cubicBezTo>
                  <a:cubicBezTo>
                    <a:pt x="14044" y="64780"/>
                    <a:pt x="15679" y="59710"/>
                    <a:pt x="15679" y="59710"/>
                  </a:cubicBezTo>
                  <a:cubicBezTo>
                    <a:pt x="15679" y="59710"/>
                    <a:pt x="22617" y="47301"/>
                    <a:pt x="25719" y="40496"/>
                  </a:cubicBezTo>
                  <a:cubicBezTo>
                    <a:pt x="28821" y="33691"/>
                    <a:pt x="31623" y="28388"/>
                    <a:pt x="31623" y="28388"/>
                  </a:cubicBezTo>
                  <a:cubicBezTo>
                    <a:pt x="31623" y="28388"/>
                    <a:pt x="43599" y="26153"/>
                    <a:pt x="49670" y="25552"/>
                  </a:cubicBezTo>
                  <a:cubicBezTo>
                    <a:pt x="50677" y="25458"/>
                    <a:pt x="51814" y="25424"/>
                    <a:pt x="53046" y="25424"/>
                  </a:cubicBezTo>
                  <a:cubicBezTo>
                    <a:pt x="56397" y="25424"/>
                    <a:pt x="60452" y="25678"/>
                    <a:pt x="64521" y="25678"/>
                  </a:cubicBezTo>
                  <a:cubicBezTo>
                    <a:pt x="67973" y="25678"/>
                    <a:pt x="71436" y="25495"/>
                    <a:pt x="74487" y="24818"/>
                  </a:cubicBezTo>
                  <a:cubicBezTo>
                    <a:pt x="82493" y="23050"/>
                    <a:pt x="86329" y="22450"/>
                    <a:pt x="88664" y="16546"/>
                  </a:cubicBezTo>
                  <a:cubicBezTo>
                    <a:pt x="91032" y="10641"/>
                    <a:pt x="88264" y="3169"/>
                    <a:pt x="87964" y="2102"/>
                  </a:cubicBezTo>
                  <a:cubicBezTo>
                    <a:pt x="87630" y="1035"/>
                    <a:pt x="83494" y="1"/>
                    <a:pt x="82326"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6460084" y="2841292"/>
              <a:ext cx="765264" cy="407715"/>
            </a:xfrm>
            <a:custGeom>
              <a:avLst/>
              <a:gdLst/>
              <a:ahLst/>
              <a:cxnLst/>
              <a:rect l="l" t="t" r="r" b="b"/>
              <a:pathLst>
                <a:path w="48236" h="25699" extrusionOk="0">
                  <a:moveTo>
                    <a:pt x="9241" y="1"/>
                  </a:moveTo>
                  <a:lnTo>
                    <a:pt x="4504" y="2235"/>
                  </a:lnTo>
                  <a:cubicBezTo>
                    <a:pt x="4504" y="2235"/>
                    <a:pt x="2636" y="2803"/>
                    <a:pt x="1" y="3770"/>
                  </a:cubicBezTo>
                  <a:cubicBezTo>
                    <a:pt x="2903" y="4637"/>
                    <a:pt x="9474" y="7506"/>
                    <a:pt x="10709" y="15512"/>
                  </a:cubicBezTo>
                  <a:cubicBezTo>
                    <a:pt x="11276" y="18814"/>
                    <a:pt x="11576" y="22116"/>
                    <a:pt x="11576" y="25452"/>
                  </a:cubicBezTo>
                  <a:cubicBezTo>
                    <a:pt x="14628" y="25503"/>
                    <a:pt x="18157" y="25698"/>
                    <a:pt x="21699" y="25698"/>
                  </a:cubicBezTo>
                  <a:cubicBezTo>
                    <a:pt x="25163" y="25698"/>
                    <a:pt x="28639" y="25511"/>
                    <a:pt x="31690" y="24818"/>
                  </a:cubicBezTo>
                  <a:cubicBezTo>
                    <a:pt x="39696" y="23050"/>
                    <a:pt x="43532" y="22450"/>
                    <a:pt x="45867" y="16546"/>
                  </a:cubicBezTo>
                  <a:cubicBezTo>
                    <a:pt x="48235" y="10641"/>
                    <a:pt x="45467" y="3136"/>
                    <a:pt x="45167" y="2102"/>
                  </a:cubicBezTo>
                  <a:cubicBezTo>
                    <a:pt x="44866" y="1035"/>
                    <a:pt x="40730" y="1"/>
                    <a:pt x="39529"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5781100" y="3818767"/>
              <a:ext cx="236055" cy="301308"/>
            </a:xfrm>
            <a:custGeom>
              <a:avLst/>
              <a:gdLst/>
              <a:ahLst/>
              <a:cxnLst/>
              <a:rect l="l" t="t" r="r" b="b"/>
              <a:pathLst>
                <a:path w="14879" h="18992" extrusionOk="0">
                  <a:moveTo>
                    <a:pt x="9074" y="0"/>
                  </a:moveTo>
                  <a:cubicBezTo>
                    <a:pt x="8840" y="1401"/>
                    <a:pt x="8507" y="2802"/>
                    <a:pt x="8140" y="4137"/>
                  </a:cubicBezTo>
                  <a:cubicBezTo>
                    <a:pt x="7239" y="6505"/>
                    <a:pt x="4137" y="11108"/>
                    <a:pt x="2069" y="13910"/>
                  </a:cubicBezTo>
                  <a:cubicBezTo>
                    <a:pt x="1" y="16712"/>
                    <a:pt x="1202" y="18047"/>
                    <a:pt x="4004" y="18647"/>
                  </a:cubicBezTo>
                  <a:cubicBezTo>
                    <a:pt x="5049" y="18859"/>
                    <a:pt x="6262" y="18991"/>
                    <a:pt x="7432" y="18991"/>
                  </a:cubicBezTo>
                  <a:cubicBezTo>
                    <a:pt x="9398" y="18991"/>
                    <a:pt x="11244" y="18617"/>
                    <a:pt x="11976" y="17613"/>
                  </a:cubicBezTo>
                  <a:cubicBezTo>
                    <a:pt x="13143" y="15978"/>
                    <a:pt x="13744" y="11408"/>
                    <a:pt x="13911" y="7272"/>
                  </a:cubicBezTo>
                  <a:cubicBezTo>
                    <a:pt x="14011" y="5137"/>
                    <a:pt x="14344" y="3036"/>
                    <a:pt x="14878" y="1001"/>
                  </a:cubicBezTo>
                  <a:lnTo>
                    <a:pt x="14878" y="1001"/>
                  </a:lnTo>
                  <a:cubicBezTo>
                    <a:pt x="14462" y="1030"/>
                    <a:pt x="14069" y="1044"/>
                    <a:pt x="13697" y="1044"/>
                  </a:cubicBezTo>
                  <a:cubicBezTo>
                    <a:pt x="11501" y="1044"/>
                    <a:pt x="10044" y="571"/>
                    <a:pt x="9074"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6326197" y="2071810"/>
              <a:ext cx="850459" cy="870639"/>
            </a:xfrm>
            <a:custGeom>
              <a:avLst/>
              <a:gdLst/>
              <a:ahLst/>
              <a:cxnLst/>
              <a:rect l="l" t="t" r="r" b="b"/>
              <a:pathLst>
                <a:path w="53606" h="54878" extrusionOk="0">
                  <a:moveTo>
                    <a:pt x="34058" y="0"/>
                  </a:moveTo>
                  <a:lnTo>
                    <a:pt x="22283" y="434"/>
                  </a:lnTo>
                  <a:cubicBezTo>
                    <a:pt x="22283" y="434"/>
                    <a:pt x="22850" y="2735"/>
                    <a:pt x="22417" y="3736"/>
                  </a:cubicBezTo>
                  <a:cubicBezTo>
                    <a:pt x="21983" y="4737"/>
                    <a:pt x="17847" y="4870"/>
                    <a:pt x="16512" y="5037"/>
                  </a:cubicBezTo>
                  <a:cubicBezTo>
                    <a:pt x="15211" y="5170"/>
                    <a:pt x="8040" y="5170"/>
                    <a:pt x="6605" y="12075"/>
                  </a:cubicBezTo>
                  <a:cubicBezTo>
                    <a:pt x="5171" y="18980"/>
                    <a:pt x="3436" y="26286"/>
                    <a:pt x="2602" y="30322"/>
                  </a:cubicBezTo>
                  <a:cubicBezTo>
                    <a:pt x="1735" y="34358"/>
                    <a:pt x="1" y="37927"/>
                    <a:pt x="1" y="39662"/>
                  </a:cubicBezTo>
                  <a:cubicBezTo>
                    <a:pt x="1" y="41332"/>
                    <a:pt x="2413" y="42972"/>
                    <a:pt x="4766" y="42972"/>
                  </a:cubicBezTo>
                  <a:cubicBezTo>
                    <a:pt x="4857" y="42972"/>
                    <a:pt x="4947" y="42969"/>
                    <a:pt x="5038" y="42964"/>
                  </a:cubicBezTo>
                  <a:cubicBezTo>
                    <a:pt x="7473" y="42831"/>
                    <a:pt x="7906" y="41530"/>
                    <a:pt x="8640" y="39228"/>
                  </a:cubicBezTo>
                  <a:cubicBezTo>
                    <a:pt x="9341" y="36893"/>
                    <a:pt x="11776" y="30722"/>
                    <a:pt x="11776" y="30722"/>
                  </a:cubicBezTo>
                  <a:cubicBezTo>
                    <a:pt x="11776" y="30722"/>
                    <a:pt x="13944" y="34892"/>
                    <a:pt x="15678" y="36359"/>
                  </a:cubicBezTo>
                  <a:cubicBezTo>
                    <a:pt x="17380" y="37794"/>
                    <a:pt x="17380" y="38795"/>
                    <a:pt x="17380" y="40663"/>
                  </a:cubicBezTo>
                  <a:cubicBezTo>
                    <a:pt x="17380" y="42197"/>
                    <a:pt x="16913" y="43665"/>
                    <a:pt x="16079" y="44966"/>
                  </a:cubicBezTo>
                  <a:cubicBezTo>
                    <a:pt x="15512" y="45833"/>
                    <a:pt x="12943" y="50703"/>
                    <a:pt x="12943" y="50703"/>
                  </a:cubicBezTo>
                  <a:cubicBezTo>
                    <a:pt x="12943" y="50703"/>
                    <a:pt x="23572" y="54877"/>
                    <a:pt x="33771" y="54877"/>
                  </a:cubicBezTo>
                  <a:cubicBezTo>
                    <a:pt x="33967" y="54877"/>
                    <a:pt x="34163" y="54876"/>
                    <a:pt x="34358" y="54873"/>
                  </a:cubicBezTo>
                  <a:cubicBezTo>
                    <a:pt x="44699" y="54739"/>
                    <a:pt x="53606" y="50603"/>
                    <a:pt x="53606" y="50603"/>
                  </a:cubicBezTo>
                  <a:cubicBezTo>
                    <a:pt x="53606" y="50603"/>
                    <a:pt x="52038" y="44699"/>
                    <a:pt x="50303" y="40963"/>
                  </a:cubicBezTo>
                  <a:cubicBezTo>
                    <a:pt x="48569" y="37227"/>
                    <a:pt x="51170" y="26019"/>
                    <a:pt x="52038" y="19281"/>
                  </a:cubicBezTo>
                  <a:cubicBezTo>
                    <a:pt x="52905" y="12542"/>
                    <a:pt x="53472" y="11075"/>
                    <a:pt x="52171" y="8506"/>
                  </a:cubicBezTo>
                  <a:cubicBezTo>
                    <a:pt x="50870" y="5904"/>
                    <a:pt x="47701" y="4603"/>
                    <a:pt x="43698" y="4337"/>
                  </a:cubicBezTo>
                  <a:cubicBezTo>
                    <a:pt x="39662" y="4036"/>
                    <a:pt x="36360" y="3903"/>
                    <a:pt x="35359" y="3469"/>
                  </a:cubicBezTo>
                  <a:cubicBezTo>
                    <a:pt x="34325" y="3002"/>
                    <a:pt x="34058" y="0"/>
                    <a:pt x="34058" y="0"/>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6709882" y="2145901"/>
              <a:ext cx="8488" cy="40757"/>
            </a:xfrm>
            <a:custGeom>
              <a:avLst/>
              <a:gdLst/>
              <a:ahLst/>
              <a:cxnLst/>
              <a:rect l="l" t="t" r="r" b="b"/>
              <a:pathLst>
                <a:path w="535" h="2569" fill="none" extrusionOk="0">
                  <a:moveTo>
                    <a:pt x="1" y="0"/>
                  </a:moveTo>
                  <a:lnTo>
                    <a:pt x="534" y="2569"/>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6644263" y="2181360"/>
              <a:ext cx="76755" cy="29652"/>
            </a:xfrm>
            <a:custGeom>
              <a:avLst/>
              <a:gdLst/>
              <a:ahLst/>
              <a:cxnLst/>
              <a:rect l="l" t="t" r="r" b="b"/>
              <a:pathLst>
                <a:path w="4838" h="1869" fill="none" extrusionOk="0">
                  <a:moveTo>
                    <a:pt x="0" y="0"/>
                  </a:moveTo>
                  <a:lnTo>
                    <a:pt x="4837" y="1868"/>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6851717" y="2186643"/>
              <a:ext cx="76755" cy="27542"/>
            </a:xfrm>
            <a:custGeom>
              <a:avLst/>
              <a:gdLst/>
              <a:ahLst/>
              <a:cxnLst/>
              <a:rect l="l" t="t" r="r" b="b"/>
              <a:pathLst>
                <a:path w="4838" h="1736" fill="none" extrusionOk="0">
                  <a:moveTo>
                    <a:pt x="4837" y="1"/>
                  </a:moveTo>
                  <a:lnTo>
                    <a:pt x="0" y="1735"/>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6498731" y="2138492"/>
              <a:ext cx="677927" cy="803927"/>
            </a:xfrm>
            <a:custGeom>
              <a:avLst/>
              <a:gdLst/>
              <a:ahLst/>
              <a:cxnLst/>
              <a:rect l="l" t="t" r="r" b="b"/>
              <a:pathLst>
                <a:path w="42731" h="50673" extrusionOk="0">
                  <a:moveTo>
                    <a:pt x="31289" y="0"/>
                  </a:moveTo>
                  <a:cubicBezTo>
                    <a:pt x="30422" y="3403"/>
                    <a:pt x="27486" y="13910"/>
                    <a:pt x="24751" y="17112"/>
                  </a:cubicBezTo>
                  <a:cubicBezTo>
                    <a:pt x="22626" y="19607"/>
                    <a:pt x="19273" y="21170"/>
                    <a:pt x="15876" y="21170"/>
                  </a:cubicBezTo>
                  <a:cubicBezTo>
                    <a:pt x="14049" y="21170"/>
                    <a:pt x="12209" y="20718"/>
                    <a:pt x="10541" y="19714"/>
                  </a:cubicBezTo>
                  <a:cubicBezTo>
                    <a:pt x="5771" y="16846"/>
                    <a:pt x="6171" y="10808"/>
                    <a:pt x="6838" y="7272"/>
                  </a:cubicBezTo>
                  <a:cubicBezTo>
                    <a:pt x="7305" y="4904"/>
                    <a:pt x="8673" y="2035"/>
                    <a:pt x="9540" y="400"/>
                  </a:cubicBezTo>
                  <a:lnTo>
                    <a:pt x="9540" y="400"/>
                  </a:lnTo>
                  <a:cubicBezTo>
                    <a:pt x="8940" y="500"/>
                    <a:pt x="8306" y="567"/>
                    <a:pt x="7706" y="634"/>
                  </a:cubicBezTo>
                  <a:cubicBezTo>
                    <a:pt x="6705" y="3169"/>
                    <a:pt x="4437" y="8840"/>
                    <a:pt x="2869" y="12442"/>
                  </a:cubicBezTo>
                  <a:cubicBezTo>
                    <a:pt x="834" y="17246"/>
                    <a:pt x="0" y="19147"/>
                    <a:pt x="0" y="22416"/>
                  </a:cubicBezTo>
                  <a:cubicBezTo>
                    <a:pt x="0" y="23984"/>
                    <a:pt x="267" y="25552"/>
                    <a:pt x="701" y="27019"/>
                  </a:cubicBezTo>
                  <a:lnTo>
                    <a:pt x="901" y="26519"/>
                  </a:lnTo>
                  <a:cubicBezTo>
                    <a:pt x="901" y="26519"/>
                    <a:pt x="3069" y="30689"/>
                    <a:pt x="4803" y="32123"/>
                  </a:cubicBezTo>
                  <a:cubicBezTo>
                    <a:pt x="6505" y="33591"/>
                    <a:pt x="6505" y="34592"/>
                    <a:pt x="6505" y="36460"/>
                  </a:cubicBezTo>
                  <a:cubicBezTo>
                    <a:pt x="6505" y="37994"/>
                    <a:pt x="6038" y="39462"/>
                    <a:pt x="5204" y="40763"/>
                  </a:cubicBezTo>
                  <a:cubicBezTo>
                    <a:pt x="4637" y="41630"/>
                    <a:pt x="2068" y="46500"/>
                    <a:pt x="2068" y="46500"/>
                  </a:cubicBezTo>
                  <a:cubicBezTo>
                    <a:pt x="2068" y="46500"/>
                    <a:pt x="12775" y="50673"/>
                    <a:pt x="23008" y="50673"/>
                  </a:cubicBezTo>
                  <a:cubicBezTo>
                    <a:pt x="23167" y="50673"/>
                    <a:pt x="23325" y="50672"/>
                    <a:pt x="23483" y="50670"/>
                  </a:cubicBezTo>
                  <a:cubicBezTo>
                    <a:pt x="33824" y="50536"/>
                    <a:pt x="42731" y="46400"/>
                    <a:pt x="42731" y="46400"/>
                  </a:cubicBezTo>
                  <a:cubicBezTo>
                    <a:pt x="42731" y="46400"/>
                    <a:pt x="41163" y="40496"/>
                    <a:pt x="39428" y="36760"/>
                  </a:cubicBezTo>
                  <a:cubicBezTo>
                    <a:pt x="38561" y="34858"/>
                    <a:pt x="38794" y="31089"/>
                    <a:pt x="39328" y="26919"/>
                  </a:cubicBezTo>
                  <a:cubicBezTo>
                    <a:pt x="36226" y="26152"/>
                    <a:pt x="32156" y="24384"/>
                    <a:pt x="31022" y="20248"/>
                  </a:cubicBezTo>
                  <a:cubicBezTo>
                    <a:pt x="29354" y="14177"/>
                    <a:pt x="32156" y="2869"/>
                    <a:pt x="32924" y="100"/>
                  </a:cubicBezTo>
                  <a:lnTo>
                    <a:pt x="32823" y="100"/>
                  </a:lnTo>
                  <a:lnTo>
                    <a:pt x="31289"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6906230" y="2724856"/>
              <a:ext cx="20117" cy="5838"/>
            </a:xfrm>
            <a:custGeom>
              <a:avLst/>
              <a:gdLst/>
              <a:ahLst/>
              <a:cxnLst/>
              <a:rect l="l" t="t" r="r" b="b"/>
              <a:pathLst>
                <a:path w="1268" h="368" fill="none" extrusionOk="0">
                  <a:moveTo>
                    <a:pt x="0" y="1"/>
                  </a:moveTo>
                  <a:cubicBezTo>
                    <a:pt x="434" y="134"/>
                    <a:pt x="834" y="268"/>
                    <a:pt x="1268" y="3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6735282" y="2641770"/>
              <a:ext cx="141849" cy="72519"/>
            </a:xfrm>
            <a:custGeom>
              <a:avLst/>
              <a:gdLst/>
              <a:ahLst/>
              <a:cxnLst/>
              <a:rect l="l" t="t" r="r" b="b"/>
              <a:pathLst>
                <a:path w="8941" h="4571" fill="none" extrusionOk="0">
                  <a:moveTo>
                    <a:pt x="1" y="1"/>
                  </a:moveTo>
                  <a:cubicBezTo>
                    <a:pt x="2869" y="1769"/>
                    <a:pt x="5838" y="3270"/>
                    <a:pt x="8940" y="457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6713594" y="2652892"/>
              <a:ext cx="88923" cy="49753"/>
            </a:xfrm>
            <a:custGeom>
              <a:avLst/>
              <a:gdLst/>
              <a:ahLst/>
              <a:cxnLst/>
              <a:rect l="l" t="t" r="r" b="b"/>
              <a:pathLst>
                <a:path w="5605" h="3136" fill="none" extrusionOk="0">
                  <a:moveTo>
                    <a:pt x="0" y="0"/>
                  </a:moveTo>
                  <a:cubicBezTo>
                    <a:pt x="0" y="0"/>
                    <a:pt x="3002" y="1768"/>
                    <a:pt x="5604" y="313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6574932" y="1700435"/>
              <a:ext cx="357756" cy="471841"/>
            </a:xfrm>
            <a:custGeom>
              <a:avLst/>
              <a:gdLst/>
              <a:ahLst/>
              <a:cxnLst/>
              <a:rect l="l" t="t" r="r" b="b"/>
              <a:pathLst>
                <a:path w="22550" h="29741" extrusionOk="0">
                  <a:moveTo>
                    <a:pt x="9082" y="0"/>
                  </a:moveTo>
                  <a:cubicBezTo>
                    <a:pt x="6409" y="0"/>
                    <a:pt x="4435" y="2121"/>
                    <a:pt x="2702" y="7764"/>
                  </a:cubicBezTo>
                  <a:cubicBezTo>
                    <a:pt x="0" y="16670"/>
                    <a:pt x="2702" y="21140"/>
                    <a:pt x="2702" y="21140"/>
                  </a:cubicBezTo>
                  <a:cubicBezTo>
                    <a:pt x="2702" y="21140"/>
                    <a:pt x="6605" y="28178"/>
                    <a:pt x="11342" y="29613"/>
                  </a:cubicBezTo>
                  <a:cubicBezTo>
                    <a:pt x="11632" y="29700"/>
                    <a:pt x="11929" y="29740"/>
                    <a:pt x="12228" y="29740"/>
                  </a:cubicBezTo>
                  <a:cubicBezTo>
                    <a:pt x="14439" y="29740"/>
                    <a:pt x="16801" y="27554"/>
                    <a:pt x="17947" y="26143"/>
                  </a:cubicBezTo>
                  <a:cubicBezTo>
                    <a:pt x="19248" y="24576"/>
                    <a:pt x="21116" y="19238"/>
                    <a:pt x="21816" y="15502"/>
                  </a:cubicBezTo>
                  <a:cubicBezTo>
                    <a:pt x="22550" y="11800"/>
                    <a:pt x="20248" y="5028"/>
                    <a:pt x="14511" y="1859"/>
                  </a:cubicBezTo>
                  <a:cubicBezTo>
                    <a:pt x="12408" y="710"/>
                    <a:pt x="10628" y="0"/>
                    <a:pt x="9082"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6707232" y="2044284"/>
              <a:ext cx="45533" cy="22766"/>
            </a:xfrm>
            <a:custGeom>
              <a:avLst/>
              <a:gdLst/>
              <a:ahLst/>
              <a:cxnLst/>
              <a:rect l="l" t="t" r="r" b="b"/>
              <a:pathLst>
                <a:path w="2870" h="1435" fill="none" extrusionOk="0">
                  <a:moveTo>
                    <a:pt x="1" y="167"/>
                  </a:moveTo>
                  <a:cubicBezTo>
                    <a:pt x="1" y="167"/>
                    <a:pt x="1702" y="1435"/>
                    <a:pt x="2869"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6768631" y="1964894"/>
              <a:ext cx="61398" cy="29652"/>
            </a:xfrm>
            <a:custGeom>
              <a:avLst/>
              <a:gdLst/>
              <a:ahLst/>
              <a:cxnLst/>
              <a:rect l="l" t="t" r="r" b="b"/>
              <a:pathLst>
                <a:path w="3870" h="1869" fill="none" extrusionOk="0">
                  <a:moveTo>
                    <a:pt x="0" y="401"/>
                  </a:moveTo>
                  <a:cubicBezTo>
                    <a:pt x="0" y="401"/>
                    <a:pt x="2302" y="1869"/>
                    <a:pt x="3870"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6752749" y="1891866"/>
              <a:ext cx="84164" cy="31778"/>
            </a:xfrm>
            <a:custGeom>
              <a:avLst/>
              <a:gdLst/>
              <a:ahLst/>
              <a:cxnLst/>
              <a:rect l="l" t="t" r="r" b="b"/>
              <a:pathLst>
                <a:path w="5305" h="2003" fill="none" extrusionOk="0">
                  <a:moveTo>
                    <a:pt x="0" y="1435"/>
                  </a:moveTo>
                  <a:cubicBezTo>
                    <a:pt x="0" y="1435"/>
                    <a:pt x="3003" y="1"/>
                    <a:pt x="5304" y="2002"/>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6636315" y="1971256"/>
              <a:ext cx="50292" cy="20656"/>
            </a:xfrm>
            <a:custGeom>
              <a:avLst/>
              <a:gdLst/>
              <a:ahLst/>
              <a:cxnLst/>
              <a:rect l="l" t="t" r="r" b="b"/>
              <a:pathLst>
                <a:path w="3170" h="1302" fill="none" extrusionOk="0">
                  <a:moveTo>
                    <a:pt x="3170" y="0"/>
                  </a:moveTo>
                  <a:cubicBezTo>
                    <a:pt x="3170" y="0"/>
                    <a:pt x="2436" y="1301"/>
                    <a:pt x="1" y="43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6615674" y="1891866"/>
              <a:ext cx="70932" cy="43407"/>
            </a:xfrm>
            <a:custGeom>
              <a:avLst/>
              <a:gdLst/>
              <a:ahLst/>
              <a:cxnLst/>
              <a:rect l="l" t="t" r="r" b="b"/>
              <a:pathLst>
                <a:path w="4471" h="2736" fill="none" extrusionOk="0">
                  <a:moveTo>
                    <a:pt x="4471" y="2136"/>
                  </a:moveTo>
                  <a:cubicBezTo>
                    <a:pt x="4471" y="2136"/>
                    <a:pt x="2303" y="1"/>
                    <a:pt x="1" y="2736"/>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6311903" y="2545626"/>
              <a:ext cx="205357" cy="297342"/>
            </a:xfrm>
            <a:custGeom>
              <a:avLst/>
              <a:gdLst/>
              <a:ahLst/>
              <a:cxnLst/>
              <a:rect l="l" t="t" r="r" b="b"/>
              <a:pathLst>
                <a:path w="12944" h="18742" extrusionOk="0">
                  <a:moveTo>
                    <a:pt x="8657" y="1"/>
                  </a:moveTo>
                  <a:cubicBezTo>
                    <a:pt x="8446" y="1"/>
                    <a:pt x="8245" y="158"/>
                    <a:pt x="8040" y="557"/>
                  </a:cubicBezTo>
                  <a:lnTo>
                    <a:pt x="7540" y="4193"/>
                  </a:lnTo>
                  <a:cubicBezTo>
                    <a:pt x="7540" y="4193"/>
                    <a:pt x="2236" y="7829"/>
                    <a:pt x="1168" y="9296"/>
                  </a:cubicBezTo>
                  <a:cubicBezTo>
                    <a:pt x="101" y="10764"/>
                    <a:pt x="1" y="13333"/>
                    <a:pt x="101" y="15001"/>
                  </a:cubicBezTo>
                  <a:cubicBezTo>
                    <a:pt x="168" y="16668"/>
                    <a:pt x="1569" y="18637"/>
                    <a:pt x="3737" y="18737"/>
                  </a:cubicBezTo>
                  <a:cubicBezTo>
                    <a:pt x="3812" y="18740"/>
                    <a:pt x="3887" y="18742"/>
                    <a:pt x="3962" y="18742"/>
                  </a:cubicBezTo>
                  <a:cubicBezTo>
                    <a:pt x="6003" y="18742"/>
                    <a:pt x="7789" y="17402"/>
                    <a:pt x="9141" y="13733"/>
                  </a:cubicBezTo>
                  <a:cubicBezTo>
                    <a:pt x="10542" y="9897"/>
                    <a:pt x="11576" y="6661"/>
                    <a:pt x="11576" y="6661"/>
                  </a:cubicBezTo>
                  <a:cubicBezTo>
                    <a:pt x="11576" y="6661"/>
                    <a:pt x="12043" y="6361"/>
                    <a:pt x="12543" y="5194"/>
                  </a:cubicBezTo>
                  <a:cubicBezTo>
                    <a:pt x="12843" y="4260"/>
                    <a:pt x="12944" y="3292"/>
                    <a:pt x="12843" y="2325"/>
                  </a:cubicBezTo>
                  <a:cubicBezTo>
                    <a:pt x="12843" y="2325"/>
                    <a:pt x="10975" y="2025"/>
                    <a:pt x="10075" y="1157"/>
                  </a:cubicBezTo>
                  <a:cubicBezTo>
                    <a:pt x="9504" y="586"/>
                    <a:pt x="9063" y="1"/>
                    <a:pt x="8657"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6428337" y="2612134"/>
              <a:ext cx="12724" cy="39187"/>
            </a:xfrm>
            <a:custGeom>
              <a:avLst/>
              <a:gdLst/>
              <a:ahLst/>
              <a:cxnLst/>
              <a:rect l="l" t="t" r="r" b="b"/>
              <a:pathLst>
                <a:path w="802" h="2470" fill="none" extrusionOk="0">
                  <a:moveTo>
                    <a:pt x="201" y="1"/>
                  </a:moveTo>
                  <a:cubicBezTo>
                    <a:pt x="201" y="1"/>
                    <a:pt x="1" y="1469"/>
                    <a:pt x="801" y="2469"/>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6573346" y="2439615"/>
              <a:ext cx="233390" cy="33888"/>
            </a:xfrm>
            <a:custGeom>
              <a:avLst/>
              <a:gdLst/>
              <a:ahLst/>
              <a:cxnLst/>
              <a:rect l="l" t="t" r="r" b="b"/>
              <a:pathLst>
                <a:path w="14711" h="2136" extrusionOk="0">
                  <a:moveTo>
                    <a:pt x="0" y="0"/>
                  </a:moveTo>
                  <a:lnTo>
                    <a:pt x="0" y="2135"/>
                  </a:lnTo>
                  <a:lnTo>
                    <a:pt x="14711" y="2135"/>
                  </a:lnTo>
                  <a:lnTo>
                    <a:pt x="14711"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6573346" y="2439615"/>
              <a:ext cx="85750" cy="33888"/>
            </a:xfrm>
            <a:custGeom>
              <a:avLst/>
              <a:gdLst/>
              <a:ahLst/>
              <a:cxnLst/>
              <a:rect l="l" t="t" r="r" b="b"/>
              <a:pathLst>
                <a:path w="5405" h="2136" extrusionOk="0">
                  <a:moveTo>
                    <a:pt x="0" y="0"/>
                  </a:moveTo>
                  <a:lnTo>
                    <a:pt x="0" y="2135"/>
                  </a:lnTo>
                  <a:lnTo>
                    <a:pt x="5404" y="2135"/>
                  </a:lnTo>
                  <a:lnTo>
                    <a:pt x="5404" y="0"/>
                  </a:lnTo>
                  <a:close/>
                </a:path>
              </a:pathLst>
            </a:custGeom>
            <a:solidFill>
              <a:schemeClr val="lt1"/>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6412996" y="2422147"/>
              <a:ext cx="189476" cy="194775"/>
            </a:xfrm>
            <a:custGeom>
              <a:avLst/>
              <a:gdLst/>
              <a:ahLst/>
              <a:cxnLst/>
              <a:rect l="l" t="t" r="r" b="b"/>
              <a:pathLst>
                <a:path w="11943" h="12277" extrusionOk="0">
                  <a:moveTo>
                    <a:pt x="6772" y="1"/>
                  </a:moveTo>
                  <a:cubicBezTo>
                    <a:pt x="5004" y="1"/>
                    <a:pt x="1168" y="1001"/>
                    <a:pt x="567" y="1668"/>
                  </a:cubicBezTo>
                  <a:cubicBezTo>
                    <a:pt x="0" y="2369"/>
                    <a:pt x="567" y="4137"/>
                    <a:pt x="567" y="4137"/>
                  </a:cubicBezTo>
                  <a:cubicBezTo>
                    <a:pt x="567" y="4137"/>
                    <a:pt x="767" y="4904"/>
                    <a:pt x="567" y="5204"/>
                  </a:cubicBezTo>
                  <a:cubicBezTo>
                    <a:pt x="200" y="5638"/>
                    <a:pt x="100" y="6238"/>
                    <a:pt x="267" y="6772"/>
                  </a:cubicBezTo>
                  <a:cubicBezTo>
                    <a:pt x="567" y="7473"/>
                    <a:pt x="1368" y="7973"/>
                    <a:pt x="1168" y="8440"/>
                  </a:cubicBezTo>
                  <a:cubicBezTo>
                    <a:pt x="968" y="8940"/>
                    <a:pt x="367" y="9441"/>
                    <a:pt x="1168" y="10008"/>
                  </a:cubicBezTo>
                  <a:cubicBezTo>
                    <a:pt x="1935" y="10608"/>
                    <a:pt x="2435" y="10808"/>
                    <a:pt x="2535" y="11109"/>
                  </a:cubicBezTo>
                  <a:cubicBezTo>
                    <a:pt x="2669" y="11509"/>
                    <a:pt x="2902" y="11876"/>
                    <a:pt x="3236" y="12176"/>
                  </a:cubicBezTo>
                  <a:lnTo>
                    <a:pt x="4303" y="12276"/>
                  </a:lnTo>
                  <a:cubicBezTo>
                    <a:pt x="4904" y="12176"/>
                    <a:pt x="7272" y="10808"/>
                    <a:pt x="8540" y="10008"/>
                  </a:cubicBezTo>
                  <a:cubicBezTo>
                    <a:pt x="9807" y="9241"/>
                    <a:pt x="10708" y="9241"/>
                    <a:pt x="11075" y="8540"/>
                  </a:cubicBezTo>
                  <a:cubicBezTo>
                    <a:pt x="11293" y="8177"/>
                    <a:pt x="11333" y="8041"/>
                    <a:pt x="11071" y="8041"/>
                  </a:cubicBezTo>
                  <a:cubicBezTo>
                    <a:pt x="10852" y="8041"/>
                    <a:pt x="10422" y="8136"/>
                    <a:pt x="9707" y="8273"/>
                  </a:cubicBezTo>
                  <a:cubicBezTo>
                    <a:pt x="8139" y="8540"/>
                    <a:pt x="5204" y="9140"/>
                    <a:pt x="5204" y="9140"/>
                  </a:cubicBezTo>
                  <a:cubicBezTo>
                    <a:pt x="5838" y="8540"/>
                    <a:pt x="6572" y="8006"/>
                    <a:pt x="7339" y="7573"/>
                  </a:cubicBezTo>
                  <a:cubicBezTo>
                    <a:pt x="8339" y="7072"/>
                    <a:pt x="11475" y="5204"/>
                    <a:pt x="11775" y="4437"/>
                  </a:cubicBezTo>
                  <a:cubicBezTo>
                    <a:pt x="11942" y="3970"/>
                    <a:pt x="11875" y="3436"/>
                    <a:pt x="11575" y="3069"/>
                  </a:cubicBezTo>
                  <a:lnTo>
                    <a:pt x="11575" y="2369"/>
                  </a:lnTo>
                  <a:cubicBezTo>
                    <a:pt x="11575" y="1969"/>
                    <a:pt x="11075" y="1568"/>
                    <a:pt x="11075" y="1568"/>
                  </a:cubicBezTo>
                  <a:lnTo>
                    <a:pt x="11075" y="1101"/>
                  </a:lnTo>
                  <a:cubicBezTo>
                    <a:pt x="11075" y="601"/>
                    <a:pt x="8506" y="1"/>
                    <a:pt x="677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6412996" y="2422147"/>
              <a:ext cx="189476" cy="194775"/>
            </a:xfrm>
            <a:custGeom>
              <a:avLst/>
              <a:gdLst/>
              <a:ahLst/>
              <a:cxnLst/>
              <a:rect l="l" t="t" r="r" b="b"/>
              <a:pathLst>
                <a:path w="11943" h="12277" fill="none" extrusionOk="0">
                  <a:moveTo>
                    <a:pt x="4303" y="12276"/>
                  </a:moveTo>
                  <a:cubicBezTo>
                    <a:pt x="4904" y="12176"/>
                    <a:pt x="7272" y="10808"/>
                    <a:pt x="8540" y="10008"/>
                  </a:cubicBezTo>
                  <a:cubicBezTo>
                    <a:pt x="9807" y="9241"/>
                    <a:pt x="10708" y="9241"/>
                    <a:pt x="11075" y="8540"/>
                  </a:cubicBezTo>
                  <a:cubicBezTo>
                    <a:pt x="11475" y="7873"/>
                    <a:pt x="11275" y="7973"/>
                    <a:pt x="9707" y="8273"/>
                  </a:cubicBezTo>
                  <a:cubicBezTo>
                    <a:pt x="8139" y="8540"/>
                    <a:pt x="5204" y="9140"/>
                    <a:pt x="5204" y="9140"/>
                  </a:cubicBezTo>
                  <a:cubicBezTo>
                    <a:pt x="5838" y="8540"/>
                    <a:pt x="6572" y="8006"/>
                    <a:pt x="7339" y="7573"/>
                  </a:cubicBezTo>
                  <a:cubicBezTo>
                    <a:pt x="8339" y="7072"/>
                    <a:pt x="11475" y="5204"/>
                    <a:pt x="11775" y="4437"/>
                  </a:cubicBezTo>
                  <a:cubicBezTo>
                    <a:pt x="11942" y="3970"/>
                    <a:pt x="11875" y="3436"/>
                    <a:pt x="11575" y="3069"/>
                  </a:cubicBezTo>
                  <a:lnTo>
                    <a:pt x="11575" y="2369"/>
                  </a:lnTo>
                  <a:cubicBezTo>
                    <a:pt x="11575" y="1969"/>
                    <a:pt x="11075" y="1568"/>
                    <a:pt x="11075" y="1568"/>
                  </a:cubicBezTo>
                  <a:lnTo>
                    <a:pt x="11075" y="1101"/>
                  </a:lnTo>
                  <a:cubicBezTo>
                    <a:pt x="11075" y="601"/>
                    <a:pt x="8506" y="1"/>
                    <a:pt x="6772" y="1"/>
                  </a:cubicBezTo>
                  <a:cubicBezTo>
                    <a:pt x="5004" y="1"/>
                    <a:pt x="1168" y="1001"/>
                    <a:pt x="567" y="1668"/>
                  </a:cubicBezTo>
                  <a:cubicBezTo>
                    <a:pt x="0" y="2369"/>
                    <a:pt x="567" y="4137"/>
                    <a:pt x="567" y="4137"/>
                  </a:cubicBezTo>
                  <a:cubicBezTo>
                    <a:pt x="567" y="4137"/>
                    <a:pt x="767" y="4904"/>
                    <a:pt x="567" y="5204"/>
                  </a:cubicBezTo>
                  <a:cubicBezTo>
                    <a:pt x="200" y="5638"/>
                    <a:pt x="100" y="6238"/>
                    <a:pt x="267" y="6772"/>
                  </a:cubicBezTo>
                  <a:cubicBezTo>
                    <a:pt x="567" y="7473"/>
                    <a:pt x="1368" y="7973"/>
                    <a:pt x="1168" y="8440"/>
                  </a:cubicBezTo>
                  <a:cubicBezTo>
                    <a:pt x="968" y="8940"/>
                    <a:pt x="367" y="9441"/>
                    <a:pt x="1168" y="10008"/>
                  </a:cubicBezTo>
                  <a:cubicBezTo>
                    <a:pt x="1935" y="10608"/>
                    <a:pt x="2435" y="10808"/>
                    <a:pt x="2535" y="11109"/>
                  </a:cubicBezTo>
                  <a:cubicBezTo>
                    <a:pt x="2669" y="11509"/>
                    <a:pt x="2902" y="11876"/>
                    <a:pt x="3236" y="1217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6450565" y="2447024"/>
              <a:ext cx="138137" cy="31238"/>
            </a:xfrm>
            <a:custGeom>
              <a:avLst/>
              <a:gdLst/>
              <a:ahLst/>
              <a:cxnLst/>
              <a:rect l="l" t="t" r="r" b="b"/>
              <a:pathLst>
                <a:path w="8707" h="1969" fill="none" extrusionOk="0">
                  <a:moveTo>
                    <a:pt x="8707" y="0"/>
                  </a:moveTo>
                  <a:cubicBezTo>
                    <a:pt x="8707" y="0"/>
                    <a:pt x="3236" y="601"/>
                    <a:pt x="1" y="19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6462733" y="2470837"/>
              <a:ext cx="133916" cy="54528"/>
            </a:xfrm>
            <a:custGeom>
              <a:avLst/>
              <a:gdLst/>
              <a:ahLst/>
              <a:cxnLst/>
              <a:rect l="l" t="t" r="r" b="b"/>
              <a:pathLst>
                <a:path w="8441" h="3437" fill="none" extrusionOk="0">
                  <a:moveTo>
                    <a:pt x="8440" y="0"/>
                  </a:moveTo>
                  <a:cubicBezTo>
                    <a:pt x="8440" y="0"/>
                    <a:pt x="2836" y="1768"/>
                    <a:pt x="1" y="343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6210302" y="2954316"/>
              <a:ext cx="977998" cy="1181451"/>
            </a:xfrm>
            <a:custGeom>
              <a:avLst/>
              <a:gdLst/>
              <a:ahLst/>
              <a:cxnLst/>
              <a:rect l="l" t="t" r="r" b="b"/>
              <a:pathLst>
                <a:path w="61645" h="74469" extrusionOk="0">
                  <a:moveTo>
                    <a:pt x="45528" y="1"/>
                  </a:moveTo>
                  <a:cubicBezTo>
                    <a:pt x="36943" y="1"/>
                    <a:pt x="17747" y="5952"/>
                    <a:pt x="11375" y="10589"/>
                  </a:cubicBezTo>
                  <a:cubicBezTo>
                    <a:pt x="5037" y="15226"/>
                    <a:pt x="5338" y="16794"/>
                    <a:pt x="5471" y="20196"/>
                  </a:cubicBezTo>
                  <a:cubicBezTo>
                    <a:pt x="5604" y="23565"/>
                    <a:pt x="14644" y="62460"/>
                    <a:pt x="14644" y="62460"/>
                  </a:cubicBezTo>
                  <a:cubicBezTo>
                    <a:pt x="14644" y="62460"/>
                    <a:pt x="7239" y="68864"/>
                    <a:pt x="5338" y="69732"/>
                  </a:cubicBezTo>
                  <a:cubicBezTo>
                    <a:pt x="3403" y="70599"/>
                    <a:pt x="0" y="72100"/>
                    <a:pt x="0" y="72834"/>
                  </a:cubicBezTo>
                  <a:cubicBezTo>
                    <a:pt x="0" y="73568"/>
                    <a:pt x="1335" y="74468"/>
                    <a:pt x="7105" y="74468"/>
                  </a:cubicBezTo>
                  <a:cubicBezTo>
                    <a:pt x="12843" y="74468"/>
                    <a:pt x="19514" y="73868"/>
                    <a:pt x="21582" y="73868"/>
                  </a:cubicBezTo>
                  <a:cubicBezTo>
                    <a:pt x="23651" y="73868"/>
                    <a:pt x="25585" y="72667"/>
                    <a:pt x="24551" y="69431"/>
                  </a:cubicBezTo>
                  <a:cubicBezTo>
                    <a:pt x="23484" y="66162"/>
                    <a:pt x="22617" y="59057"/>
                    <a:pt x="22617" y="56255"/>
                  </a:cubicBezTo>
                  <a:cubicBezTo>
                    <a:pt x="22617" y="53453"/>
                    <a:pt x="22183" y="45014"/>
                    <a:pt x="22450" y="37642"/>
                  </a:cubicBezTo>
                  <a:cubicBezTo>
                    <a:pt x="22750" y="30237"/>
                    <a:pt x="22450" y="23599"/>
                    <a:pt x="20548" y="20630"/>
                  </a:cubicBezTo>
                  <a:cubicBezTo>
                    <a:pt x="20548" y="20630"/>
                    <a:pt x="36793" y="20330"/>
                    <a:pt x="46567" y="19029"/>
                  </a:cubicBezTo>
                  <a:cubicBezTo>
                    <a:pt x="56307" y="17694"/>
                    <a:pt x="60143" y="15459"/>
                    <a:pt x="61644" y="9422"/>
                  </a:cubicBezTo>
                  <a:lnTo>
                    <a:pt x="56341" y="3351"/>
                  </a:lnTo>
                  <a:cubicBezTo>
                    <a:pt x="56341" y="3351"/>
                    <a:pt x="54539" y="1883"/>
                    <a:pt x="48035" y="248"/>
                  </a:cubicBezTo>
                  <a:cubicBezTo>
                    <a:pt x="47363" y="80"/>
                    <a:pt x="46516" y="1"/>
                    <a:pt x="4552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6210302" y="2932311"/>
              <a:ext cx="977998" cy="1203455"/>
            </a:xfrm>
            <a:custGeom>
              <a:avLst/>
              <a:gdLst/>
              <a:ahLst/>
              <a:cxnLst/>
              <a:rect l="l" t="t" r="r" b="b"/>
              <a:pathLst>
                <a:path w="61645" h="75856" fill="none" extrusionOk="0">
                  <a:moveTo>
                    <a:pt x="56341" y="4738"/>
                  </a:moveTo>
                  <a:cubicBezTo>
                    <a:pt x="56341" y="4738"/>
                    <a:pt x="54539" y="3270"/>
                    <a:pt x="48035" y="1635"/>
                  </a:cubicBezTo>
                  <a:cubicBezTo>
                    <a:pt x="41530" y="1"/>
                    <a:pt x="18480" y="6806"/>
                    <a:pt x="11375" y="11976"/>
                  </a:cubicBezTo>
                  <a:cubicBezTo>
                    <a:pt x="5037" y="16613"/>
                    <a:pt x="5338" y="18181"/>
                    <a:pt x="5471" y="21583"/>
                  </a:cubicBezTo>
                  <a:cubicBezTo>
                    <a:pt x="5604" y="24952"/>
                    <a:pt x="14644" y="63847"/>
                    <a:pt x="14644" y="63847"/>
                  </a:cubicBezTo>
                  <a:cubicBezTo>
                    <a:pt x="14644" y="63847"/>
                    <a:pt x="7239" y="70251"/>
                    <a:pt x="5338" y="71119"/>
                  </a:cubicBezTo>
                  <a:cubicBezTo>
                    <a:pt x="3403" y="71986"/>
                    <a:pt x="0" y="73487"/>
                    <a:pt x="0" y="74221"/>
                  </a:cubicBezTo>
                  <a:cubicBezTo>
                    <a:pt x="0" y="74955"/>
                    <a:pt x="1335" y="75855"/>
                    <a:pt x="7105" y="75855"/>
                  </a:cubicBezTo>
                  <a:cubicBezTo>
                    <a:pt x="12843" y="75855"/>
                    <a:pt x="19514" y="75255"/>
                    <a:pt x="21582" y="75255"/>
                  </a:cubicBezTo>
                  <a:cubicBezTo>
                    <a:pt x="23651" y="75255"/>
                    <a:pt x="25585" y="74054"/>
                    <a:pt x="24551" y="70818"/>
                  </a:cubicBezTo>
                  <a:cubicBezTo>
                    <a:pt x="23484" y="67549"/>
                    <a:pt x="22617" y="60444"/>
                    <a:pt x="22617" y="57642"/>
                  </a:cubicBezTo>
                  <a:cubicBezTo>
                    <a:pt x="22617" y="54840"/>
                    <a:pt x="22183" y="46401"/>
                    <a:pt x="22450" y="39029"/>
                  </a:cubicBezTo>
                  <a:cubicBezTo>
                    <a:pt x="22750" y="31624"/>
                    <a:pt x="22450" y="24986"/>
                    <a:pt x="20548" y="22017"/>
                  </a:cubicBezTo>
                  <a:cubicBezTo>
                    <a:pt x="20548" y="22017"/>
                    <a:pt x="36793" y="21717"/>
                    <a:pt x="46567" y="20416"/>
                  </a:cubicBezTo>
                  <a:cubicBezTo>
                    <a:pt x="56307" y="19081"/>
                    <a:pt x="60143" y="16846"/>
                    <a:pt x="61644" y="1080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6210302" y="2977305"/>
              <a:ext cx="710213" cy="1158462"/>
            </a:xfrm>
            <a:custGeom>
              <a:avLst/>
              <a:gdLst/>
              <a:ahLst/>
              <a:cxnLst/>
              <a:rect l="l" t="t" r="r" b="b"/>
              <a:pathLst>
                <a:path w="44766" h="73020" extrusionOk="0">
                  <a:moveTo>
                    <a:pt x="35492" y="0"/>
                  </a:moveTo>
                  <a:cubicBezTo>
                    <a:pt x="26519" y="2035"/>
                    <a:pt x="15812" y="5905"/>
                    <a:pt x="11375" y="9174"/>
                  </a:cubicBezTo>
                  <a:cubicBezTo>
                    <a:pt x="5004" y="13810"/>
                    <a:pt x="5304" y="15378"/>
                    <a:pt x="5471" y="18747"/>
                  </a:cubicBezTo>
                  <a:cubicBezTo>
                    <a:pt x="5604" y="22150"/>
                    <a:pt x="14644" y="61044"/>
                    <a:pt x="14644" y="61044"/>
                  </a:cubicBezTo>
                  <a:cubicBezTo>
                    <a:pt x="14644" y="61044"/>
                    <a:pt x="7239" y="67415"/>
                    <a:pt x="5338" y="68283"/>
                  </a:cubicBezTo>
                  <a:cubicBezTo>
                    <a:pt x="3403" y="69150"/>
                    <a:pt x="0" y="70651"/>
                    <a:pt x="0" y="71385"/>
                  </a:cubicBezTo>
                  <a:cubicBezTo>
                    <a:pt x="0" y="72119"/>
                    <a:pt x="1335" y="73019"/>
                    <a:pt x="7105" y="73019"/>
                  </a:cubicBezTo>
                  <a:cubicBezTo>
                    <a:pt x="12843" y="73019"/>
                    <a:pt x="19514" y="72419"/>
                    <a:pt x="21582" y="72419"/>
                  </a:cubicBezTo>
                  <a:cubicBezTo>
                    <a:pt x="23651" y="72419"/>
                    <a:pt x="25585" y="71218"/>
                    <a:pt x="24551" y="67982"/>
                  </a:cubicBezTo>
                  <a:cubicBezTo>
                    <a:pt x="23484" y="64713"/>
                    <a:pt x="22617" y="57608"/>
                    <a:pt x="22617" y="54806"/>
                  </a:cubicBezTo>
                  <a:cubicBezTo>
                    <a:pt x="22617" y="52004"/>
                    <a:pt x="22183" y="43565"/>
                    <a:pt x="22450" y="36193"/>
                  </a:cubicBezTo>
                  <a:cubicBezTo>
                    <a:pt x="22750" y="28788"/>
                    <a:pt x="22450" y="22150"/>
                    <a:pt x="20548" y="19181"/>
                  </a:cubicBezTo>
                  <a:cubicBezTo>
                    <a:pt x="20548" y="19181"/>
                    <a:pt x="34125" y="18947"/>
                    <a:pt x="43898" y="17880"/>
                  </a:cubicBezTo>
                  <a:cubicBezTo>
                    <a:pt x="44766" y="5938"/>
                    <a:pt x="39262" y="1568"/>
                    <a:pt x="35492"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6210302" y="3866919"/>
              <a:ext cx="405922" cy="268864"/>
            </a:xfrm>
            <a:custGeom>
              <a:avLst/>
              <a:gdLst/>
              <a:ahLst/>
              <a:cxnLst/>
              <a:rect l="l" t="t" r="r" b="b"/>
              <a:pathLst>
                <a:path w="25586" h="16947" extrusionOk="0">
                  <a:moveTo>
                    <a:pt x="22650" y="1"/>
                  </a:moveTo>
                  <a:cubicBezTo>
                    <a:pt x="20786" y="530"/>
                    <a:pt x="18868" y="791"/>
                    <a:pt x="16938" y="791"/>
                  </a:cubicBezTo>
                  <a:cubicBezTo>
                    <a:pt x="15830" y="791"/>
                    <a:pt x="14718" y="705"/>
                    <a:pt x="13610" y="535"/>
                  </a:cubicBezTo>
                  <a:lnTo>
                    <a:pt x="13610" y="535"/>
                  </a:lnTo>
                  <a:cubicBezTo>
                    <a:pt x="14244" y="3270"/>
                    <a:pt x="14644" y="4971"/>
                    <a:pt x="14644" y="4971"/>
                  </a:cubicBezTo>
                  <a:cubicBezTo>
                    <a:pt x="14644" y="4971"/>
                    <a:pt x="7239" y="11342"/>
                    <a:pt x="5338" y="12210"/>
                  </a:cubicBezTo>
                  <a:cubicBezTo>
                    <a:pt x="3403" y="13077"/>
                    <a:pt x="0" y="14578"/>
                    <a:pt x="0" y="15312"/>
                  </a:cubicBezTo>
                  <a:cubicBezTo>
                    <a:pt x="0" y="16046"/>
                    <a:pt x="1335" y="16946"/>
                    <a:pt x="7105" y="16946"/>
                  </a:cubicBezTo>
                  <a:cubicBezTo>
                    <a:pt x="12843" y="16946"/>
                    <a:pt x="19514" y="16346"/>
                    <a:pt x="21582" y="16346"/>
                  </a:cubicBezTo>
                  <a:cubicBezTo>
                    <a:pt x="23651" y="16346"/>
                    <a:pt x="25585" y="15145"/>
                    <a:pt x="24551" y="11909"/>
                  </a:cubicBezTo>
                  <a:cubicBezTo>
                    <a:pt x="23617" y="9041"/>
                    <a:pt x="22850" y="3270"/>
                    <a:pt x="22650"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6370652" y="1521062"/>
              <a:ext cx="841987" cy="734391"/>
            </a:xfrm>
            <a:custGeom>
              <a:avLst/>
              <a:gdLst/>
              <a:ahLst/>
              <a:cxnLst/>
              <a:rect l="l" t="t" r="r" b="b"/>
              <a:pathLst>
                <a:path w="53072" h="46290" extrusionOk="0">
                  <a:moveTo>
                    <a:pt x="21876" y="0"/>
                  </a:moveTo>
                  <a:cubicBezTo>
                    <a:pt x="18643" y="0"/>
                    <a:pt x="15396" y="1281"/>
                    <a:pt x="13243" y="3692"/>
                  </a:cubicBezTo>
                  <a:cubicBezTo>
                    <a:pt x="10575" y="6694"/>
                    <a:pt x="9674" y="10864"/>
                    <a:pt x="7606" y="14333"/>
                  </a:cubicBezTo>
                  <a:cubicBezTo>
                    <a:pt x="6906" y="15500"/>
                    <a:pt x="6072" y="16635"/>
                    <a:pt x="5871" y="17935"/>
                  </a:cubicBezTo>
                  <a:cubicBezTo>
                    <a:pt x="5638" y="19270"/>
                    <a:pt x="6105" y="20604"/>
                    <a:pt x="5705" y="21872"/>
                  </a:cubicBezTo>
                  <a:cubicBezTo>
                    <a:pt x="5204" y="23406"/>
                    <a:pt x="3637" y="24307"/>
                    <a:pt x="2803" y="25674"/>
                  </a:cubicBezTo>
                  <a:cubicBezTo>
                    <a:pt x="2169" y="26675"/>
                    <a:pt x="1969" y="27909"/>
                    <a:pt x="2236" y="29077"/>
                  </a:cubicBezTo>
                  <a:cubicBezTo>
                    <a:pt x="2402" y="29911"/>
                    <a:pt x="2836" y="30745"/>
                    <a:pt x="2602" y="31579"/>
                  </a:cubicBezTo>
                  <a:cubicBezTo>
                    <a:pt x="2269" y="32613"/>
                    <a:pt x="1035" y="33080"/>
                    <a:pt x="634" y="34080"/>
                  </a:cubicBezTo>
                  <a:cubicBezTo>
                    <a:pt x="1" y="35815"/>
                    <a:pt x="2269" y="37616"/>
                    <a:pt x="1735" y="39384"/>
                  </a:cubicBezTo>
                  <a:cubicBezTo>
                    <a:pt x="1535" y="40018"/>
                    <a:pt x="1001" y="40518"/>
                    <a:pt x="734" y="41152"/>
                  </a:cubicBezTo>
                  <a:cubicBezTo>
                    <a:pt x="267" y="42119"/>
                    <a:pt x="601" y="43320"/>
                    <a:pt x="1268" y="44221"/>
                  </a:cubicBezTo>
                  <a:cubicBezTo>
                    <a:pt x="1969" y="45055"/>
                    <a:pt x="2803" y="45755"/>
                    <a:pt x="3770" y="46289"/>
                  </a:cubicBezTo>
                  <a:cubicBezTo>
                    <a:pt x="4170" y="43154"/>
                    <a:pt x="7439" y="41152"/>
                    <a:pt x="10541" y="40485"/>
                  </a:cubicBezTo>
                  <a:cubicBezTo>
                    <a:pt x="12109" y="40151"/>
                    <a:pt x="13777" y="40018"/>
                    <a:pt x="15211" y="39251"/>
                  </a:cubicBezTo>
                  <a:cubicBezTo>
                    <a:pt x="16612" y="38517"/>
                    <a:pt x="17079" y="37216"/>
                    <a:pt x="16579" y="35681"/>
                  </a:cubicBezTo>
                  <a:cubicBezTo>
                    <a:pt x="16346" y="34914"/>
                    <a:pt x="16346" y="33880"/>
                    <a:pt x="16246" y="33080"/>
                  </a:cubicBezTo>
                  <a:cubicBezTo>
                    <a:pt x="16012" y="31312"/>
                    <a:pt x="18314" y="29510"/>
                    <a:pt x="17313" y="28043"/>
                  </a:cubicBezTo>
                  <a:cubicBezTo>
                    <a:pt x="17079" y="27809"/>
                    <a:pt x="16879" y="27576"/>
                    <a:pt x="16713" y="27309"/>
                  </a:cubicBezTo>
                  <a:cubicBezTo>
                    <a:pt x="15879" y="25808"/>
                    <a:pt x="19148" y="24540"/>
                    <a:pt x="18614" y="22906"/>
                  </a:cubicBezTo>
                  <a:cubicBezTo>
                    <a:pt x="18480" y="22405"/>
                    <a:pt x="17980" y="22072"/>
                    <a:pt x="17913" y="21538"/>
                  </a:cubicBezTo>
                  <a:cubicBezTo>
                    <a:pt x="17847" y="21004"/>
                    <a:pt x="18347" y="20504"/>
                    <a:pt x="18747" y="20104"/>
                  </a:cubicBezTo>
                  <a:cubicBezTo>
                    <a:pt x="20549" y="18336"/>
                    <a:pt x="21783" y="16034"/>
                    <a:pt x="22250" y="13566"/>
                  </a:cubicBezTo>
                  <a:cubicBezTo>
                    <a:pt x="22417" y="16168"/>
                    <a:pt x="24318" y="18369"/>
                    <a:pt x="26886" y="18903"/>
                  </a:cubicBezTo>
                  <a:cubicBezTo>
                    <a:pt x="27754" y="19070"/>
                    <a:pt x="28921" y="19270"/>
                    <a:pt x="29055" y="20170"/>
                  </a:cubicBezTo>
                  <a:cubicBezTo>
                    <a:pt x="29088" y="20604"/>
                    <a:pt x="28821" y="21004"/>
                    <a:pt x="28688" y="21405"/>
                  </a:cubicBezTo>
                  <a:cubicBezTo>
                    <a:pt x="28321" y="22505"/>
                    <a:pt x="28721" y="23706"/>
                    <a:pt x="29655" y="24373"/>
                  </a:cubicBezTo>
                  <a:cubicBezTo>
                    <a:pt x="30022" y="24540"/>
                    <a:pt x="30389" y="24807"/>
                    <a:pt x="30689" y="25107"/>
                  </a:cubicBezTo>
                  <a:cubicBezTo>
                    <a:pt x="31490" y="26141"/>
                    <a:pt x="30022" y="27509"/>
                    <a:pt x="30022" y="28810"/>
                  </a:cubicBezTo>
                  <a:cubicBezTo>
                    <a:pt x="30022" y="30478"/>
                    <a:pt x="32257" y="31212"/>
                    <a:pt x="32957" y="32746"/>
                  </a:cubicBezTo>
                  <a:cubicBezTo>
                    <a:pt x="33658" y="34280"/>
                    <a:pt x="32691" y="36215"/>
                    <a:pt x="33691" y="37483"/>
                  </a:cubicBezTo>
                  <a:cubicBezTo>
                    <a:pt x="33958" y="37816"/>
                    <a:pt x="33691" y="38117"/>
                    <a:pt x="33791" y="38383"/>
                  </a:cubicBezTo>
                  <a:cubicBezTo>
                    <a:pt x="33992" y="38884"/>
                    <a:pt x="33925" y="38550"/>
                    <a:pt x="34392" y="38984"/>
                  </a:cubicBezTo>
                  <a:cubicBezTo>
                    <a:pt x="35926" y="40518"/>
                    <a:pt x="37694" y="39518"/>
                    <a:pt x="39329" y="40285"/>
                  </a:cubicBezTo>
                  <a:lnTo>
                    <a:pt x="40763" y="40285"/>
                  </a:lnTo>
                  <a:cubicBezTo>
                    <a:pt x="41274" y="40531"/>
                    <a:pt x="41765" y="40611"/>
                    <a:pt x="42251" y="40611"/>
                  </a:cubicBezTo>
                  <a:cubicBezTo>
                    <a:pt x="43178" y="40611"/>
                    <a:pt x="44087" y="40318"/>
                    <a:pt x="45085" y="40318"/>
                  </a:cubicBezTo>
                  <a:cubicBezTo>
                    <a:pt x="45339" y="40318"/>
                    <a:pt x="45599" y="40337"/>
                    <a:pt x="45867" y="40385"/>
                  </a:cubicBezTo>
                  <a:cubicBezTo>
                    <a:pt x="46567" y="40585"/>
                    <a:pt x="47268" y="40852"/>
                    <a:pt x="47935" y="41185"/>
                  </a:cubicBezTo>
                  <a:cubicBezTo>
                    <a:pt x="51304" y="42853"/>
                    <a:pt x="50737" y="44354"/>
                    <a:pt x="50737" y="44354"/>
                  </a:cubicBezTo>
                  <a:cubicBezTo>
                    <a:pt x="50737" y="44354"/>
                    <a:pt x="53072" y="42019"/>
                    <a:pt x="52938" y="39818"/>
                  </a:cubicBezTo>
                  <a:cubicBezTo>
                    <a:pt x="52838" y="37583"/>
                    <a:pt x="51371" y="38617"/>
                    <a:pt x="50870" y="37449"/>
                  </a:cubicBezTo>
                  <a:cubicBezTo>
                    <a:pt x="50337" y="36249"/>
                    <a:pt x="51671" y="35615"/>
                    <a:pt x="51537" y="32713"/>
                  </a:cubicBezTo>
                  <a:cubicBezTo>
                    <a:pt x="51404" y="29844"/>
                    <a:pt x="49169" y="29577"/>
                    <a:pt x="47835" y="28376"/>
                  </a:cubicBezTo>
                  <a:cubicBezTo>
                    <a:pt x="46534" y="27209"/>
                    <a:pt x="48102" y="26408"/>
                    <a:pt x="48235" y="24440"/>
                  </a:cubicBezTo>
                  <a:cubicBezTo>
                    <a:pt x="48368" y="22472"/>
                    <a:pt x="46667" y="21305"/>
                    <a:pt x="45600" y="20371"/>
                  </a:cubicBezTo>
                  <a:cubicBezTo>
                    <a:pt x="44566" y="19470"/>
                    <a:pt x="44699" y="18402"/>
                    <a:pt x="45366" y="15667"/>
                  </a:cubicBezTo>
                  <a:cubicBezTo>
                    <a:pt x="46000" y="12899"/>
                    <a:pt x="43365" y="10530"/>
                    <a:pt x="42064" y="9896"/>
                  </a:cubicBezTo>
                  <a:cubicBezTo>
                    <a:pt x="41497" y="9663"/>
                    <a:pt x="41030" y="9196"/>
                    <a:pt x="40796" y="8629"/>
                  </a:cubicBezTo>
                  <a:cubicBezTo>
                    <a:pt x="40463" y="5927"/>
                    <a:pt x="38762" y="4559"/>
                    <a:pt x="36226" y="3725"/>
                  </a:cubicBezTo>
                  <a:cubicBezTo>
                    <a:pt x="35457" y="3473"/>
                    <a:pt x="34677" y="3427"/>
                    <a:pt x="33897" y="3427"/>
                  </a:cubicBezTo>
                  <a:cubicBezTo>
                    <a:pt x="33444" y="3427"/>
                    <a:pt x="32991" y="3443"/>
                    <a:pt x="32540" y="3443"/>
                  </a:cubicBezTo>
                  <a:cubicBezTo>
                    <a:pt x="31815" y="3443"/>
                    <a:pt x="31095" y="3402"/>
                    <a:pt x="30389" y="3192"/>
                  </a:cubicBezTo>
                  <a:cubicBezTo>
                    <a:pt x="29522" y="2925"/>
                    <a:pt x="28788" y="2291"/>
                    <a:pt x="28054" y="1791"/>
                  </a:cubicBezTo>
                  <a:cubicBezTo>
                    <a:pt x="26228" y="582"/>
                    <a:pt x="24055" y="0"/>
                    <a:pt x="21876"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7016826" y="2152564"/>
              <a:ext cx="199534" cy="689207"/>
            </a:xfrm>
            <a:custGeom>
              <a:avLst/>
              <a:gdLst/>
              <a:ahLst/>
              <a:cxnLst/>
              <a:rect l="l" t="t" r="r" b="b"/>
              <a:pathLst>
                <a:path w="12577" h="43442" extrusionOk="0">
                  <a:moveTo>
                    <a:pt x="3557" y="1"/>
                  </a:moveTo>
                  <a:cubicBezTo>
                    <a:pt x="2183" y="1"/>
                    <a:pt x="908" y="257"/>
                    <a:pt x="1" y="514"/>
                  </a:cubicBezTo>
                  <a:lnTo>
                    <a:pt x="1802" y="11989"/>
                  </a:lnTo>
                  <a:cubicBezTo>
                    <a:pt x="1802" y="11989"/>
                    <a:pt x="3170" y="30936"/>
                    <a:pt x="3370" y="33204"/>
                  </a:cubicBezTo>
                  <a:cubicBezTo>
                    <a:pt x="3537" y="35439"/>
                    <a:pt x="3737" y="40076"/>
                    <a:pt x="6205" y="41944"/>
                  </a:cubicBezTo>
                  <a:cubicBezTo>
                    <a:pt x="7575" y="42981"/>
                    <a:pt x="8750" y="43442"/>
                    <a:pt x="9661" y="43442"/>
                  </a:cubicBezTo>
                  <a:cubicBezTo>
                    <a:pt x="10392" y="43442"/>
                    <a:pt x="10953" y="43145"/>
                    <a:pt x="11309" y="42611"/>
                  </a:cubicBezTo>
                  <a:cubicBezTo>
                    <a:pt x="12109" y="41443"/>
                    <a:pt x="12576" y="38208"/>
                    <a:pt x="12576" y="33805"/>
                  </a:cubicBezTo>
                  <a:cubicBezTo>
                    <a:pt x="12576" y="29368"/>
                    <a:pt x="12109" y="16959"/>
                    <a:pt x="10908" y="10221"/>
                  </a:cubicBezTo>
                  <a:cubicBezTo>
                    <a:pt x="10108" y="5785"/>
                    <a:pt x="10041" y="2315"/>
                    <a:pt x="7506" y="914"/>
                  </a:cubicBezTo>
                  <a:cubicBezTo>
                    <a:pt x="6255" y="232"/>
                    <a:pt x="4862" y="1"/>
                    <a:pt x="3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7016826" y="2144838"/>
              <a:ext cx="199534" cy="702804"/>
            </a:xfrm>
            <a:custGeom>
              <a:avLst/>
              <a:gdLst/>
              <a:ahLst/>
              <a:cxnLst/>
              <a:rect l="l" t="t" r="r" b="b"/>
              <a:pathLst>
                <a:path w="12577" h="44299" fill="none" extrusionOk="0">
                  <a:moveTo>
                    <a:pt x="1802" y="12476"/>
                  </a:moveTo>
                  <a:cubicBezTo>
                    <a:pt x="1802" y="12476"/>
                    <a:pt x="3170" y="31423"/>
                    <a:pt x="3370" y="33691"/>
                  </a:cubicBezTo>
                  <a:cubicBezTo>
                    <a:pt x="3537" y="35926"/>
                    <a:pt x="3737" y="40563"/>
                    <a:pt x="6205" y="42431"/>
                  </a:cubicBezTo>
                  <a:cubicBezTo>
                    <a:pt x="8674" y="44299"/>
                    <a:pt x="10508" y="44299"/>
                    <a:pt x="11309" y="43098"/>
                  </a:cubicBezTo>
                  <a:cubicBezTo>
                    <a:pt x="12109" y="41930"/>
                    <a:pt x="12576" y="38695"/>
                    <a:pt x="12576" y="34292"/>
                  </a:cubicBezTo>
                  <a:cubicBezTo>
                    <a:pt x="12576" y="29855"/>
                    <a:pt x="12109" y="17446"/>
                    <a:pt x="10908" y="10708"/>
                  </a:cubicBezTo>
                  <a:cubicBezTo>
                    <a:pt x="10108" y="6272"/>
                    <a:pt x="10041" y="2802"/>
                    <a:pt x="7506" y="1401"/>
                  </a:cubicBezTo>
                  <a:cubicBezTo>
                    <a:pt x="4938" y="0"/>
                    <a:pt x="1769" y="501"/>
                    <a:pt x="1" y="10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6887175" y="2514737"/>
              <a:ext cx="315951" cy="341431"/>
            </a:xfrm>
            <a:custGeom>
              <a:avLst/>
              <a:gdLst/>
              <a:ahLst/>
              <a:cxnLst/>
              <a:rect l="l" t="t" r="r" b="b"/>
              <a:pathLst>
                <a:path w="19915" h="21521" extrusionOk="0">
                  <a:moveTo>
                    <a:pt x="3710" y="0"/>
                  </a:moveTo>
                  <a:cubicBezTo>
                    <a:pt x="3274" y="0"/>
                    <a:pt x="2937" y="710"/>
                    <a:pt x="2469" y="1436"/>
                  </a:cubicBezTo>
                  <a:cubicBezTo>
                    <a:pt x="1768" y="2437"/>
                    <a:pt x="0" y="3104"/>
                    <a:pt x="0" y="3104"/>
                  </a:cubicBezTo>
                  <a:cubicBezTo>
                    <a:pt x="67" y="4038"/>
                    <a:pt x="334" y="4972"/>
                    <a:pt x="834" y="5840"/>
                  </a:cubicBezTo>
                  <a:cubicBezTo>
                    <a:pt x="1535" y="6874"/>
                    <a:pt x="2068" y="7074"/>
                    <a:pt x="2068" y="7074"/>
                  </a:cubicBezTo>
                  <a:cubicBezTo>
                    <a:pt x="2068" y="7074"/>
                    <a:pt x="8406" y="15080"/>
                    <a:pt x="10574" y="17548"/>
                  </a:cubicBezTo>
                  <a:cubicBezTo>
                    <a:pt x="12906" y="20168"/>
                    <a:pt x="14319" y="21520"/>
                    <a:pt x="16012" y="21520"/>
                  </a:cubicBezTo>
                  <a:cubicBezTo>
                    <a:pt x="16281" y="21520"/>
                    <a:pt x="16558" y="21486"/>
                    <a:pt x="16846" y="21417"/>
                  </a:cubicBezTo>
                  <a:cubicBezTo>
                    <a:pt x="18947" y="20884"/>
                    <a:pt x="19914" y="18716"/>
                    <a:pt x="19681" y="17048"/>
                  </a:cubicBezTo>
                  <a:cubicBezTo>
                    <a:pt x="19447" y="15380"/>
                    <a:pt x="18847" y="12911"/>
                    <a:pt x="17513" y="11677"/>
                  </a:cubicBezTo>
                  <a:cubicBezTo>
                    <a:pt x="16178" y="10443"/>
                    <a:pt x="5537" y="3905"/>
                    <a:pt x="5537" y="3905"/>
                  </a:cubicBezTo>
                  <a:lnTo>
                    <a:pt x="4337" y="436"/>
                  </a:lnTo>
                  <a:cubicBezTo>
                    <a:pt x="4098" y="128"/>
                    <a:pt x="3895" y="0"/>
                    <a:pt x="3710"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6973435" y="2576675"/>
              <a:ext cx="9011" cy="39710"/>
            </a:xfrm>
            <a:custGeom>
              <a:avLst/>
              <a:gdLst/>
              <a:ahLst/>
              <a:cxnLst/>
              <a:rect l="l" t="t" r="r" b="b"/>
              <a:pathLst>
                <a:path w="568" h="2503" extrusionOk="0">
                  <a:moveTo>
                    <a:pt x="100" y="1"/>
                  </a:moveTo>
                  <a:lnTo>
                    <a:pt x="0" y="2503"/>
                  </a:lnTo>
                  <a:cubicBezTo>
                    <a:pt x="567" y="1402"/>
                    <a:pt x="10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6973435" y="2576675"/>
              <a:ext cx="9011" cy="39710"/>
            </a:xfrm>
            <a:custGeom>
              <a:avLst/>
              <a:gdLst/>
              <a:ahLst/>
              <a:cxnLst/>
              <a:rect l="l" t="t" r="r" b="b"/>
              <a:pathLst>
                <a:path w="568" h="2503" fill="none" extrusionOk="0">
                  <a:moveTo>
                    <a:pt x="100" y="1"/>
                  </a:moveTo>
                  <a:cubicBezTo>
                    <a:pt x="100" y="1"/>
                    <a:pt x="567" y="1402"/>
                    <a:pt x="0" y="25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6781862" y="2404870"/>
              <a:ext cx="196869" cy="186112"/>
            </a:xfrm>
            <a:custGeom>
              <a:avLst/>
              <a:gdLst/>
              <a:ahLst/>
              <a:cxnLst/>
              <a:rect l="l" t="t" r="r" b="b"/>
              <a:pathLst>
                <a:path w="12409" h="11731" extrusionOk="0">
                  <a:moveTo>
                    <a:pt x="6484" y="1"/>
                  </a:moveTo>
                  <a:cubicBezTo>
                    <a:pt x="5662" y="1"/>
                    <a:pt x="4888" y="50"/>
                    <a:pt x="4337" y="156"/>
                  </a:cubicBezTo>
                  <a:cubicBezTo>
                    <a:pt x="2602" y="523"/>
                    <a:pt x="200" y="1590"/>
                    <a:pt x="300" y="2057"/>
                  </a:cubicBezTo>
                  <a:lnTo>
                    <a:pt x="400" y="2557"/>
                  </a:lnTo>
                  <a:cubicBezTo>
                    <a:pt x="200" y="2791"/>
                    <a:pt x="67" y="3091"/>
                    <a:pt x="67" y="3425"/>
                  </a:cubicBezTo>
                  <a:lnTo>
                    <a:pt x="200" y="4092"/>
                  </a:lnTo>
                  <a:cubicBezTo>
                    <a:pt x="0" y="4525"/>
                    <a:pt x="0" y="5059"/>
                    <a:pt x="267" y="5459"/>
                  </a:cubicBezTo>
                  <a:cubicBezTo>
                    <a:pt x="734" y="6193"/>
                    <a:pt x="4170" y="7394"/>
                    <a:pt x="5237" y="7694"/>
                  </a:cubicBezTo>
                  <a:cubicBezTo>
                    <a:pt x="6071" y="7995"/>
                    <a:pt x="6872" y="8361"/>
                    <a:pt x="7639" y="8828"/>
                  </a:cubicBezTo>
                  <a:cubicBezTo>
                    <a:pt x="7639" y="8828"/>
                    <a:pt x="6319" y="8814"/>
                    <a:pt x="4965" y="8814"/>
                  </a:cubicBezTo>
                  <a:cubicBezTo>
                    <a:pt x="4288" y="8814"/>
                    <a:pt x="3603" y="8817"/>
                    <a:pt x="3069" y="8828"/>
                  </a:cubicBezTo>
                  <a:cubicBezTo>
                    <a:pt x="2778" y="8828"/>
                    <a:pt x="2532" y="8826"/>
                    <a:pt x="2328" y="8826"/>
                  </a:cubicBezTo>
                  <a:cubicBezTo>
                    <a:pt x="1408" y="8826"/>
                    <a:pt x="1331" y="8871"/>
                    <a:pt x="1768" y="9362"/>
                  </a:cubicBezTo>
                  <a:cubicBezTo>
                    <a:pt x="2268" y="9963"/>
                    <a:pt x="3136" y="9796"/>
                    <a:pt x="4570" y="10330"/>
                  </a:cubicBezTo>
                  <a:cubicBezTo>
                    <a:pt x="5971" y="10830"/>
                    <a:pt x="8540" y="11731"/>
                    <a:pt x="9140" y="11731"/>
                  </a:cubicBezTo>
                  <a:lnTo>
                    <a:pt x="10174" y="11430"/>
                  </a:lnTo>
                  <a:cubicBezTo>
                    <a:pt x="10408" y="11063"/>
                    <a:pt x="10574" y="10663"/>
                    <a:pt x="10641" y="10229"/>
                  </a:cubicBezTo>
                  <a:cubicBezTo>
                    <a:pt x="10674" y="9929"/>
                    <a:pt x="11108" y="9629"/>
                    <a:pt x="11775" y="8895"/>
                  </a:cubicBezTo>
                  <a:cubicBezTo>
                    <a:pt x="12409" y="8161"/>
                    <a:pt x="11742" y="7794"/>
                    <a:pt x="11442" y="7361"/>
                  </a:cubicBezTo>
                  <a:cubicBezTo>
                    <a:pt x="11175" y="6927"/>
                    <a:pt x="11842" y="6293"/>
                    <a:pt x="12009" y="5559"/>
                  </a:cubicBezTo>
                  <a:cubicBezTo>
                    <a:pt x="12075" y="4992"/>
                    <a:pt x="11842" y="4425"/>
                    <a:pt x="11408" y="4058"/>
                  </a:cubicBezTo>
                  <a:cubicBezTo>
                    <a:pt x="11141" y="3825"/>
                    <a:pt x="11208" y="3024"/>
                    <a:pt x="11208" y="3024"/>
                  </a:cubicBezTo>
                  <a:cubicBezTo>
                    <a:pt x="11208" y="3024"/>
                    <a:pt x="11442" y="1156"/>
                    <a:pt x="10708" y="589"/>
                  </a:cubicBezTo>
                  <a:cubicBezTo>
                    <a:pt x="10230" y="225"/>
                    <a:pt x="8247" y="1"/>
                    <a:pt x="6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6781862" y="2402046"/>
              <a:ext cx="196869" cy="188936"/>
            </a:xfrm>
            <a:custGeom>
              <a:avLst/>
              <a:gdLst/>
              <a:ahLst/>
              <a:cxnLst/>
              <a:rect l="l" t="t" r="r" b="b"/>
              <a:pathLst>
                <a:path w="12409" h="11909" fill="none" extrusionOk="0">
                  <a:moveTo>
                    <a:pt x="9140" y="11909"/>
                  </a:moveTo>
                  <a:cubicBezTo>
                    <a:pt x="8540" y="11909"/>
                    <a:pt x="5971" y="11008"/>
                    <a:pt x="4570" y="10508"/>
                  </a:cubicBezTo>
                  <a:cubicBezTo>
                    <a:pt x="3136" y="9974"/>
                    <a:pt x="2268" y="10141"/>
                    <a:pt x="1768" y="9540"/>
                  </a:cubicBezTo>
                  <a:cubicBezTo>
                    <a:pt x="1234" y="8940"/>
                    <a:pt x="1468" y="9006"/>
                    <a:pt x="3069" y="9006"/>
                  </a:cubicBezTo>
                  <a:cubicBezTo>
                    <a:pt x="4670" y="8973"/>
                    <a:pt x="7639" y="9006"/>
                    <a:pt x="7639" y="9006"/>
                  </a:cubicBezTo>
                  <a:cubicBezTo>
                    <a:pt x="6872" y="8539"/>
                    <a:pt x="6071" y="8173"/>
                    <a:pt x="5237" y="7872"/>
                  </a:cubicBezTo>
                  <a:cubicBezTo>
                    <a:pt x="4170" y="7572"/>
                    <a:pt x="734" y="6371"/>
                    <a:pt x="267" y="5637"/>
                  </a:cubicBezTo>
                  <a:cubicBezTo>
                    <a:pt x="0" y="5237"/>
                    <a:pt x="0" y="4703"/>
                    <a:pt x="200" y="4270"/>
                  </a:cubicBezTo>
                  <a:lnTo>
                    <a:pt x="67" y="3603"/>
                  </a:lnTo>
                  <a:cubicBezTo>
                    <a:pt x="67" y="3269"/>
                    <a:pt x="200" y="2969"/>
                    <a:pt x="400" y="2735"/>
                  </a:cubicBezTo>
                  <a:lnTo>
                    <a:pt x="300" y="2235"/>
                  </a:lnTo>
                  <a:cubicBezTo>
                    <a:pt x="200" y="1768"/>
                    <a:pt x="2602" y="701"/>
                    <a:pt x="4337" y="334"/>
                  </a:cubicBezTo>
                  <a:cubicBezTo>
                    <a:pt x="6071" y="0"/>
                    <a:pt x="10007" y="234"/>
                    <a:pt x="10708" y="767"/>
                  </a:cubicBezTo>
                  <a:cubicBezTo>
                    <a:pt x="11442" y="1334"/>
                    <a:pt x="11208" y="3202"/>
                    <a:pt x="11208" y="3202"/>
                  </a:cubicBezTo>
                  <a:cubicBezTo>
                    <a:pt x="11208" y="3202"/>
                    <a:pt x="11141" y="4003"/>
                    <a:pt x="11408" y="4236"/>
                  </a:cubicBezTo>
                  <a:cubicBezTo>
                    <a:pt x="11842" y="4603"/>
                    <a:pt x="12075" y="5170"/>
                    <a:pt x="12009" y="5737"/>
                  </a:cubicBezTo>
                  <a:cubicBezTo>
                    <a:pt x="11842" y="6471"/>
                    <a:pt x="11175" y="7105"/>
                    <a:pt x="11442" y="7539"/>
                  </a:cubicBezTo>
                  <a:cubicBezTo>
                    <a:pt x="11742" y="7972"/>
                    <a:pt x="12409" y="8339"/>
                    <a:pt x="11775" y="9073"/>
                  </a:cubicBezTo>
                  <a:cubicBezTo>
                    <a:pt x="11108" y="9807"/>
                    <a:pt x="10674" y="10107"/>
                    <a:pt x="10641" y="10407"/>
                  </a:cubicBezTo>
                  <a:cubicBezTo>
                    <a:pt x="10574" y="10841"/>
                    <a:pt x="10408" y="11241"/>
                    <a:pt x="10174" y="1160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6788732" y="2437489"/>
              <a:ext cx="141849" cy="11137"/>
            </a:xfrm>
            <a:custGeom>
              <a:avLst/>
              <a:gdLst/>
              <a:ahLst/>
              <a:cxnLst/>
              <a:rect l="l" t="t" r="r" b="b"/>
              <a:pathLst>
                <a:path w="8941" h="702" fill="none" extrusionOk="0">
                  <a:moveTo>
                    <a:pt x="1" y="468"/>
                  </a:moveTo>
                  <a:cubicBezTo>
                    <a:pt x="1" y="468"/>
                    <a:pt x="5505" y="1"/>
                    <a:pt x="8940" y="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6785559" y="2469774"/>
              <a:ext cx="141849" cy="27002"/>
            </a:xfrm>
            <a:custGeom>
              <a:avLst/>
              <a:gdLst/>
              <a:ahLst/>
              <a:cxnLst/>
              <a:rect l="l" t="t" r="r" b="b"/>
              <a:pathLst>
                <a:path w="8941" h="1702" fill="none" extrusionOk="0">
                  <a:moveTo>
                    <a:pt x="1" y="1"/>
                  </a:moveTo>
                  <a:cubicBezTo>
                    <a:pt x="1" y="1"/>
                    <a:pt x="5838" y="635"/>
                    <a:pt x="8940" y="17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6980844" y="1661661"/>
              <a:ext cx="1096541" cy="683226"/>
            </a:xfrm>
            <a:custGeom>
              <a:avLst/>
              <a:gdLst/>
              <a:ahLst/>
              <a:cxnLst/>
              <a:rect l="l" t="t" r="r" b="b"/>
              <a:pathLst>
                <a:path w="69117" h="43065" extrusionOk="0">
                  <a:moveTo>
                    <a:pt x="20615" y="0"/>
                  </a:moveTo>
                  <a:cubicBezTo>
                    <a:pt x="17913" y="0"/>
                    <a:pt x="15712" y="2202"/>
                    <a:pt x="15712" y="4904"/>
                  </a:cubicBezTo>
                  <a:lnTo>
                    <a:pt x="15712" y="14944"/>
                  </a:lnTo>
                  <a:cubicBezTo>
                    <a:pt x="15712" y="17613"/>
                    <a:pt x="17913" y="19814"/>
                    <a:pt x="20615" y="19814"/>
                  </a:cubicBezTo>
                  <a:lnTo>
                    <a:pt x="20682" y="19814"/>
                  </a:lnTo>
                  <a:lnTo>
                    <a:pt x="0" y="43064"/>
                  </a:lnTo>
                  <a:lnTo>
                    <a:pt x="25218" y="19814"/>
                  </a:lnTo>
                  <a:lnTo>
                    <a:pt x="64246" y="19814"/>
                  </a:lnTo>
                  <a:cubicBezTo>
                    <a:pt x="66915" y="19814"/>
                    <a:pt x="69116" y="17646"/>
                    <a:pt x="69116" y="14944"/>
                  </a:cubicBezTo>
                  <a:lnTo>
                    <a:pt x="69116" y="4904"/>
                  </a:lnTo>
                  <a:cubicBezTo>
                    <a:pt x="69116" y="2202"/>
                    <a:pt x="66915" y="0"/>
                    <a:pt x="64246"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7276682" y="1757439"/>
              <a:ext cx="758902" cy="111690"/>
            </a:xfrm>
            <a:custGeom>
              <a:avLst/>
              <a:gdLst/>
              <a:ahLst/>
              <a:cxnLst/>
              <a:rect l="l" t="t" r="r" b="b"/>
              <a:pathLst>
                <a:path w="47835" h="7040" fill="none" extrusionOk="0">
                  <a:moveTo>
                    <a:pt x="17546" y="134"/>
                  </a:moveTo>
                  <a:cubicBezTo>
                    <a:pt x="17179" y="34"/>
                    <a:pt x="16812" y="1"/>
                    <a:pt x="16445" y="1"/>
                  </a:cubicBezTo>
                  <a:cubicBezTo>
                    <a:pt x="15444" y="1"/>
                    <a:pt x="14444" y="268"/>
                    <a:pt x="13610" y="768"/>
                  </a:cubicBezTo>
                  <a:cubicBezTo>
                    <a:pt x="12009" y="1502"/>
                    <a:pt x="10207" y="1669"/>
                    <a:pt x="8539" y="1235"/>
                  </a:cubicBezTo>
                  <a:cubicBezTo>
                    <a:pt x="8039" y="1102"/>
                    <a:pt x="7605" y="902"/>
                    <a:pt x="7172" y="668"/>
                  </a:cubicBezTo>
                  <a:cubicBezTo>
                    <a:pt x="6371" y="234"/>
                    <a:pt x="5471" y="1"/>
                    <a:pt x="4537" y="34"/>
                  </a:cubicBezTo>
                  <a:cubicBezTo>
                    <a:pt x="2035" y="34"/>
                    <a:pt x="0" y="1602"/>
                    <a:pt x="0" y="3537"/>
                  </a:cubicBezTo>
                  <a:cubicBezTo>
                    <a:pt x="0" y="5472"/>
                    <a:pt x="2035" y="7039"/>
                    <a:pt x="4537" y="7039"/>
                  </a:cubicBezTo>
                  <a:cubicBezTo>
                    <a:pt x="5437" y="7039"/>
                    <a:pt x="6305" y="6839"/>
                    <a:pt x="7105" y="6439"/>
                  </a:cubicBezTo>
                  <a:cubicBezTo>
                    <a:pt x="8072" y="5872"/>
                    <a:pt x="9173" y="5572"/>
                    <a:pt x="10307" y="5505"/>
                  </a:cubicBezTo>
                  <a:cubicBezTo>
                    <a:pt x="11041" y="5505"/>
                    <a:pt x="11742" y="5572"/>
                    <a:pt x="12442" y="5772"/>
                  </a:cubicBezTo>
                  <a:cubicBezTo>
                    <a:pt x="12909" y="5905"/>
                    <a:pt x="13343" y="6105"/>
                    <a:pt x="13777" y="6372"/>
                  </a:cubicBezTo>
                  <a:cubicBezTo>
                    <a:pt x="14577" y="6806"/>
                    <a:pt x="15511" y="7039"/>
                    <a:pt x="16445" y="7039"/>
                  </a:cubicBezTo>
                  <a:cubicBezTo>
                    <a:pt x="16812" y="7039"/>
                    <a:pt x="17179" y="7006"/>
                    <a:pt x="17579" y="6939"/>
                  </a:cubicBezTo>
                  <a:lnTo>
                    <a:pt x="17579" y="6973"/>
                  </a:lnTo>
                  <a:lnTo>
                    <a:pt x="46667" y="5105"/>
                  </a:lnTo>
                  <a:cubicBezTo>
                    <a:pt x="47334" y="5038"/>
                    <a:pt x="47834" y="4471"/>
                    <a:pt x="47834" y="3804"/>
                  </a:cubicBezTo>
                  <a:lnTo>
                    <a:pt x="47834" y="3804"/>
                  </a:lnTo>
                  <a:cubicBezTo>
                    <a:pt x="47834" y="3103"/>
                    <a:pt x="47334" y="2569"/>
                    <a:pt x="46667" y="2469"/>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7727033" y="1773320"/>
              <a:ext cx="315428" cy="83640"/>
            </a:xfrm>
            <a:custGeom>
              <a:avLst/>
              <a:gdLst/>
              <a:ahLst/>
              <a:cxnLst/>
              <a:rect l="l" t="t" r="r" b="b"/>
              <a:pathLst>
                <a:path w="19882" h="5272" extrusionOk="0">
                  <a:moveTo>
                    <a:pt x="1" y="1"/>
                  </a:moveTo>
                  <a:lnTo>
                    <a:pt x="1" y="5271"/>
                  </a:lnTo>
                  <a:lnTo>
                    <a:pt x="18281" y="4104"/>
                  </a:lnTo>
                  <a:cubicBezTo>
                    <a:pt x="19849" y="3970"/>
                    <a:pt x="19882" y="1669"/>
                    <a:pt x="18281" y="1468"/>
                  </a:cubicBezTo>
                  <a:lnTo>
                    <a:pt x="1" y="1"/>
                  </a:lnTo>
                  <a:close/>
                </a:path>
              </a:pathLst>
            </a:custGeom>
            <a:solidFill>
              <a:schemeClr val="lt1"/>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7544456" y="1789725"/>
              <a:ext cx="114323" cy="47119"/>
            </a:xfrm>
            <a:custGeom>
              <a:avLst/>
              <a:gdLst/>
              <a:ahLst/>
              <a:cxnLst/>
              <a:rect l="l" t="t" r="r" b="b"/>
              <a:pathLst>
                <a:path w="7206" h="2970" extrusionOk="0">
                  <a:moveTo>
                    <a:pt x="1468" y="1"/>
                  </a:moveTo>
                  <a:cubicBezTo>
                    <a:pt x="668" y="1"/>
                    <a:pt x="1" y="635"/>
                    <a:pt x="1" y="1435"/>
                  </a:cubicBezTo>
                  <a:lnTo>
                    <a:pt x="1" y="1535"/>
                  </a:lnTo>
                  <a:cubicBezTo>
                    <a:pt x="1" y="2336"/>
                    <a:pt x="668" y="2970"/>
                    <a:pt x="1468" y="2970"/>
                  </a:cubicBezTo>
                  <a:lnTo>
                    <a:pt x="5772" y="2970"/>
                  </a:lnTo>
                  <a:cubicBezTo>
                    <a:pt x="6572" y="2970"/>
                    <a:pt x="7206" y="2336"/>
                    <a:pt x="7206" y="1535"/>
                  </a:cubicBezTo>
                  <a:lnTo>
                    <a:pt x="7206" y="1435"/>
                  </a:lnTo>
                  <a:cubicBezTo>
                    <a:pt x="7206" y="635"/>
                    <a:pt x="6572" y="1"/>
                    <a:pt x="5772"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7589449" y="1799260"/>
              <a:ext cx="16" cy="29112"/>
            </a:xfrm>
            <a:custGeom>
              <a:avLst/>
              <a:gdLst/>
              <a:ahLst/>
              <a:cxnLst/>
              <a:rect l="l" t="t" r="r" b="b"/>
              <a:pathLst>
                <a:path w="1" h="1835" fill="none" extrusionOk="0">
                  <a:moveTo>
                    <a:pt x="0" y="0"/>
                  </a:moveTo>
                  <a:lnTo>
                    <a:pt x="0" y="1835"/>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7613787" y="1799260"/>
              <a:ext cx="16" cy="29112"/>
            </a:xfrm>
            <a:custGeom>
              <a:avLst/>
              <a:gdLst/>
              <a:ahLst/>
              <a:cxnLst/>
              <a:rect l="l" t="t" r="r" b="b"/>
              <a:pathLst>
                <a:path w="1" h="1835" fill="none" extrusionOk="0">
                  <a:moveTo>
                    <a:pt x="1" y="0"/>
                  </a:moveTo>
                  <a:lnTo>
                    <a:pt x="1" y="1835"/>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604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1"/>
          <p:cNvSpPr/>
          <p:nvPr/>
        </p:nvSpPr>
        <p:spPr>
          <a:xfrm>
            <a:off x="734850" y="1098450"/>
            <a:ext cx="5693100" cy="29466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txBox="1">
            <a:spLocks noGrp="1"/>
          </p:cNvSpPr>
          <p:nvPr>
            <p:ph type="title"/>
          </p:nvPr>
        </p:nvSpPr>
        <p:spPr>
          <a:xfrm>
            <a:off x="945750" y="1059895"/>
            <a:ext cx="5271300" cy="104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0070C0"/>
                </a:solidFill>
              </a:rPr>
              <a:t>Những điều khi mang thai người mẹ nên làm</a:t>
            </a:r>
            <a:endParaRPr sz="2800" dirty="0">
              <a:solidFill>
                <a:srgbClr val="0070C0"/>
              </a:solidFill>
            </a:endParaRPr>
          </a:p>
        </p:txBody>
      </p:sp>
      <p:sp>
        <p:nvSpPr>
          <p:cNvPr id="618" name="Google Shape;618;p41"/>
          <p:cNvSpPr txBox="1">
            <a:spLocks noGrp="1"/>
          </p:cNvSpPr>
          <p:nvPr>
            <p:ph type="subTitle" idx="1"/>
          </p:nvPr>
        </p:nvSpPr>
        <p:spPr>
          <a:xfrm>
            <a:off x="945750" y="1991621"/>
            <a:ext cx="5271300" cy="205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solidFill>
                  <a:schemeClr val="dk2"/>
                </a:solidFill>
              </a:rPr>
              <a:t>●</a:t>
            </a:r>
            <a:r>
              <a:rPr lang="en" sz="1800" dirty="0"/>
              <a:t> Cung cấp đầy đủ chất dinh dưỡng</a:t>
            </a:r>
            <a:endParaRPr sz="1800" dirty="0"/>
          </a:p>
          <a:p>
            <a:pPr marL="0" lvl="0" indent="0" algn="l" rtl="0">
              <a:spcBef>
                <a:spcPts val="0"/>
              </a:spcBef>
              <a:spcAft>
                <a:spcPts val="0"/>
              </a:spcAft>
              <a:buClr>
                <a:schemeClr val="dk1"/>
              </a:buClr>
              <a:buSzPts val="1100"/>
              <a:buFont typeface="Arial"/>
              <a:buNone/>
            </a:pPr>
            <a:r>
              <a:rPr lang="en" sz="1800" dirty="0">
                <a:solidFill>
                  <a:schemeClr val="dk2"/>
                </a:solidFill>
              </a:rPr>
              <a:t>●</a:t>
            </a:r>
            <a:r>
              <a:rPr lang="en" sz="1800" dirty="0"/>
              <a:t> Tinh thần thoải mái</a:t>
            </a:r>
            <a:endParaRPr sz="1800" dirty="0"/>
          </a:p>
          <a:p>
            <a:pPr marL="0" lvl="0" indent="0" algn="l" rtl="0">
              <a:spcBef>
                <a:spcPts val="0"/>
              </a:spcBef>
              <a:spcAft>
                <a:spcPts val="0"/>
              </a:spcAft>
              <a:buClr>
                <a:schemeClr val="dk1"/>
              </a:buClr>
              <a:buSzPts val="1100"/>
              <a:buFont typeface="Arial"/>
              <a:buNone/>
            </a:pPr>
            <a:r>
              <a:rPr lang="en" sz="1800" dirty="0">
                <a:solidFill>
                  <a:schemeClr val="dk2"/>
                </a:solidFill>
              </a:rPr>
              <a:t>●</a:t>
            </a:r>
            <a:r>
              <a:rPr lang="en" sz="1800" dirty="0"/>
              <a:t> Vận động nhẹ nhàng, tránh làm các việc nặng</a:t>
            </a:r>
            <a:endParaRPr sz="1800" dirty="0"/>
          </a:p>
          <a:p>
            <a:pPr marL="0" lvl="0" indent="0" algn="l" rtl="0">
              <a:spcBef>
                <a:spcPts val="0"/>
              </a:spcBef>
              <a:spcAft>
                <a:spcPts val="0"/>
              </a:spcAft>
              <a:buClr>
                <a:schemeClr val="dk1"/>
              </a:buClr>
              <a:buSzPts val="1100"/>
              <a:buFont typeface="Arial"/>
              <a:buNone/>
            </a:pPr>
            <a:r>
              <a:rPr lang="en" sz="1800" dirty="0">
                <a:solidFill>
                  <a:schemeClr val="dk2"/>
                </a:solidFill>
              </a:rPr>
              <a:t>●</a:t>
            </a:r>
            <a:r>
              <a:rPr lang="en" sz="1800" dirty="0"/>
              <a:t> Cẩn thận khi tắm bồn tắm, xông hơi, massage</a:t>
            </a:r>
            <a:endParaRPr sz="1800" dirty="0"/>
          </a:p>
          <a:p>
            <a:pPr marL="0" lvl="0" indent="0" algn="l" rtl="0">
              <a:spcBef>
                <a:spcPts val="0"/>
              </a:spcBef>
              <a:spcAft>
                <a:spcPts val="0"/>
              </a:spcAft>
              <a:buClr>
                <a:schemeClr val="dk1"/>
              </a:buClr>
              <a:buSzPts val="1100"/>
              <a:buFont typeface="Arial"/>
              <a:buNone/>
            </a:pPr>
            <a:r>
              <a:rPr lang="en" sz="1800" dirty="0">
                <a:solidFill>
                  <a:schemeClr val="dk2"/>
                </a:solidFill>
              </a:rPr>
              <a:t>●</a:t>
            </a:r>
            <a:r>
              <a:rPr lang="en" sz="1800" dirty="0"/>
              <a:t> Thắt dây an toàn khi tham gia giao thông (đi xe ô tô)</a:t>
            </a:r>
            <a:endParaRPr sz="1800" dirty="0"/>
          </a:p>
        </p:txBody>
      </p:sp>
      <p:grpSp>
        <p:nvGrpSpPr>
          <p:cNvPr id="619" name="Google Shape;619;p41"/>
          <p:cNvGrpSpPr/>
          <p:nvPr/>
        </p:nvGrpSpPr>
        <p:grpSpPr>
          <a:xfrm>
            <a:off x="6217040" y="3240457"/>
            <a:ext cx="2277715" cy="1172452"/>
            <a:chOff x="3112075" y="3941550"/>
            <a:chExt cx="1394975" cy="718150"/>
          </a:xfrm>
        </p:grpSpPr>
        <p:sp>
          <p:nvSpPr>
            <p:cNvPr id="620" name="Google Shape;620;p41"/>
            <p:cNvSpPr/>
            <p:nvPr/>
          </p:nvSpPr>
          <p:spPr>
            <a:xfrm>
              <a:off x="3146575" y="3952450"/>
              <a:ext cx="1101650" cy="226000"/>
            </a:xfrm>
            <a:custGeom>
              <a:avLst/>
              <a:gdLst/>
              <a:ahLst/>
              <a:cxnLst/>
              <a:rect l="l" t="t" r="r" b="b"/>
              <a:pathLst>
                <a:path w="44066" h="9040" extrusionOk="0">
                  <a:moveTo>
                    <a:pt x="1" y="0"/>
                  </a:moveTo>
                  <a:lnTo>
                    <a:pt x="1" y="9040"/>
                  </a:lnTo>
                  <a:lnTo>
                    <a:pt x="44066" y="9040"/>
                  </a:lnTo>
                  <a:lnTo>
                    <a:pt x="440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3140750" y="3947425"/>
              <a:ext cx="1112475" cy="236025"/>
            </a:xfrm>
            <a:custGeom>
              <a:avLst/>
              <a:gdLst/>
              <a:ahLst/>
              <a:cxnLst/>
              <a:rect l="l" t="t" r="r" b="b"/>
              <a:pathLst>
                <a:path w="44499" h="9441" extrusionOk="0">
                  <a:moveTo>
                    <a:pt x="44099" y="435"/>
                  </a:moveTo>
                  <a:lnTo>
                    <a:pt x="44099" y="9041"/>
                  </a:lnTo>
                  <a:lnTo>
                    <a:pt x="434" y="9041"/>
                  </a:lnTo>
                  <a:lnTo>
                    <a:pt x="434" y="435"/>
                  </a:lnTo>
                  <a:close/>
                  <a:moveTo>
                    <a:pt x="234" y="1"/>
                  </a:moveTo>
                  <a:cubicBezTo>
                    <a:pt x="100" y="1"/>
                    <a:pt x="0" y="101"/>
                    <a:pt x="0" y="234"/>
                  </a:cubicBezTo>
                  <a:lnTo>
                    <a:pt x="0" y="9241"/>
                  </a:lnTo>
                  <a:cubicBezTo>
                    <a:pt x="0" y="9341"/>
                    <a:pt x="100" y="9441"/>
                    <a:pt x="234" y="9441"/>
                  </a:cubicBezTo>
                  <a:lnTo>
                    <a:pt x="44299" y="9441"/>
                  </a:lnTo>
                  <a:cubicBezTo>
                    <a:pt x="44432" y="9441"/>
                    <a:pt x="44499" y="9341"/>
                    <a:pt x="44499" y="9241"/>
                  </a:cubicBezTo>
                  <a:lnTo>
                    <a:pt x="44499" y="234"/>
                  </a:lnTo>
                  <a:cubicBezTo>
                    <a:pt x="44499" y="101"/>
                    <a:pt x="44432" y="1"/>
                    <a:pt x="442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4010525" y="3960775"/>
              <a:ext cx="455350" cy="212675"/>
            </a:xfrm>
            <a:custGeom>
              <a:avLst/>
              <a:gdLst/>
              <a:ahLst/>
              <a:cxnLst/>
              <a:rect l="l" t="t" r="r" b="b"/>
              <a:pathLst>
                <a:path w="18214" h="8507" extrusionOk="0">
                  <a:moveTo>
                    <a:pt x="735" y="1"/>
                  </a:moveTo>
                  <a:cubicBezTo>
                    <a:pt x="1" y="2769"/>
                    <a:pt x="1" y="5705"/>
                    <a:pt x="735" y="8507"/>
                  </a:cubicBezTo>
                  <a:lnTo>
                    <a:pt x="18214" y="8507"/>
                  </a:lnTo>
                  <a:cubicBezTo>
                    <a:pt x="18214" y="8507"/>
                    <a:pt x="16346" y="3103"/>
                    <a:pt x="18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4005525" y="3955775"/>
              <a:ext cx="466200" cy="222675"/>
            </a:xfrm>
            <a:custGeom>
              <a:avLst/>
              <a:gdLst/>
              <a:ahLst/>
              <a:cxnLst/>
              <a:rect l="l" t="t" r="r" b="b"/>
              <a:pathLst>
                <a:path w="18648" h="8907" extrusionOk="0">
                  <a:moveTo>
                    <a:pt x="18080" y="401"/>
                  </a:moveTo>
                  <a:cubicBezTo>
                    <a:pt x="16646" y="3203"/>
                    <a:pt x="17780" y="7372"/>
                    <a:pt x="18147" y="8507"/>
                  </a:cubicBezTo>
                  <a:lnTo>
                    <a:pt x="1102" y="8507"/>
                  </a:lnTo>
                  <a:cubicBezTo>
                    <a:pt x="434" y="5838"/>
                    <a:pt x="434" y="3069"/>
                    <a:pt x="1102" y="401"/>
                  </a:cubicBezTo>
                  <a:close/>
                  <a:moveTo>
                    <a:pt x="935" y="0"/>
                  </a:moveTo>
                  <a:cubicBezTo>
                    <a:pt x="835" y="0"/>
                    <a:pt x="768" y="34"/>
                    <a:pt x="735" y="134"/>
                  </a:cubicBezTo>
                  <a:cubicBezTo>
                    <a:pt x="1" y="2936"/>
                    <a:pt x="1" y="5938"/>
                    <a:pt x="735" y="8740"/>
                  </a:cubicBezTo>
                  <a:cubicBezTo>
                    <a:pt x="768" y="8840"/>
                    <a:pt x="835" y="8907"/>
                    <a:pt x="935" y="8907"/>
                  </a:cubicBezTo>
                  <a:lnTo>
                    <a:pt x="18414" y="8907"/>
                  </a:lnTo>
                  <a:cubicBezTo>
                    <a:pt x="18481" y="8907"/>
                    <a:pt x="18547" y="8873"/>
                    <a:pt x="18581" y="8840"/>
                  </a:cubicBezTo>
                  <a:cubicBezTo>
                    <a:pt x="18614" y="8773"/>
                    <a:pt x="18614" y="8707"/>
                    <a:pt x="18614" y="8640"/>
                  </a:cubicBezTo>
                  <a:cubicBezTo>
                    <a:pt x="18614" y="8573"/>
                    <a:pt x="16813" y="3303"/>
                    <a:pt x="18614" y="301"/>
                  </a:cubicBezTo>
                  <a:cubicBezTo>
                    <a:pt x="18647" y="234"/>
                    <a:pt x="18647" y="167"/>
                    <a:pt x="18614" y="101"/>
                  </a:cubicBezTo>
                  <a:cubicBezTo>
                    <a:pt x="18581" y="34"/>
                    <a:pt x="18481" y="0"/>
                    <a:pt x="184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4010525" y="3960775"/>
              <a:ext cx="455350" cy="212675"/>
            </a:xfrm>
            <a:custGeom>
              <a:avLst/>
              <a:gdLst/>
              <a:ahLst/>
              <a:cxnLst/>
              <a:rect l="l" t="t" r="r" b="b"/>
              <a:pathLst>
                <a:path w="18214" h="8507" extrusionOk="0">
                  <a:moveTo>
                    <a:pt x="735" y="1"/>
                  </a:moveTo>
                  <a:cubicBezTo>
                    <a:pt x="1" y="2769"/>
                    <a:pt x="1" y="5705"/>
                    <a:pt x="735" y="8507"/>
                  </a:cubicBezTo>
                  <a:lnTo>
                    <a:pt x="18214" y="8507"/>
                  </a:lnTo>
                  <a:cubicBezTo>
                    <a:pt x="18214" y="8507"/>
                    <a:pt x="16346" y="3103"/>
                    <a:pt x="18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4005525" y="3955775"/>
              <a:ext cx="466200" cy="222675"/>
            </a:xfrm>
            <a:custGeom>
              <a:avLst/>
              <a:gdLst/>
              <a:ahLst/>
              <a:cxnLst/>
              <a:rect l="l" t="t" r="r" b="b"/>
              <a:pathLst>
                <a:path w="18648" h="8907" extrusionOk="0">
                  <a:moveTo>
                    <a:pt x="18080" y="401"/>
                  </a:moveTo>
                  <a:cubicBezTo>
                    <a:pt x="16646" y="3203"/>
                    <a:pt x="17780" y="7372"/>
                    <a:pt x="18147" y="8507"/>
                  </a:cubicBezTo>
                  <a:lnTo>
                    <a:pt x="1102" y="8507"/>
                  </a:lnTo>
                  <a:cubicBezTo>
                    <a:pt x="434" y="5838"/>
                    <a:pt x="434" y="3069"/>
                    <a:pt x="1102" y="401"/>
                  </a:cubicBezTo>
                  <a:close/>
                  <a:moveTo>
                    <a:pt x="935" y="0"/>
                  </a:moveTo>
                  <a:cubicBezTo>
                    <a:pt x="835" y="0"/>
                    <a:pt x="768" y="34"/>
                    <a:pt x="735" y="134"/>
                  </a:cubicBezTo>
                  <a:cubicBezTo>
                    <a:pt x="1" y="2936"/>
                    <a:pt x="1" y="5938"/>
                    <a:pt x="735" y="8740"/>
                  </a:cubicBezTo>
                  <a:cubicBezTo>
                    <a:pt x="768" y="8840"/>
                    <a:pt x="835" y="8907"/>
                    <a:pt x="935" y="8907"/>
                  </a:cubicBezTo>
                  <a:lnTo>
                    <a:pt x="18414" y="8907"/>
                  </a:lnTo>
                  <a:cubicBezTo>
                    <a:pt x="18481" y="8907"/>
                    <a:pt x="18547" y="8873"/>
                    <a:pt x="18581" y="8840"/>
                  </a:cubicBezTo>
                  <a:cubicBezTo>
                    <a:pt x="18614" y="8773"/>
                    <a:pt x="18614" y="8707"/>
                    <a:pt x="18614" y="8640"/>
                  </a:cubicBezTo>
                  <a:cubicBezTo>
                    <a:pt x="18614" y="8573"/>
                    <a:pt x="16813" y="3303"/>
                    <a:pt x="18614" y="301"/>
                  </a:cubicBezTo>
                  <a:cubicBezTo>
                    <a:pt x="18647" y="234"/>
                    <a:pt x="18647" y="167"/>
                    <a:pt x="18614" y="101"/>
                  </a:cubicBezTo>
                  <a:cubicBezTo>
                    <a:pt x="18581" y="34"/>
                    <a:pt x="18481" y="0"/>
                    <a:pt x="18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3124075" y="3947425"/>
              <a:ext cx="1371000" cy="234375"/>
            </a:xfrm>
            <a:custGeom>
              <a:avLst/>
              <a:gdLst/>
              <a:ahLst/>
              <a:cxnLst/>
              <a:rect l="l" t="t" r="r" b="b"/>
              <a:pathLst>
                <a:path w="54840" h="9375" extrusionOk="0">
                  <a:moveTo>
                    <a:pt x="567" y="1"/>
                  </a:moveTo>
                  <a:cubicBezTo>
                    <a:pt x="234" y="1"/>
                    <a:pt x="0" y="268"/>
                    <a:pt x="0" y="568"/>
                  </a:cubicBezTo>
                  <a:lnTo>
                    <a:pt x="0" y="8474"/>
                  </a:lnTo>
                  <a:cubicBezTo>
                    <a:pt x="0" y="8974"/>
                    <a:pt x="401" y="9374"/>
                    <a:pt x="901" y="9374"/>
                  </a:cubicBezTo>
                  <a:lnTo>
                    <a:pt x="54406" y="9374"/>
                  </a:lnTo>
                  <a:cubicBezTo>
                    <a:pt x="54639" y="9374"/>
                    <a:pt x="54839" y="9207"/>
                    <a:pt x="54839" y="8974"/>
                  </a:cubicBezTo>
                  <a:cubicBezTo>
                    <a:pt x="54839" y="8740"/>
                    <a:pt x="54639" y="8540"/>
                    <a:pt x="54406" y="8540"/>
                  </a:cubicBezTo>
                  <a:lnTo>
                    <a:pt x="2335" y="8540"/>
                  </a:lnTo>
                  <a:cubicBezTo>
                    <a:pt x="1802" y="8540"/>
                    <a:pt x="1368" y="8107"/>
                    <a:pt x="1401" y="7573"/>
                  </a:cubicBezTo>
                  <a:lnTo>
                    <a:pt x="1401" y="1402"/>
                  </a:lnTo>
                  <a:cubicBezTo>
                    <a:pt x="1401" y="1102"/>
                    <a:pt x="1668" y="835"/>
                    <a:pt x="1968" y="835"/>
                  </a:cubicBezTo>
                  <a:lnTo>
                    <a:pt x="54406" y="835"/>
                  </a:lnTo>
                  <a:cubicBezTo>
                    <a:pt x="54639" y="835"/>
                    <a:pt x="54839" y="668"/>
                    <a:pt x="54839" y="435"/>
                  </a:cubicBezTo>
                  <a:cubicBezTo>
                    <a:pt x="54839" y="201"/>
                    <a:pt x="54639" y="1"/>
                    <a:pt x="54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3119075" y="3941550"/>
              <a:ext cx="1387975" cy="245300"/>
            </a:xfrm>
            <a:custGeom>
              <a:avLst/>
              <a:gdLst/>
              <a:ahLst/>
              <a:cxnLst/>
              <a:rect l="l" t="t" r="r" b="b"/>
              <a:pathLst>
                <a:path w="55519" h="9812" extrusionOk="0">
                  <a:moveTo>
                    <a:pt x="54650" y="430"/>
                  </a:moveTo>
                  <a:cubicBezTo>
                    <a:pt x="54865" y="430"/>
                    <a:pt x="54858" y="871"/>
                    <a:pt x="54629" y="871"/>
                  </a:cubicBezTo>
                  <a:cubicBezTo>
                    <a:pt x="54622" y="871"/>
                    <a:pt x="54614" y="871"/>
                    <a:pt x="54606" y="870"/>
                  </a:cubicBezTo>
                  <a:lnTo>
                    <a:pt x="2168" y="870"/>
                  </a:lnTo>
                  <a:cubicBezTo>
                    <a:pt x="1735" y="870"/>
                    <a:pt x="1401" y="1203"/>
                    <a:pt x="1401" y="1637"/>
                  </a:cubicBezTo>
                  <a:lnTo>
                    <a:pt x="1401" y="7808"/>
                  </a:lnTo>
                  <a:cubicBezTo>
                    <a:pt x="1401" y="8442"/>
                    <a:pt x="1901" y="8942"/>
                    <a:pt x="2535" y="8942"/>
                  </a:cubicBezTo>
                  <a:lnTo>
                    <a:pt x="54606" y="8942"/>
                  </a:lnTo>
                  <a:cubicBezTo>
                    <a:pt x="54614" y="8941"/>
                    <a:pt x="54623" y="8941"/>
                    <a:pt x="54631" y="8941"/>
                  </a:cubicBezTo>
                  <a:cubicBezTo>
                    <a:pt x="54864" y="8941"/>
                    <a:pt x="54864" y="9377"/>
                    <a:pt x="54631" y="9377"/>
                  </a:cubicBezTo>
                  <a:cubicBezTo>
                    <a:pt x="54623" y="9377"/>
                    <a:pt x="54614" y="9377"/>
                    <a:pt x="54606" y="9376"/>
                  </a:cubicBezTo>
                  <a:lnTo>
                    <a:pt x="1134" y="9376"/>
                  </a:lnTo>
                  <a:cubicBezTo>
                    <a:pt x="734" y="9376"/>
                    <a:pt x="434" y="9076"/>
                    <a:pt x="434" y="8675"/>
                  </a:cubicBezTo>
                  <a:lnTo>
                    <a:pt x="434" y="770"/>
                  </a:lnTo>
                  <a:cubicBezTo>
                    <a:pt x="434" y="569"/>
                    <a:pt x="567" y="436"/>
                    <a:pt x="767" y="436"/>
                  </a:cubicBezTo>
                  <a:lnTo>
                    <a:pt x="54606" y="436"/>
                  </a:lnTo>
                  <a:cubicBezTo>
                    <a:pt x="54621" y="432"/>
                    <a:pt x="54636" y="430"/>
                    <a:pt x="54650" y="430"/>
                  </a:cubicBezTo>
                  <a:close/>
                  <a:moveTo>
                    <a:pt x="54668" y="0"/>
                  </a:moveTo>
                  <a:cubicBezTo>
                    <a:pt x="54648" y="0"/>
                    <a:pt x="54627" y="1"/>
                    <a:pt x="54606" y="2"/>
                  </a:cubicBezTo>
                  <a:lnTo>
                    <a:pt x="767" y="2"/>
                  </a:lnTo>
                  <a:cubicBezTo>
                    <a:pt x="334" y="2"/>
                    <a:pt x="0" y="336"/>
                    <a:pt x="0" y="770"/>
                  </a:cubicBezTo>
                  <a:lnTo>
                    <a:pt x="0" y="8675"/>
                  </a:lnTo>
                  <a:cubicBezTo>
                    <a:pt x="0" y="9309"/>
                    <a:pt x="500" y="9809"/>
                    <a:pt x="1101" y="9809"/>
                  </a:cubicBezTo>
                  <a:lnTo>
                    <a:pt x="54606" y="9809"/>
                  </a:lnTo>
                  <a:cubicBezTo>
                    <a:pt x="54627" y="9811"/>
                    <a:pt x="54648" y="9812"/>
                    <a:pt x="54668" y="9812"/>
                  </a:cubicBezTo>
                  <a:cubicBezTo>
                    <a:pt x="55519" y="9812"/>
                    <a:pt x="55519" y="8506"/>
                    <a:pt x="54668" y="8506"/>
                  </a:cubicBezTo>
                  <a:cubicBezTo>
                    <a:pt x="54648" y="8506"/>
                    <a:pt x="54627" y="8507"/>
                    <a:pt x="54606" y="8508"/>
                  </a:cubicBezTo>
                  <a:lnTo>
                    <a:pt x="2535" y="8508"/>
                  </a:lnTo>
                  <a:cubicBezTo>
                    <a:pt x="2135" y="8508"/>
                    <a:pt x="1835" y="8208"/>
                    <a:pt x="1835" y="7808"/>
                  </a:cubicBezTo>
                  <a:lnTo>
                    <a:pt x="1835" y="1637"/>
                  </a:lnTo>
                  <a:cubicBezTo>
                    <a:pt x="1835" y="1437"/>
                    <a:pt x="1968" y="1270"/>
                    <a:pt x="2168" y="1270"/>
                  </a:cubicBezTo>
                  <a:lnTo>
                    <a:pt x="54606" y="1270"/>
                  </a:lnTo>
                  <a:cubicBezTo>
                    <a:pt x="54637" y="1273"/>
                    <a:pt x="54668" y="1275"/>
                    <a:pt x="54697" y="1275"/>
                  </a:cubicBezTo>
                  <a:cubicBezTo>
                    <a:pt x="55519" y="1275"/>
                    <a:pt x="55509" y="0"/>
                    <a:pt x="54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3160750" y="4191775"/>
              <a:ext cx="1269275" cy="201825"/>
            </a:xfrm>
            <a:custGeom>
              <a:avLst/>
              <a:gdLst/>
              <a:ahLst/>
              <a:cxnLst/>
              <a:rect l="l" t="t" r="r" b="b"/>
              <a:pathLst>
                <a:path w="50771" h="8073" extrusionOk="0">
                  <a:moveTo>
                    <a:pt x="34" y="1"/>
                  </a:moveTo>
                  <a:cubicBezTo>
                    <a:pt x="1435" y="2736"/>
                    <a:pt x="301" y="7039"/>
                    <a:pt x="1" y="8073"/>
                  </a:cubicBezTo>
                  <a:lnTo>
                    <a:pt x="50771" y="8073"/>
                  </a:lnTo>
                  <a:lnTo>
                    <a:pt x="507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3154925" y="4185950"/>
              <a:ext cx="1280100" cy="212675"/>
            </a:xfrm>
            <a:custGeom>
              <a:avLst/>
              <a:gdLst/>
              <a:ahLst/>
              <a:cxnLst/>
              <a:rect l="l" t="t" r="r" b="b"/>
              <a:pathLst>
                <a:path w="51204" h="8507" extrusionOk="0">
                  <a:moveTo>
                    <a:pt x="50770" y="434"/>
                  </a:moveTo>
                  <a:lnTo>
                    <a:pt x="50770" y="8106"/>
                  </a:lnTo>
                  <a:lnTo>
                    <a:pt x="501" y="8106"/>
                  </a:lnTo>
                  <a:cubicBezTo>
                    <a:pt x="901" y="6671"/>
                    <a:pt x="1702" y="3036"/>
                    <a:pt x="601" y="434"/>
                  </a:cubicBezTo>
                  <a:close/>
                  <a:moveTo>
                    <a:pt x="267" y="0"/>
                  </a:moveTo>
                  <a:cubicBezTo>
                    <a:pt x="167" y="0"/>
                    <a:pt x="101" y="33"/>
                    <a:pt x="67" y="100"/>
                  </a:cubicBezTo>
                  <a:cubicBezTo>
                    <a:pt x="34" y="167"/>
                    <a:pt x="34" y="234"/>
                    <a:pt x="67" y="300"/>
                  </a:cubicBezTo>
                  <a:cubicBezTo>
                    <a:pt x="1468" y="3036"/>
                    <a:pt x="267" y="7405"/>
                    <a:pt x="34" y="8239"/>
                  </a:cubicBezTo>
                  <a:cubicBezTo>
                    <a:pt x="0" y="8306"/>
                    <a:pt x="0" y="8373"/>
                    <a:pt x="67" y="8439"/>
                  </a:cubicBezTo>
                  <a:cubicBezTo>
                    <a:pt x="101" y="8473"/>
                    <a:pt x="167" y="8506"/>
                    <a:pt x="234" y="8506"/>
                  </a:cubicBezTo>
                  <a:lnTo>
                    <a:pt x="50970" y="8506"/>
                  </a:lnTo>
                  <a:cubicBezTo>
                    <a:pt x="51104" y="8506"/>
                    <a:pt x="51204" y="8406"/>
                    <a:pt x="51204" y="8273"/>
                  </a:cubicBezTo>
                  <a:lnTo>
                    <a:pt x="51204" y="234"/>
                  </a:lnTo>
                  <a:cubicBezTo>
                    <a:pt x="51204" y="100"/>
                    <a:pt x="51104" y="0"/>
                    <a:pt x="50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3124075" y="4184275"/>
              <a:ext cx="1371000" cy="234350"/>
            </a:xfrm>
            <a:custGeom>
              <a:avLst/>
              <a:gdLst/>
              <a:ahLst/>
              <a:cxnLst/>
              <a:rect l="l" t="t" r="r" b="b"/>
              <a:pathLst>
                <a:path w="54840" h="9374" extrusionOk="0">
                  <a:moveTo>
                    <a:pt x="434" y="0"/>
                  </a:moveTo>
                  <a:cubicBezTo>
                    <a:pt x="200" y="0"/>
                    <a:pt x="0" y="167"/>
                    <a:pt x="0" y="401"/>
                  </a:cubicBezTo>
                  <a:cubicBezTo>
                    <a:pt x="0" y="634"/>
                    <a:pt x="200" y="834"/>
                    <a:pt x="434" y="834"/>
                  </a:cubicBezTo>
                  <a:lnTo>
                    <a:pt x="31456" y="834"/>
                  </a:lnTo>
                  <a:cubicBezTo>
                    <a:pt x="31756" y="834"/>
                    <a:pt x="32023" y="1068"/>
                    <a:pt x="32023" y="1401"/>
                  </a:cubicBezTo>
                  <a:lnTo>
                    <a:pt x="32023" y="7539"/>
                  </a:lnTo>
                  <a:cubicBezTo>
                    <a:pt x="32056" y="8073"/>
                    <a:pt x="31623" y="8540"/>
                    <a:pt x="31089" y="8540"/>
                  </a:cubicBezTo>
                  <a:lnTo>
                    <a:pt x="434" y="8540"/>
                  </a:lnTo>
                  <a:cubicBezTo>
                    <a:pt x="200" y="8540"/>
                    <a:pt x="0" y="8707"/>
                    <a:pt x="0" y="8940"/>
                  </a:cubicBezTo>
                  <a:cubicBezTo>
                    <a:pt x="0" y="9174"/>
                    <a:pt x="200" y="9374"/>
                    <a:pt x="434" y="9374"/>
                  </a:cubicBezTo>
                  <a:lnTo>
                    <a:pt x="53905" y="9374"/>
                  </a:lnTo>
                  <a:cubicBezTo>
                    <a:pt x="54406" y="9374"/>
                    <a:pt x="54839" y="8940"/>
                    <a:pt x="54839" y="8440"/>
                  </a:cubicBezTo>
                  <a:lnTo>
                    <a:pt x="54839" y="567"/>
                  </a:lnTo>
                  <a:cubicBezTo>
                    <a:pt x="54839" y="234"/>
                    <a:pt x="54573" y="0"/>
                    <a:pt x="5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a:off x="3112075" y="4177550"/>
              <a:ext cx="1388000" cy="245300"/>
            </a:xfrm>
            <a:custGeom>
              <a:avLst/>
              <a:gdLst/>
              <a:ahLst/>
              <a:cxnLst/>
              <a:rect l="l" t="t" r="r" b="b"/>
              <a:pathLst>
                <a:path w="55520" h="9812" extrusionOk="0">
                  <a:moveTo>
                    <a:pt x="889" y="435"/>
                  </a:moveTo>
                  <a:cubicBezTo>
                    <a:pt x="897" y="435"/>
                    <a:pt x="905" y="435"/>
                    <a:pt x="914" y="436"/>
                  </a:cubicBezTo>
                  <a:lnTo>
                    <a:pt x="54719" y="436"/>
                  </a:lnTo>
                  <a:cubicBezTo>
                    <a:pt x="54919" y="436"/>
                    <a:pt x="55086" y="603"/>
                    <a:pt x="55086" y="803"/>
                  </a:cubicBezTo>
                  <a:lnTo>
                    <a:pt x="55086" y="8675"/>
                  </a:lnTo>
                  <a:cubicBezTo>
                    <a:pt x="55086" y="9076"/>
                    <a:pt x="54786" y="9409"/>
                    <a:pt x="54385" y="9409"/>
                  </a:cubicBezTo>
                  <a:lnTo>
                    <a:pt x="914" y="9409"/>
                  </a:lnTo>
                  <a:cubicBezTo>
                    <a:pt x="906" y="9410"/>
                    <a:pt x="898" y="9411"/>
                    <a:pt x="890" y="9411"/>
                  </a:cubicBezTo>
                  <a:cubicBezTo>
                    <a:pt x="655" y="9411"/>
                    <a:pt x="655" y="8941"/>
                    <a:pt x="890" y="8941"/>
                  </a:cubicBezTo>
                  <a:cubicBezTo>
                    <a:pt x="898" y="8941"/>
                    <a:pt x="906" y="8941"/>
                    <a:pt x="914" y="8942"/>
                  </a:cubicBezTo>
                  <a:lnTo>
                    <a:pt x="31602" y="8942"/>
                  </a:lnTo>
                  <a:cubicBezTo>
                    <a:pt x="32236" y="8942"/>
                    <a:pt x="32737" y="8442"/>
                    <a:pt x="32737" y="7808"/>
                  </a:cubicBezTo>
                  <a:lnTo>
                    <a:pt x="32737" y="1670"/>
                  </a:lnTo>
                  <a:cubicBezTo>
                    <a:pt x="32737" y="1237"/>
                    <a:pt x="32370" y="870"/>
                    <a:pt x="31969" y="870"/>
                  </a:cubicBezTo>
                  <a:lnTo>
                    <a:pt x="914" y="870"/>
                  </a:lnTo>
                  <a:cubicBezTo>
                    <a:pt x="905" y="871"/>
                    <a:pt x="897" y="871"/>
                    <a:pt x="889" y="871"/>
                  </a:cubicBezTo>
                  <a:cubicBezTo>
                    <a:pt x="655" y="871"/>
                    <a:pt x="655" y="435"/>
                    <a:pt x="889" y="435"/>
                  </a:cubicBezTo>
                  <a:close/>
                  <a:moveTo>
                    <a:pt x="852" y="0"/>
                  </a:moveTo>
                  <a:cubicBezTo>
                    <a:pt x="1" y="0"/>
                    <a:pt x="1" y="1306"/>
                    <a:pt x="852" y="1306"/>
                  </a:cubicBezTo>
                  <a:cubicBezTo>
                    <a:pt x="872" y="1306"/>
                    <a:pt x="893" y="1305"/>
                    <a:pt x="914" y="1303"/>
                  </a:cubicBezTo>
                  <a:lnTo>
                    <a:pt x="31969" y="1303"/>
                  </a:lnTo>
                  <a:cubicBezTo>
                    <a:pt x="32136" y="1303"/>
                    <a:pt x="32303" y="1470"/>
                    <a:pt x="32303" y="1670"/>
                  </a:cubicBezTo>
                  <a:lnTo>
                    <a:pt x="32303" y="7808"/>
                  </a:lnTo>
                  <a:cubicBezTo>
                    <a:pt x="32303" y="8208"/>
                    <a:pt x="31969" y="8542"/>
                    <a:pt x="31569" y="8542"/>
                  </a:cubicBezTo>
                  <a:lnTo>
                    <a:pt x="914" y="8542"/>
                  </a:lnTo>
                  <a:cubicBezTo>
                    <a:pt x="892" y="8540"/>
                    <a:pt x="871" y="8540"/>
                    <a:pt x="850" y="8540"/>
                  </a:cubicBezTo>
                  <a:cubicBezTo>
                    <a:pt x="1" y="8540"/>
                    <a:pt x="1" y="9812"/>
                    <a:pt x="850" y="9812"/>
                  </a:cubicBezTo>
                  <a:cubicBezTo>
                    <a:pt x="871" y="9812"/>
                    <a:pt x="892" y="9811"/>
                    <a:pt x="914" y="9809"/>
                  </a:cubicBezTo>
                  <a:lnTo>
                    <a:pt x="54385" y="9809"/>
                  </a:lnTo>
                  <a:cubicBezTo>
                    <a:pt x="55019" y="9809"/>
                    <a:pt x="55520" y="9309"/>
                    <a:pt x="55520" y="8675"/>
                  </a:cubicBezTo>
                  <a:lnTo>
                    <a:pt x="55520" y="803"/>
                  </a:lnTo>
                  <a:cubicBezTo>
                    <a:pt x="55520" y="369"/>
                    <a:pt x="55153" y="2"/>
                    <a:pt x="54719" y="2"/>
                  </a:cubicBezTo>
                  <a:lnTo>
                    <a:pt x="914" y="2"/>
                  </a:lnTo>
                  <a:cubicBezTo>
                    <a:pt x="893" y="1"/>
                    <a:pt x="872" y="0"/>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3160750" y="4427775"/>
              <a:ext cx="1269275" cy="201850"/>
            </a:xfrm>
            <a:custGeom>
              <a:avLst/>
              <a:gdLst/>
              <a:ahLst/>
              <a:cxnLst/>
              <a:rect l="l" t="t" r="r" b="b"/>
              <a:pathLst>
                <a:path w="50771" h="8074" extrusionOk="0">
                  <a:moveTo>
                    <a:pt x="34" y="1"/>
                  </a:moveTo>
                  <a:cubicBezTo>
                    <a:pt x="1435" y="2769"/>
                    <a:pt x="301" y="7039"/>
                    <a:pt x="1" y="8073"/>
                  </a:cubicBezTo>
                  <a:lnTo>
                    <a:pt x="50771" y="8073"/>
                  </a:lnTo>
                  <a:lnTo>
                    <a:pt x="507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3154925" y="4422775"/>
              <a:ext cx="1280100" cy="211850"/>
            </a:xfrm>
            <a:custGeom>
              <a:avLst/>
              <a:gdLst/>
              <a:ahLst/>
              <a:cxnLst/>
              <a:rect l="l" t="t" r="r" b="b"/>
              <a:pathLst>
                <a:path w="51204" h="8474" extrusionOk="0">
                  <a:moveTo>
                    <a:pt x="50770" y="434"/>
                  </a:moveTo>
                  <a:lnTo>
                    <a:pt x="50770" y="8073"/>
                  </a:lnTo>
                  <a:lnTo>
                    <a:pt x="501" y="8073"/>
                  </a:lnTo>
                  <a:cubicBezTo>
                    <a:pt x="901" y="6639"/>
                    <a:pt x="1702" y="3003"/>
                    <a:pt x="601" y="434"/>
                  </a:cubicBezTo>
                  <a:close/>
                  <a:moveTo>
                    <a:pt x="267" y="0"/>
                  </a:moveTo>
                  <a:cubicBezTo>
                    <a:pt x="167" y="0"/>
                    <a:pt x="101" y="34"/>
                    <a:pt x="67" y="101"/>
                  </a:cubicBezTo>
                  <a:cubicBezTo>
                    <a:pt x="34" y="167"/>
                    <a:pt x="34" y="234"/>
                    <a:pt x="67" y="301"/>
                  </a:cubicBezTo>
                  <a:cubicBezTo>
                    <a:pt x="1468" y="3003"/>
                    <a:pt x="267" y="7372"/>
                    <a:pt x="34" y="8206"/>
                  </a:cubicBezTo>
                  <a:cubicBezTo>
                    <a:pt x="0" y="8273"/>
                    <a:pt x="0" y="8340"/>
                    <a:pt x="67" y="8407"/>
                  </a:cubicBezTo>
                  <a:cubicBezTo>
                    <a:pt x="101" y="8440"/>
                    <a:pt x="167" y="8473"/>
                    <a:pt x="234" y="8473"/>
                  </a:cubicBezTo>
                  <a:lnTo>
                    <a:pt x="50970" y="8473"/>
                  </a:lnTo>
                  <a:cubicBezTo>
                    <a:pt x="51104" y="8473"/>
                    <a:pt x="51204" y="8373"/>
                    <a:pt x="51204" y="8240"/>
                  </a:cubicBezTo>
                  <a:lnTo>
                    <a:pt x="51204" y="201"/>
                  </a:lnTo>
                  <a:cubicBezTo>
                    <a:pt x="51204" y="67"/>
                    <a:pt x="51104" y="0"/>
                    <a:pt x="509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3124075" y="4420275"/>
              <a:ext cx="1371000" cy="233525"/>
            </a:xfrm>
            <a:custGeom>
              <a:avLst/>
              <a:gdLst/>
              <a:ahLst/>
              <a:cxnLst/>
              <a:rect l="l" t="t" r="r" b="b"/>
              <a:pathLst>
                <a:path w="54840" h="9341" extrusionOk="0">
                  <a:moveTo>
                    <a:pt x="434" y="0"/>
                  </a:moveTo>
                  <a:cubicBezTo>
                    <a:pt x="200" y="0"/>
                    <a:pt x="0" y="167"/>
                    <a:pt x="0" y="401"/>
                  </a:cubicBezTo>
                  <a:cubicBezTo>
                    <a:pt x="0" y="634"/>
                    <a:pt x="200" y="834"/>
                    <a:pt x="434" y="834"/>
                  </a:cubicBezTo>
                  <a:lnTo>
                    <a:pt x="31456" y="834"/>
                  </a:lnTo>
                  <a:cubicBezTo>
                    <a:pt x="31756" y="834"/>
                    <a:pt x="32023" y="1101"/>
                    <a:pt x="32023" y="1401"/>
                  </a:cubicBezTo>
                  <a:lnTo>
                    <a:pt x="32023" y="7573"/>
                  </a:lnTo>
                  <a:cubicBezTo>
                    <a:pt x="32023" y="8073"/>
                    <a:pt x="31623" y="8507"/>
                    <a:pt x="31089" y="8507"/>
                  </a:cubicBezTo>
                  <a:lnTo>
                    <a:pt x="434" y="8507"/>
                  </a:lnTo>
                  <a:cubicBezTo>
                    <a:pt x="200" y="8507"/>
                    <a:pt x="0" y="8707"/>
                    <a:pt x="0" y="8940"/>
                  </a:cubicBezTo>
                  <a:cubicBezTo>
                    <a:pt x="0" y="9174"/>
                    <a:pt x="200" y="9340"/>
                    <a:pt x="434" y="9340"/>
                  </a:cubicBezTo>
                  <a:lnTo>
                    <a:pt x="53905" y="9340"/>
                  </a:lnTo>
                  <a:cubicBezTo>
                    <a:pt x="54406" y="9340"/>
                    <a:pt x="54839" y="8940"/>
                    <a:pt x="54839" y="8440"/>
                  </a:cubicBezTo>
                  <a:lnTo>
                    <a:pt x="54839" y="567"/>
                  </a:lnTo>
                  <a:cubicBezTo>
                    <a:pt x="54839" y="267"/>
                    <a:pt x="54573" y="0"/>
                    <a:pt x="54239" y="0"/>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3112075" y="4414375"/>
              <a:ext cx="1388000" cy="245325"/>
            </a:xfrm>
            <a:custGeom>
              <a:avLst/>
              <a:gdLst/>
              <a:ahLst/>
              <a:cxnLst/>
              <a:rect l="l" t="t" r="r" b="b"/>
              <a:pathLst>
                <a:path w="55520" h="9813" extrusionOk="0">
                  <a:moveTo>
                    <a:pt x="890" y="402"/>
                  </a:moveTo>
                  <a:cubicBezTo>
                    <a:pt x="898" y="402"/>
                    <a:pt x="906" y="402"/>
                    <a:pt x="914" y="403"/>
                  </a:cubicBezTo>
                  <a:lnTo>
                    <a:pt x="54719" y="403"/>
                  </a:lnTo>
                  <a:cubicBezTo>
                    <a:pt x="54919" y="403"/>
                    <a:pt x="55086" y="570"/>
                    <a:pt x="55086" y="770"/>
                  </a:cubicBezTo>
                  <a:lnTo>
                    <a:pt x="55086" y="8676"/>
                  </a:lnTo>
                  <a:cubicBezTo>
                    <a:pt x="55086" y="9043"/>
                    <a:pt x="54786" y="9376"/>
                    <a:pt x="54385" y="9376"/>
                  </a:cubicBezTo>
                  <a:lnTo>
                    <a:pt x="914" y="9376"/>
                  </a:lnTo>
                  <a:cubicBezTo>
                    <a:pt x="905" y="9377"/>
                    <a:pt x="897" y="9378"/>
                    <a:pt x="889" y="9378"/>
                  </a:cubicBezTo>
                  <a:cubicBezTo>
                    <a:pt x="655" y="9378"/>
                    <a:pt x="655" y="8941"/>
                    <a:pt x="889" y="8941"/>
                  </a:cubicBezTo>
                  <a:cubicBezTo>
                    <a:pt x="897" y="8941"/>
                    <a:pt x="905" y="8942"/>
                    <a:pt x="914" y="8943"/>
                  </a:cubicBezTo>
                  <a:lnTo>
                    <a:pt x="31602" y="8943"/>
                  </a:lnTo>
                  <a:cubicBezTo>
                    <a:pt x="32236" y="8943"/>
                    <a:pt x="32737" y="8409"/>
                    <a:pt x="32737" y="7809"/>
                  </a:cubicBezTo>
                  <a:lnTo>
                    <a:pt x="32737" y="1637"/>
                  </a:lnTo>
                  <a:cubicBezTo>
                    <a:pt x="32737" y="1204"/>
                    <a:pt x="32370" y="870"/>
                    <a:pt x="31969" y="870"/>
                  </a:cubicBezTo>
                  <a:lnTo>
                    <a:pt x="914" y="870"/>
                  </a:lnTo>
                  <a:cubicBezTo>
                    <a:pt x="906" y="871"/>
                    <a:pt x="898" y="872"/>
                    <a:pt x="890" y="872"/>
                  </a:cubicBezTo>
                  <a:cubicBezTo>
                    <a:pt x="655" y="872"/>
                    <a:pt x="655" y="402"/>
                    <a:pt x="890" y="402"/>
                  </a:cubicBezTo>
                  <a:close/>
                  <a:moveTo>
                    <a:pt x="850" y="1"/>
                  </a:moveTo>
                  <a:cubicBezTo>
                    <a:pt x="1" y="1"/>
                    <a:pt x="1" y="1273"/>
                    <a:pt x="850" y="1273"/>
                  </a:cubicBezTo>
                  <a:cubicBezTo>
                    <a:pt x="871" y="1273"/>
                    <a:pt x="892" y="1272"/>
                    <a:pt x="914" y="1270"/>
                  </a:cubicBezTo>
                  <a:lnTo>
                    <a:pt x="31936" y="1270"/>
                  </a:lnTo>
                  <a:cubicBezTo>
                    <a:pt x="32136" y="1270"/>
                    <a:pt x="32303" y="1437"/>
                    <a:pt x="32303" y="1637"/>
                  </a:cubicBezTo>
                  <a:lnTo>
                    <a:pt x="32303" y="7809"/>
                  </a:lnTo>
                  <a:cubicBezTo>
                    <a:pt x="32303" y="8175"/>
                    <a:pt x="31969" y="8509"/>
                    <a:pt x="31569" y="8509"/>
                  </a:cubicBezTo>
                  <a:lnTo>
                    <a:pt x="914" y="8509"/>
                  </a:lnTo>
                  <a:cubicBezTo>
                    <a:pt x="893" y="8507"/>
                    <a:pt x="872" y="8507"/>
                    <a:pt x="852" y="8507"/>
                  </a:cubicBezTo>
                  <a:cubicBezTo>
                    <a:pt x="1" y="8507"/>
                    <a:pt x="1" y="9812"/>
                    <a:pt x="852" y="9812"/>
                  </a:cubicBezTo>
                  <a:cubicBezTo>
                    <a:pt x="872" y="9812"/>
                    <a:pt x="893" y="9811"/>
                    <a:pt x="914" y="9810"/>
                  </a:cubicBezTo>
                  <a:lnTo>
                    <a:pt x="54385" y="9810"/>
                  </a:lnTo>
                  <a:cubicBezTo>
                    <a:pt x="55019" y="9777"/>
                    <a:pt x="55520" y="9276"/>
                    <a:pt x="55520" y="8676"/>
                  </a:cubicBezTo>
                  <a:lnTo>
                    <a:pt x="55520" y="770"/>
                  </a:lnTo>
                  <a:cubicBezTo>
                    <a:pt x="55520" y="336"/>
                    <a:pt x="55153" y="3"/>
                    <a:pt x="54719" y="3"/>
                  </a:cubicBezTo>
                  <a:lnTo>
                    <a:pt x="914" y="3"/>
                  </a:lnTo>
                  <a:cubicBezTo>
                    <a:pt x="892" y="1"/>
                    <a:pt x="871" y="1"/>
                    <a:pt x="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730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cxnSp>
        <p:nvCxnSpPr>
          <p:cNvPr id="640" name="Google Shape;640;p42"/>
          <p:cNvCxnSpPr/>
          <p:nvPr/>
        </p:nvCxnSpPr>
        <p:spPr>
          <a:xfrm>
            <a:off x="1180650" y="2741150"/>
            <a:ext cx="7268400" cy="0"/>
          </a:xfrm>
          <a:prstGeom prst="straightConnector1">
            <a:avLst/>
          </a:prstGeom>
          <a:noFill/>
          <a:ln w="19050" cap="flat" cmpd="sng">
            <a:solidFill>
              <a:schemeClr val="dk2"/>
            </a:solidFill>
            <a:prstDash val="solid"/>
            <a:round/>
            <a:headEnd type="none" w="med" len="med"/>
            <a:tailEnd type="oval" w="med" len="med"/>
          </a:ln>
        </p:spPr>
      </p:cxnSp>
      <p:sp>
        <p:nvSpPr>
          <p:cNvPr id="641" name="Google Shape;641;p42"/>
          <p:cNvSpPr txBox="1">
            <a:spLocks noGrp="1"/>
          </p:cNvSpPr>
          <p:nvPr>
            <p:ph type="title"/>
          </p:nvPr>
        </p:nvSpPr>
        <p:spPr>
          <a:xfrm>
            <a:off x="733017" y="52849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0000"/>
                </a:solidFill>
              </a:rPr>
              <a:t>Những điều khi mang thai người mẹ không nên làm</a:t>
            </a:r>
            <a:endParaRPr dirty="0">
              <a:solidFill>
                <a:srgbClr val="FF0000"/>
              </a:solidFill>
            </a:endParaRPr>
          </a:p>
        </p:txBody>
      </p:sp>
      <p:grpSp>
        <p:nvGrpSpPr>
          <p:cNvPr id="642" name="Google Shape;642;p42"/>
          <p:cNvGrpSpPr/>
          <p:nvPr/>
        </p:nvGrpSpPr>
        <p:grpSpPr>
          <a:xfrm flipH="1">
            <a:off x="-192104" y="1017723"/>
            <a:ext cx="1602781" cy="4603620"/>
            <a:chOff x="3796550" y="625025"/>
            <a:chExt cx="1426850" cy="4098300"/>
          </a:xfrm>
        </p:grpSpPr>
        <p:sp>
          <p:nvSpPr>
            <p:cNvPr id="643" name="Google Shape;643;p42"/>
            <p:cNvSpPr/>
            <p:nvPr/>
          </p:nvSpPr>
          <p:spPr>
            <a:xfrm>
              <a:off x="3983550" y="705275"/>
              <a:ext cx="576450" cy="498450"/>
            </a:xfrm>
            <a:custGeom>
              <a:avLst/>
              <a:gdLst/>
              <a:ahLst/>
              <a:cxnLst/>
              <a:rect l="l" t="t" r="r" b="b"/>
              <a:pathLst>
                <a:path w="23058" h="19938" extrusionOk="0">
                  <a:moveTo>
                    <a:pt x="10307" y="1"/>
                  </a:moveTo>
                  <a:cubicBezTo>
                    <a:pt x="9015" y="1"/>
                    <a:pt x="7679" y="367"/>
                    <a:pt x="5627" y="1115"/>
                  </a:cubicBezTo>
                  <a:cubicBezTo>
                    <a:pt x="1757" y="2514"/>
                    <a:pt x="1" y="6904"/>
                    <a:pt x="2245" y="8270"/>
                  </a:cubicBezTo>
                  <a:cubicBezTo>
                    <a:pt x="4456" y="9668"/>
                    <a:pt x="4098" y="10286"/>
                    <a:pt x="2440" y="11457"/>
                  </a:cubicBezTo>
                  <a:cubicBezTo>
                    <a:pt x="749" y="12595"/>
                    <a:pt x="586" y="15749"/>
                    <a:pt x="3806" y="17375"/>
                  </a:cubicBezTo>
                  <a:cubicBezTo>
                    <a:pt x="5368" y="18148"/>
                    <a:pt x="6463" y="18347"/>
                    <a:pt x="7176" y="18347"/>
                  </a:cubicBezTo>
                  <a:cubicBezTo>
                    <a:pt x="7933" y="18347"/>
                    <a:pt x="8261" y="18123"/>
                    <a:pt x="8261" y="18123"/>
                  </a:cubicBezTo>
                  <a:cubicBezTo>
                    <a:pt x="8261" y="18123"/>
                    <a:pt x="10200" y="19938"/>
                    <a:pt x="13577" y="19938"/>
                  </a:cubicBezTo>
                  <a:cubicBezTo>
                    <a:pt x="14063" y="19938"/>
                    <a:pt x="14579" y="19900"/>
                    <a:pt x="15123" y="19814"/>
                  </a:cubicBezTo>
                  <a:cubicBezTo>
                    <a:pt x="19448" y="19099"/>
                    <a:pt x="23057" y="16627"/>
                    <a:pt x="22667" y="12497"/>
                  </a:cubicBezTo>
                  <a:cubicBezTo>
                    <a:pt x="22244" y="8335"/>
                    <a:pt x="17236" y="1993"/>
                    <a:pt x="14017" y="823"/>
                  </a:cubicBezTo>
                  <a:cubicBezTo>
                    <a:pt x="12519" y="278"/>
                    <a:pt x="11430" y="1"/>
                    <a:pt x="10307" y="1"/>
                  </a:cubicBezTo>
                  <a:close/>
                </a:path>
              </a:pathLst>
            </a:custGeom>
            <a:solidFill>
              <a:schemeClr val="dk1"/>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4067300" y="1880450"/>
              <a:ext cx="638225" cy="2814850"/>
            </a:xfrm>
            <a:custGeom>
              <a:avLst/>
              <a:gdLst/>
              <a:ahLst/>
              <a:cxnLst/>
              <a:rect l="l" t="t" r="r" b="b"/>
              <a:pathLst>
                <a:path w="25529" h="112594" extrusionOk="0">
                  <a:moveTo>
                    <a:pt x="14056" y="1"/>
                  </a:moveTo>
                  <a:cubicBezTo>
                    <a:pt x="9461" y="1"/>
                    <a:pt x="4497" y="1076"/>
                    <a:pt x="3480" y="1099"/>
                  </a:cubicBezTo>
                  <a:cubicBezTo>
                    <a:pt x="2049" y="1164"/>
                    <a:pt x="1496" y="4904"/>
                    <a:pt x="1561" y="6823"/>
                  </a:cubicBezTo>
                  <a:cubicBezTo>
                    <a:pt x="1561" y="6823"/>
                    <a:pt x="911" y="10400"/>
                    <a:pt x="1171" y="12871"/>
                  </a:cubicBezTo>
                  <a:cubicBezTo>
                    <a:pt x="1431" y="15343"/>
                    <a:pt x="1594" y="19082"/>
                    <a:pt x="1659" y="21554"/>
                  </a:cubicBezTo>
                  <a:cubicBezTo>
                    <a:pt x="1724" y="24058"/>
                    <a:pt x="1171" y="27050"/>
                    <a:pt x="1269" y="29066"/>
                  </a:cubicBezTo>
                  <a:cubicBezTo>
                    <a:pt x="1334" y="31050"/>
                    <a:pt x="1399" y="33846"/>
                    <a:pt x="1366" y="35180"/>
                  </a:cubicBezTo>
                  <a:cubicBezTo>
                    <a:pt x="1301" y="36545"/>
                    <a:pt x="0" y="42692"/>
                    <a:pt x="163" y="48350"/>
                  </a:cubicBezTo>
                  <a:cubicBezTo>
                    <a:pt x="358" y="54008"/>
                    <a:pt x="3740" y="63374"/>
                    <a:pt x="3740" y="63374"/>
                  </a:cubicBezTo>
                  <a:cubicBezTo>
                    <a:pt x="3740" y="63374"/>
                    <a:pt x="5171" y="66463"/>
                    <a:pt x="5269" y="69163"/>
                  </a:cubicBezTo>
                  <a:cubicBezTo>
                    <a:pt x="5366" y="71829"/>
                    <a:pt x="6862" y="76480"/>
                    <a:pt x="7675" y="78171"/>
                  </a:cubicBezTo>
                  <a:cubicBezTo>
                    <a:pt x="8521" y="79862"/>
                    <a:pt x="12846" y="94658"/>
                    <a:pt x="13268" y="98593"/>
                  </a:cubicBezTo>
                  <a:cubicBezTo>
                    <a:pt x="13659" y="102495"/>
                    <a:pt x="13041" y="103959"/>
                    <a:pt x="13041" y="103959"/>
                  </a:cubicBezTo>
                  <a:cubicBezTo>
                    <a:pt x="13041" y="103959"/>
                    <a:pt x="10439" y="109032"/>
                    <a:pt x="9886" y="109519"/>
                  </a:cubicBezTo>
                  <a:cubicBezTo>
                    <a:pt x="9334" y="110007"/>
                    <a:pt x="7025" y="111048"/>
                    <a:pt x="6309" y="111373"/>
                  </a:cubicBezTo>
                  <a:cubicBezTo>
                    <a:pt x="5561" y="111698"/>
                    <a:pt x="5756" y="112154"/>
                    <a:pt x="6049" y="112446"/>
                  </a:cubicBezTo>
                  <a:cubicBezTo>
                    <a:pt x="6179" y="112562"/>
                    <a:pt x="6630" y="112594"/>
                    <a:pt x="7092" y="112594"/>
                  </a:cubicBezTo>
                  <a:cubicBezTo>
                    <a:pt x="7668" y="112594"/>
                    <a:pt x="8260" y="112544"/>
                    <a:pt x="8260" y="112544"/>
                  </a:cubicBezTo>
                  <a:cubicBezTo>
                    <a:pt x="8260" y="112544"/>
                    <a:pt x="11317" y="112446"/>
                    <a:pt x="12651" y="112219"/>
                  </a:cubicBezTo>
                  <a:cubicBezTo>
                    <a:pt x="13984" y="111991"/>
                    <a:pt x="15480" y="110593"/>
                    <a:pt x="16033" y="109617"/>
                  </a:cubicBezTo>
                  <a:cubicBezTo>
                    <a:pt x="16553" y="108609"/>
                    <a:pt x="20813" y="107145"/>
                    <a:pt x="21431" y="105682"/>
                  </a:cubicBezTo>
                  <a:cubicBezTo>
                    <a:pt x="22049" y="104219"/>
                    <a:pt x="20293" y="102853"/>
                    <a:pt x="19610" y="102105"/>
                  </a:cubicBezTo>
                  <a:cubicBezTo>
                    <a:pt x="18894" y="101390"/>
                    <a:pt x="17561" y="95276"/>
                    <a:pt x="17464" y="92804"/>
                  </a:cubicBezTo>
                  <a:cubicBezTo>
                    <a:pt x="17398" y="90300"/>
                    <a:pt x="17529" y="83601"/>
                    <a:pt x="16585" y="78073"/>
                  </a:cubicBezTo>
                  <a:cubicBezTo>
                    <a:pt x="15642" y="72545"/>
                    <a:pt x="14407" y="67602"/>
                    <a:pt x="14407" y="67602"/>
                  </a:cubicBezTo>
                  <a:cubicBezTo>
                    <a:pt x="14407" y="67602"/>
                    <a:pt x="14667" y="60415"/>
                    <a:pt x="14992" y="58951"/>
                  </a:cubicBezTo>
                  <a:cubicBezTo>
                    <a:pt x="15317" y="57488"/>
                    <a:pt x="22504" y="40220"/>
                    <a:pt x="23252" y="36545"/>
                  </a:cubicBezTo>
                  <a:cubicBezTo>
                    <a:pt x="24000" y="32871"/>
                    <a:pt x="25528" y="27570"/>
                    <a:pt x="24455" y="24058"/>
                  </a:cubicBezTo>
                  <a:cubicBezTo>
                    <a:pt x="23415" y="20546"/>
                    <a:pt x="21236" y="16481"/>
                    <a:pt x="21268" y="14400"/>
                  </a:cubicBezTo>
                  <a:cubicBezTo>
                    <a:pt x="21301" y="12286"/>
                    <a:pt x="22959" y="8188"/>
                    <a:pt x="22959" y="8188"/>
                  </a:cubicBezTo>
                  <a:cubicBezTo>
                    <a:pt x="22959" y="8188"/>
                    <a:pt x="23935" y="5587"/>
                    <a:pt x="23902" y="4319"/>
                  </a:cubicBezTo>
                  <a:cubicBezTo>
                    <a:pt x="23870" y="3083"/>
                    <a:pt x="24228" y="2400"/>
                    <a:pt x="19187" y="676"/>
                  </a:cubicBezTo>
                  <a:cubicBezTo>
                    <a:pt x="17730" y="178"/>
                    <a:pt x="15924" y="1"/>
                    <a:pt x="14056" y="1"/>
                  </a:cubicBez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4106325" y="2416850"/>
              <a:ext cx="791875" cy="2297575"/>
            </a:xfrm>
            <a:custGeom>
              <a:avLst/>
              <a:gdLst/>
              <a:ahLst/>
              <a:cxnLst/>
              <a:rect l="l" t="t" r="r" b="b"/>
              <a:pathLst>
                <a:path w="31675" h="91903" extrusionOk="0">
                  <a:moveTo>
                    <a:pt x="21171" y="0"/>
                  </a:moveTo>
                  <a:lnTo>
                    <a:pt x="14829" y="5951"/>
                  </a:lnTo>
                  <a:cubicBezTo>
                    <a:pt x="14829" y="5951"/>
                    <a:pt x="13464" y="10569"/>
                    <a:pt x="13138" y="13138"/>
                  </a:cubicBezTo>
                  <a:cubicBezTo>
                    <a:pt x="12846" y="15740"/>
                    <a:pt x="9626" y="21268"/>
                    <a:pt x="7447" y="24975"/>
                  </a:cubicBezTo>
                  <a:cubicBezTo>
                    <a:pt x="5301" y="28683"/>
                    <a:pt x="2569" y="36520"/>
                    <a:pt x="1756" y="40487"/>
                  </a:cubicBezTo>
                  <a:cubicBezTo>
                    <a:pt x="943" y="44455"/>
                    <a:pt x="0" y="48227"/>
                    <a:pt x="748" y="50016"/>
                  </a:cubicBezTo>
                  <a:cubicBezTo>
                    <a:pt x="1464" y="51804"/>
                    <a:pt x="4000" y="55349"/>
                    <a:pt x="4098" y="55934"/>
                  </a:cubicBezTo>
                  <a:cubicBezTo>
                    <a:pt x="4228" y="56519"/>
                    <a:pt x="12943" y="73755"/>
                    <a:pt x="13496" y="76226"/>
                  </a:cubicBezTo>
                  <a:cubicBezTo>
                    <a:pt x="14081" y="78698"/>
                    <a:pt x="15024" y="81137"/>
                    <a:pt x="15122" y="82210"/>
                  </a:cubicBezTo>
                  <a:cubicBezTo>
                    <a:pt x="15252" y="83251"/>
                    <a:pt x="12358" y="88031"/>
                    <a:pt x="12000" y="89104"/>
                  </a:cubicBezTo>
                  <a:cubicBezTo>
                    <a:pt x="11675" y="90177"/>
                    <a:pt x="9756" y="90730"/>
                    <a:pt x="9594" y="91478"/>
                  </a:cubicBezTo>
                  <a:cubicBezTo>
                    <a:pt x="9524" y="91814"/>
                    <a:pt x="9834" y="91903"/>
                    <a:pt x="10248" y="91903"/>
                  </a:cubicBezTo>
                  <a:cubicBezTo>
                    <a:pt x="10713" y="91903"/>
                    <a:pt x="11310" y="91791"/>
                    <a:pt x="11650" y="91791"/>
                  </a:cubicBezTo>
                  <a:cubicBezTo>
                    <a:pt x="11710" y="91791"/>
                    <a:pt x="11763" y="91795"/>
                    <a:pt x="11805" y="91803"/>
                  </a:cubicBezTo>
                  <a:cubicBezTo>
                    <a:pt x="12023" y="91832"/>
                    <a:pt x="12642" y="91874"/>
                    <a:pt x="13354" y="91874"/>
                  </a:cubicBezTo>
                  <a:cubicBezTo>
                    <a:pt x="14237" y="91874"/>
                    <a:pt x="15261" y="91810"/>
                    <a:pt x="15837" y="91576"/>
                  </a:cubicBezTo>
                  <a:cubicBezTo>
                    <a:pt x="16878" y="91153"/>
                    <a:pt x="18049" y="89202"/>
                    <a:pt x="18992" y="88486"/>
                  </a:cubicBezTo>
                  <a:cubicBezTo>
                    <a:pt x="19902" y="87803"/>
                    <a:pt x="20911" y="85950"/>
                    <a:pt x="21919" y="84942"/>
                  </a:cubicBezTo>
                  <a:cubicBezTo>
                    <a:pt x="22959" y="83966"/>
                    <a:pt x="23545" y="82307"/>
                    <a:pt x="23057" y="81267"/>
                  </a:cubicBezTo>
                  <a:cubicBezTo>
                    <a:pt x="22537" y="80226"/>
                    <a:pt x="19902" y="78893"/>
                    <a:pt x="19480" y="77852"/>
                  </a:cubicBezTo>
                  <a:cubicBezTo>
                    <a:pt x="19057" y="76812"/>
                    <a:pt x="17951" y="69560"/>
                    <a:pt x="17691" y="67153"/>
                  </a:cubicBezTo>
                  <a:cubicBezTo>
                    <a:pt x="17431" y="64779"/>
                    <a:pt x="17789" y="58861"/>
                    <a:pt x="15610" y="54048"/>
                  </a:cubicBezTo>
                  <a:cubicBezTo>
                    <a:pt x="13431" y="49235"/>
                    <a:pt x="11610" y="48064"/>
                    <a:pt x="11610" y="48064"/>
                  </a:cubicBezTo>
                  <a:cubicBezTo>
                    <a:pt x="11610" y="48064"/>
                    <a:pt x="11480" y="46926"/>
                    <a:pt x="11480" y="46438"/>
                  </a:cubicBezTo>
                  <a:cubicBezTo>
                    <a:pt x="11447" y="45951"/>
                    <a:pt x="19317" y="38276"/>
                    <a:pt x="21138" y="35609"/>
                  </a:cubicBezTo>
                  <a:cubicBezTo>
                    <a:pt x="22959" y="32975"/>
                    <a:pt x="27089" y="27675"/>
                    <a:pt x="27284" y="27187"/>
                  </a:cubicBezTo>
                  <a:cubicBezTo>
                    <a:pt x="27447" y="26699"/>
                    <a:pt x="31675" y="23967"/>
                    <a:pt x="31544" y="17463"/>
                  </a:cubicBezTo>
                  <a:cubicBezTo>
                    <a:pt x="31414" y="10959"/>
                    <a:pt x="24813" y="2927"/>
                    <a:pt x="23350" y="2017"/>
                  </a:cubicBezTo>
                  <a:cubicBezTo>
                    <a:pt x="22504" y="1496"/>
                    <a:pt x="21756" y="813"/>
                    <a:pt x="21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4106325" y="2416850"/>
              <a:ext cx="791875" cy="2306475"/>
            </a:xfrm>
            <a:custGeom>
              <a:avLst/>
              <a:gdLst/>
              <a:ahLst/>
              <a:cxnLst/>
              <a:rect l="l" t="t" r="r" b="b"/>
              <a:pathLst>
                <a:path w="31675" h="92259" fill="none" extrusionOk="0">
                  <a:moveTo>
                    <a:pt x="14829" y="5951"/>
                  </a:moveTo>
                  <a:cubicBezTo>
                    <a:pt x="14829" y="5951"/>
                    <a:pt x="13464" y="10569"/>
                    <a:pt x="13138" y="13138"/>
                  </a:cubicBezTo>
                  <a:cubicBezTo>
                    <a:pt x="12846" y="15740"/>
                    <a:pt x="9626" y="21268"/>
                    <a:pt x="7447" y="24975"/>
                  </a:cubicBezTo>
                  <a:cubicBezTo>
                    <a:pt x="5301" y="28683"/>
                    <a:pt x="2569" y="36520"/>
                    <a:pt x="1756" y="40487"/>
                  </a:cubicBezTo>
                  <a:cubicBezTo>
                    <a:pt x="943" y="44455"/>
                    <a:pt x="0" y="48227"/>
                    <a:pt x="748" y="50016"/>
                  </a:cubicBezTo>
                  <a:cubicBezTo>
                    <a:pt x="1464" y="51804"/>
                    <a:pt x="4000" y="55349"/>
                    <a:pt x="4098" y="55934"/>
                  </a:cubicBezTo>
                  <a:cubicBezTo>
                    <a:pt x="4228" y="56519"/>
                    <a:pt x="12943" y="73755"/>
                    <a:pt x="13496" y="76226"/>
                  </a:cubicBezTo>
                  <a:cubicBezTo>
                    <a:pt x="14081" y="78698"/>
                    <a:pt x="15024" y="81137"/>
                    <a:pt x="15122" y="82210"/>
                  </a:cubicBezTo>
                  <a:cubicBezTo>
                    <a:pt x="15252" y="83251"/>
                    <a:pt x="12358" y="88031"/>
                    <a:pt x="12000" y="89104"/>
                  </a:cubicBezTo>
                  <a:cubicBezTo>
                    <a:pt x="11675" y="90177"/>
                    <a:pt x="9756" y="90730"/>
                    <a:pt x="9594" y="91478"/>
                  </a:cubicBezTo>
                  <a:cubicBezTo>
                    <a:pt x="9431" y="92258"/>
                    <a:pt x="11317" y="91706"/>
                    <a:pt x="11805" y="91803"/>
                  </a:cubicBezTo>
                  <a:cubicBezTo>
                    <a:pt x="12293" y="91868"/>
                    <a:pt x="14797" y="91998"/>
                    <a:pt x="15837" y="91576"/>
                  </a:cubicBezTo>
                  <a:cubicBezTo>
                    <a:pt x="16878" y="91153"/>
                    <a:pt x="18049" y="89202"/>
                    <a:pt x="18992" y="88486"/>
                  </a:cubicBezTo>
                  <a:cubicBezTo>
                    <a:pt x="19902" y="87803"/>
                    <a:pt x="20911" y="85950"/>
                    <a:pt x="21919" y="84942"/>
                  </a:cubicBezTo>
                  <a:cubicBezTo>
                    <a:pt x="22959" y="83966"/>
                    <a:pt x="23545" y="82307"/>
                    <a:pt x="23057" y="81267"/>
                  </a:cubicBezTo>
                  <a:cubicBezTo>
                    <a:pt x="22537" y="80226"/>
                    <a:pt x="19902" y="78893"/>
                    <a:pt x="19480" y="77852"/>
                  </a:cubicBezTo>
                  <a:cubicBezTo>
                    <a:pt x="19057" y="76812"/>
                    <a:pt x="17951" y="69560"/>
                    <a:pt x="17691" y="67153"/>
                  </a:cubicBezTo>
                  <a:cubicBezTo>
                    <a:pt x="17431" y="64779"/>
                    <a:pt x="17789" y="58861"/>
                    <a:pt x="15610" y="54048"/>
                  </a:cubicBezTo>
                  <a:cubicBezTo>
                    <a:pt x="13431" y="49235"/>
                    <a:pt x="11610" y="48064"/>
                    <a:pt x="11610" y="48064"/>
                  </a:cubicBezTo>
                  <a:cubicBezTo>
                    <a:pt x="11610" y="48064"/>
                    <a:pt x="11480" y="46926"/>
                    <a:pt x="11480" y="46438"/>
                  </a:cubicBezTo>
                  <a:cubicBezTo>
                    <a:pt x="11447" y="45951"/>
                    <a:pt x="19317" y="38276"/>
                    <a:pt x="21138" y="35609"/>
                  </a:cubicBezTo>
                  <a:cubicBezTo>
                    <a:pt x="22959" y="32975"/>
                    <a:pt x="27089" y="27675"/>
                    <a:pt x="27284" y="27187"/>
                  </a:cubicBezTo>
                  <a:cubicBezTo>
                    <a:pt x="27447" y="26699"/>
                    <a:pt x="31675" y="23967"/>
                    <a:pt x="31544" y="17463"/>
                  </a:cubicBezTo>
                  <a:cubicBezTo>
                    <a:pt x="31414" y="10959"/>
                    <a:pt x="24813" y="2927"/>
                    <a:pt x="23350" y="2017"/>
                  </a:cubicBezTo>
                  <a:cubicBezTo>
                    <a:pt x="22504" y="1496"/>
                    <a:pt x="21756" y="813"/>
                    <a:pt x="21171" y="0"/>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4097375" y="2437975"/>
              <a:ext cx="691075" cy="453675"/>
            </a:xfrm>
            <a:custGeom>
              <a:avLst/>
              <a:gdLst/>
              <a:ahLst/>
              <a:cxnLst/>
              <a:rect l="l" t="t" r="r" b="b"/>
              <a:pathLst>
                <a:path w="27643" h="18147" extrusionOk="0">
                  <a:moveTo>
                    <a:pt x="23090" y="1"/>
                  </a:moveTo>
                  <a:cubicBezTo>
                    <a:pt x="23090" y="1"/>
                    <a:pt x="13529" y="8456"/>
                    <a:pt x="9171" y="9302"/>
                  </a:cubicBezTo>
                  <a:cubicBezTo>
                    <a:pt x="7541" y="9614"/>
                    <a:pt x="6191" y="9736"/>
                    <a:pt x="5075" y="9736"/>
                  </a:cubicBezTo>
                  <a:cubicBezTo>
                    <a:pt x="959" y="9736"/>
                    <a:pt x="33" y="8066"/>
                    <a:pt x="33" y="8066"/>
                  </a:cubicBezTo>
                  <a:lnTo>
                    <a:pt x="33" y="8066"/>
                  </a:lnTo>
                  <a:cubicBezTo>
                    <a:pt x="1" y="9041"/>
                    <a:pt x="1" y="10017"/>
                    <a:pt x="98" y="10993"/>
                  </a:cubicBezTo>
                  <a:cubicBezTo>
                    <a:pt x="98" y="11708"/>
                    <a:pt x="3025" y="14049"/>
                    <a:pt x="7057" y="16683"/>
                  </a:cubicBezTo>
                  <a:cubicBezTo>
                    <a:pt x="9366" y="18147"/>
                    <a:pt x="10342" y="17887"/>
                    <a:pt x="11155" y="17984"/>
                  </a:cubicBezTo>
                  <a:cubicBezTo>
                    <a:pt x="11708" y="16879"/>
                    <a:pt x="13106" y="14049"/>
                    <a:pt x="13334" y="13594"/>
                  </a:cubicBezTo>
                  <a:cubicBezTo>
                    <a:pt x="13626" y="13041"/>
                    <a:pt x="13919" y="11806"/>
                    <a:pt x="15155" y="10180"/>
                  </a:cubicBezTo>
                  <a:cubicBezTo>
                    <a:pt x="18473" y="5932"/>
                    <a:pt x="24695" y="5542"/>
                    <a:pt x="26869" y="5542"/>
                  </a:cubicBezTo>
                  <a:cubicBezTo>
                    <a:pt x="27358" y="5542"/>
                    <a:pt x="27642" y="5562"/>
                    <a:pt x="27642" y="5562"/>
                  </a:cubicBezTo>
                  <a:lnTo>
                    <a:pt x="23090" y="1"/>
                  </a:lnTo>
                  <a:close/>
                </a:path>
              </a:pathLst>
            </a:custGeom>
            <a:solidFill>
              <a:schemeClr val="lt1"/>
            </a:solidFill>
            <a:ln w="10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4002250" y="1257075"/>
              <a:ext cx="823600" cy="851575"/>
            </a:xfrm>
            <a:custGeom>
              <a:avLst/>
              <a:gdLst/>
              <a:ahLst/>
              <a:cxnLst/>
              <a:rect l="l" t="t" r="r" b="b"/>
              <a:pathLst>
                <a:path w="32944" h="34063" extrusionOk="0">
                  <a:moveTo>
                    <a:pt x="21282" y="0"/>
                  </a:moveTo>
                  <a:cubicBezTo>
                    <a:pt x="19803" y="0"/>
                    <a:pt x="15838" y="3205"/>
                    <a:pt x="15838" y="3205"/>
                  </a:cubicBezTo>
                  <a:cubicBezTo>
                    <a:pt x="16423" y="4051"/>
                    <a:pt x="16944" y="4961"/>
                    <a:pt x="17366" y="5937"/>
                  </a:cubicBezTo>
                  <a:cubicBezTo>
                    <a:pt x="17789" y="7043"/>
                    <a:pt x="17854" y="9254"/>
                    <a:pt x="17854" y="9254"/>
                  </a:cubicBezTo>
                  <a:cubicBezTo>
                    <a:pt x="17854" y="9254"/>
                    <a:pt x="12228" y="9839"/>
                    <a:pt x="10830" y="11205"/>
                  </a:cubicBezTo>
                  <a:cubicBezTo>
                    <a:pt x="9432" y="12604"/>
                    <a:pt x="8521" y="16181"/>
                    <a:pt x="8228" y="16668"/>
                  </a:cubicBezTo>
                  <a:cubicBezTo>
                    <a:pt x="7968" y="17156"/>
                    <a:pt x="2668" y="19238"/>
                    <a:pt x="1334" y="22359"/>
                  </a:cubicBezTo>
                  <a:cubicBezTo>
                    <a:pt x="1" y="25481"/>
                    <a:pt x="1529" y="28376"/>
                    <a:pt x="2342" y="29416"/>
                  </a:cubicBezTo>
                  <a:cubicBezTo>
                    <a:pt x="2830" y="30034"/>
                    <a:pt x="3383" y="30587"/>
                    <a:pt x="4033" y="31075"/>
                  </a:cubicBezTo>
                  <a:lnTo>
                    <a:pt x="4131" y="31758"/>
                  </a:lnTo>
                  <a:cubicBezTo>
                    <a:pt x="4131" y="31758"/>
                    <a:pt x="10087" y="34063"/>
                    <a:pt x="17694" y="34063"/>
                  </a:cubicBezTo>
                  <a:cubicBezTo>
                    <a:pt x="20190" y="34063"/>
                    <a:pt x="22863" y="33815"/>
                    <a:pt x="25561" y="33156"/>
                  </a:cubicBezTo>
                  <a:cubicBezTo>
                    <a:pt x="26504" y="31725"/>
                    <a:pt x="27252" y="30197"/>
                    <a:pt x="27805" y="28571"/>
                  </a:cubicBezTo>
                  <a:cubicBezTo>
                    <a:pt x="28488" y="26229"/>
                    <a:pt x="29496" y="22652"/>
                    <a:pt x="29496" y="22652"/>
                  </a:cubicBezTo>
                  <a:cubicBezTo>
                    <a:pt x="29496" y="22652"/>
                    <a:pt x="32943" y="16799"/>
                    <a:pt x="32748" y="13547"/>
                  </a:cubicBezTo>
                  <a:cubicBezTo>
                    <a:pt x="32586" y="10295"/>
                    <a:pt x="30114" y="8929"/>
                    <a:pt x="28651" y="8213"/>
                  </a:cubicBezTo>
                  <a:cubicBezTo>
                    <a:pt x="27187" y="7498"/>
                    <a:pt x="26537" y="7530"/>
                    <a:pt x="26212" y="7335"/>
                  </a:cubicBezTo>
                  <a:cubicBezTo>
                    <a:pt x="25919" y="7173"/>
                    <a:pt x="22309" y="1840"/>
                    <a:pt x="21789" y="311"/>
                  </a:cubicBezTo>
                  <a:cubicBezTo>
                    <a:pt x="21713" y="93"/>
                    <a:pt x="21534" y="0"/>
                    <a:pt x="21282" y="0"/>
                  </a:cubicBez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4264850" y="1714425"/>
              <a:ext cx="69950" cy="51250"/>
            </a:xfrm>
            <a:custGeom>
              <a:avLst/>
              <a:gdLst/>
              <a:ahLst/>
              <a:cxnLst/>
              <a:rect l="l" t="t" r="r" b="b"/>
              <a:pathLst>
                <a:path w="2798" h="2050" fill="none" extrusionOk="0">
                  <a:moveTo>
                    <a:pt x="1" y="2049"/>
                  </a:moveTo>
                  <a:cubicBezTo>
                    <a:pt x="814" y="1236"/>
                    <a:pt x="1757" y="521"/>
                    <a:pt x="2797" y="0"/>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3824225" y="2034750"/>
              <a:ext cx="750400" cy="752400"/>
            </a:xfrm>
            <a:custGeom>
              <a:avLst/>
              <a:gdLst/>
              <a:ahLst/>
              <a:cxnLst/>
              <a:rect l="l" t="t" r="r" b="b"/>
              <a:pathLst>
                <a:path w="30016" h="30096" extrusionOk="0">
                  <a:moveTo>
                    <a:pt x="9821" y="0"/>
                  </a:moveTo>
                  <a:cubicBezTo>
                    <a:pt x="5756" y="2764"/>
                    <a:pt x="0" y="11024"/>
                    <a:pt x="1268" y="18179"/>
                  </a:cubicBezTo>
                  <a:cubicBezTo>
                    <a:pt x="2717" y="26442"/>
                    <a:pt x="8265" y="30096"/>
                    <a:pt x="14124" y="30096"/>
                  </a:cubicBezTo>
                  <a:cubicBezTo>
                    <a:pt x="21154" y="30096"/>
                    <a:pt x="28632" y="24836"/>
                    <a:pt x="30016" y="15967"/>
                  </a:cubicBezTo>
                  <a:lnTo>
                    <a:pt x="98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3824225" y="2034750"/>
              <a:ext cx="750400" cy="908950"/>
            </a:xfrm>
            <a:custGeom>
              <a:avLst/>
              <a:gdLst/>
              <a:ahLst/>
              <a:cxnLst/>
              <a:rect l="l" t="t" r="r" b="b"/>
              <a:pathLst>
                <a:path w="30016" h="36358" fill="none" extrusionOk="0">
                  <a:moveTo>
                    <a:pt x="9821" y="0"/>
                  </a:moveTo>
                  <a:cubicBezTo>
                    <a:pt x="5756" y="2764"/>
                    <a:pt x="0" y="11024"/>
                    <a:pt x="1268" y="18179"/>
                  </a:cubicBezTo>
                  <a:cubicBezTo>
                    <a:pt x="4455" y="36357"/>
                    <a:pt x="27479" y="32227"/>
                    <a:pt x="30016" y="15967"/>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2"/>
            <p:cNvSpPr/>
            <p:nvPr/>
          </p:nvSpPr>
          <p:spPr>
            <a:xfrm>
              <a:off x="3827475" y="2527425"/>
              <a:ext cx="67125" cy="98325"/>
            </a:xfrm>
            <a:custGeom>
              <a:avLst/>
              <a:gdLst/>
              <a:ahLst/>
              <a:cxnLst/>
              <a:rect l="l" t="t" r="r" b="b"/>
              <a:pathLst>
                <a:path w="2685" h="3933" extrusionOk="0">
                  <a:moveTo>
                    <a:pt x="1333" y="0"/>
                  </a:moveTo>
                  <a:cubicBezTo>
                    <a:pt x="1333" y="0"/>
                    <a:pt x="293" y="911"/>
                    <a:pt x="130" y="1333"/>
                  </a:cubicBezTo>
                  <a:cubicBezTo>
                    <a:pt x="0" y="1724"/>
                    <a:pt x="1268" y="3024"/>
                    <a:pt x="1919" y="3610"/>
                  </a:cubicBezTo>
                  <a:cubicBezTo>
                    <a:pt x="2160" y="3827"/>
                    <a:pt x="2348" y="3932"/>
                    <a:pt x="2468" y="3932"/>
                  </a:cubicBezTo>
                  <a:cubicBezTo>
                    <a:pt x="2673" y="3932"/>
                    <a:pt x="2685" y="3630"/>
                    <a:pt x="2439" y="3057"/>
                  </a:cubicBezTo>
                  <a:cubicBezTo>
                    <a:pt x="2179" y="2472"/>
                    <a:pt x="1854" y="1951"/>
                    <a:pt x="1529" y="1431"/>
                  </a:cubicBezTo>
                  <a:lnTo>
                    <a:pt x="1333" y="0"/>
                  </a:ln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3824225" y="2494075"/>
              <a:ext cx="59675" cy="101250"/>
            </a:xfrm>
            <a:custGeom>
              <a:avLst/>
              <a:gdLst/>
              <a:ahLst/>
              <a:cxnLst/>
              <a:rect l="l" t="t" r="r" b="b"/>
              <a:pathLst>
                <a:path w="2387" h="4050" extrusionOk="0">
                  <a:moveTo>
                    <a:pt x="1529" y="1"/>
                  </a:moveTo>
                  <a:cubicBezTo>
                    <a:pt x="1529" y="1"/>
                    <a:pt x="390" y="781"/>
                    <a:pt x="195" y="1171"/>
                  </a:cubicBezTo>
                  <a:cubicBezTo>
                    <a:pt x="0" y="1529"/>
                    <a:pt x="1073" y="2993"/>
                    <a:pt x="1626" y="3643"/>
                  </a:cubicBezTo>
                  <a:cubicBezTo>
                    <a:pt x="1861" y="3917"/>
                    <a:pt x="2048" y="4049"/>
                    <a:pt x="2170" y="4049"/>
                  </a:cubicBezTo>
                  <a:cubicBezTo>
                    <a:pt x="2352" y="4049"/>
                    <a:pt x="2387" y="3753"/>
                    <a:pt x="2211" y="3188"/>
                  </a:cubicBezTo>
                  <a:cubicBezTo>
                    <a:pt x="2016" y="2570"/>
                    <a:pt x="1821" y="2017"/>
                    <a:pt x="1529" y="1432"/>
                  </a:cubicBezTo>
                  <a:lnTo>
                    <a:pt x="1529" y="1"/>
                  </a:ln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3814450" y="2465625"/>
              <a:ext cx="59725" cy="101200"/>
            </a:xfrm>
            <a:custGeom>
              <a:avLst/>
              <a:gdLst/>
              <a:ahLst/>
              <a:cxnLst/>
              <a:rect l="l" t="t" r="r" b="b"/>
              <a:pathLst>
                <a:path w="2389" h="4048" extrusionOk="0">
                  <a:moveTo>
                    <a:pt x="1529" y="1"/>
                  </a:moveTo>
                  <a:cubicBezTo>
                    <a:pt x="1529" y="1"/>
                    <a:pt x="391" y="749"/>
                    <a:pt x="196" y="1139"/>
                  </a:cubicBezTo>
                  <a:cubicBezTo>
                    <a:pt x="1" y="1529"/>
                    <a:pt x="1074" y="2960"/>
                    <a:pt x="1627" y="3643"/>
                  </a:cubicBezTo>
                  <a:cubicBezTo>
                    <a:pt x="1860" y="3914"/>
                    <a:pt x="2046" y="4047"/>
                    <a:pt x="2168" y="4047"/>
                  </a:cubicBezTo>
                  <a:cubicBezTo>
                    <a:pt x="2352" y="4047"/>
                    <a:pt x="2388" y="3743"/>
                    <a:pt x="2212" y="3155"/>
                  </a:cubicBezTo>
                  <a:cubicBezTo>
                    <a:pt x="2050" y="2570"/>
                    <a:pt x="1822" y="1984"/>
                    <a:pt x="1529" y="1431"/>
                  </a:cubicBezTo>
                  <a:lnTo>
                    <a:pt x="1529" y="1"/>
                  </a:ln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3812825" y="2424975"/>
              <a:ext cx="61375" cy="100200"/>
            </a:xfrm>
            <a:custGeom>
              <a:avLst/>
              <a:gdLst/>
              <a:ahLst/>
              <a:cxnLst/>
              <a:rect l="l" t="t" r="r" b="b"/>
              <a:pathLst>
                <a:path w="2455" h="4008" extrusionOk="0">
                  <a:moveTo>
                    <a:pt x="1497" y="1"/>
                  </a:moveTo>
                  <a:cubicBezTo>
                    <a:pt x="1497" y="1"/>
                    <a:pt x="359" y="814"/>
                    <a:pt x="196" y="1204"/>
                  </a:cubicBezTo>
                  <a:cubicBezTo>
                    <a:pt x="1" y="1562"/>
                    <a:pt x="1106" y="2992"/>
                    <a:pt x="1692" y="3643"/>
                  </a:cubicBezTo>
                  <a:cubicBezTo>
                    <a:pt x="1934" y="3885"/>
                    <a:pt x="2122" y="4008"/>
                    <a:pt x="2242" y="4008"/>
                  </a:cubicBezTo>
                  <a:cubicBezTo>
                    <a:pt x="2429" y="4008"/>
                    <a:pt x="2455" y="3715"/>
                    <a:pt x="2277" y="3122"/>
                  </a:cubicBezTo>
                  <a:cubicBezTo>
                    <a:pt x="2082" y="2537"/>
                    <a:pt x="1822" y="1984"/>
                    <a:pt x="1529" y="1431"/>
                  </a:cubicBezTo>
                  <a:lnTo>
                    <a:pt x="1497" y="1"/>
                  </a:ln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3796550" y="2381025"/>
              <a:ext cx="57775" cy="63200"/>
            </a:xfrm>
            <a:custGeom>
              <a:avLst/>
              <a:gdLst/>
              <a:ahLst/>
              <a:cxnLst/>
              <a:rect l="l" t="t" r="r" b="b"/>
              <a:pathLst>
                <a:path w="2311" h="2528" extrusionOk="0">
                  <a:moveTo>
                    <a:pt x="1597" y="0"/>
                  </a:moveTo>
                  <a:cubicBezTo>
                    <a:pt x="1487" y="0"/>
                    <a:pt x="1384" y="19"/>
                    <a:pt x="1302" y="68"/>
                  </a:cubicBezTo>
                  <a:cubicBezTo>
                    <a:pt x="1010" y="263"/>
                    <a:pt x="359" y="1596"/>
                    <a:pt x="164" y="1986"/>
                  </a:cubicBezTo>
                  <a:cubicBezTo>
                    <a:pt x="0" y="2290"/>
                    <a:pt x="38" y="2527"/>
                    <a:pt x="315" y="2527"/>
                  </a:cubicBezTo>
                  <a:cubicBezTo>
                    <a:pt x="423" y="2527"/>
                    <a:pt x="567" y="2491"/>
                    <a:pt x="749" y="2409"/>
                  </a:cubicBezTo>
                  <a:cubicBezTo>
                    <a:pt x="1172" y="2181"/>
                    <a:pt x="1497" y="1856"/>
                    <a:pt x="1725" y="1433"/>
                  </a:cubicBezTo>
                  <a:lnTo>
                    <a:pt x="2180" y="1531"/>
                  </a:lnTo>
                  <a:lnTo>
                    <a:pt x="2310" y="165"/>
                  </a:lnTo>
                  <a:cubicBezTo>
                    <a:pt x="2310" y="165"/>
                    <a:pt x="1926" y="0"/>
                    <a:pt x="1597" y="0"/>
                  </a:cubicBez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2"/>
            <p:cNvSpPr/>
            <p:nvPr/>
          </p:nvSpPr>
          <p:spPr>
            <a:xfrm>
              <a:off x="3904700" y="2391600"/>
              <a:ext cx="18725" cy="44825"/>
            </a:xfrm>
            <a:custGeom>
              <a:avLst/>
              <a:gdLst/>
              <a:ahLst/>
              <a:cxnLst/>
              <a:rect l="l" t="t" r="r" b="b"/>
              <a:pathLst>
                <a:path w="749" h="1793" extrusionOk="0">
                  <a:moveTo>
                    <a:pt x="437" y="0"/>
                  </a:moveTo>
                  <a:cubicBezTo>
                    <a:pt x="278" y="0"/>
                    <a:pt x="97" y="379"/>
                    <a:pt x="66" y="848"/>
                  </a:cubicBezTo>
                  <a:cubicBezTo>
                    <a:pt x="1" y="1368"/>
                    <a:pt x="131" y="1791"/>
                    <a:pt x="293" y="1791"/>
                  </a:cubicBezTo>
                  <a:cubicBezTo>
                    <a:pt x="300" y="1792"/>
                    <a:pt x="306" y="1793"/>
                    <a:pt x="312" y="1793"/>
                  </a:cubicBezTo>
                  <a:cubicBezTo>
                    <a:pt x="471" y="1793"/>
                    <a:pt x="652" y="1413"/>
                    <a:pt x="683" y="913"/>
                  </a:cubicBezTo>
                  <a:cubicBezTo>
                    <a:pt x="748" y="425"/>
                    <a:pt x="618" y="2"/>
                    <a:pt x="456" y="2"/>
                  </a:cubicBezTo>
                  <a:cubicBezTo>
                    <a:pt x="449" y="1"/>
                    <a:pt x="443" y="0"/>
                    <a:pt x="437" y="0"/>
                  </a:cubicBez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3926650" y="1433950"/>
              <a:ext cx="795125" cy="674700"/>
            </a:xfrm>
            <a:custGeom>
              <a:avLst/>
              <a:gdLst/>
              <a:ahLst/>
              <a:cxnLst/>
              <a:rect l="l" t="t" r="r" b="b"/>
              <a:pathLst>
                <a:path w="31805" h="26988" extrusionOk="0">
                  <a:moveTo>
                    <a:pt x="28780" y="0"/>
                  </a:moveTo>
                  <a:cubicBezTo>
                    <a:pt x="28780" y="0"/>
                    <a:pt x="27252" y="3187"/>
                    <a:pt x="26179" y="5821"/>
                  </a:cubicBezTo>
                  <a:cubicBezTo>
                    <a:pt x="25106" y="8455"/>
                    <a:pt x="22407" y="12748"/>
                    <a:pt x="19057" y="13821"/>
                  </a:cubicBezTo>
                  <a:cubicBezTo>
                    <a:pt x="18346" y="14058"/>
                    <a:pt x="17596" y="14165"/>
                    <a:pt x="16870" y="14165"/>
                  </a:cubicBezTo>
                  <a:cubicBezTo>
                    <a:pt x="14214" y="14165"/>
                    <a:pt x="11891" y="12729"/>
                    <a:pt x="13041" y="10992"/>
                  </a:cubicBezTo>
                  <a:cubicBezTo>
                    <a:pt x="14504" y="8748"/>
                    <a:pt x="20878" y="2179"/>
                    <a:pt x="20878" y="2179"/>
                  </a:cubicBezTo>
                  <a:lnTo>
                    <a:pt x="20878" y="2179"/>
                  </a:lnTo>
                  <a:cubicBezTo>
                    <a:pt x="20878" y="2179"/>
                    <a:pt x="20228" y="2244"/>
                    <a:pt x="19317" y="2407"/>
                  </a:cubicBezTo>
                  <a:lnTo>
                    <a:pt x="11285" y="9593"/>
                  </a:lnTo>
                  <a:cubicBezTo>
                    <a:pt x="10992" y="10081"/>
                    <a:pt x="5204" y="12650"/>
                    <a:pt x="2895" y="15154"/>
                  </a:cubicBezTo>
                  <a:cubicBezTo>
                    <a:pt x="1" y="18341"/>
                    <a:pt x="423" y="23577"/>
                    <a:pt x="4748" y="24943"/>
                  </a:cubicBezTo>
                  <a:cubicBezTo>
                    <a:pt x="5087" y="25047"/>
                    <a:pt x="5417" y="25088"/>
                    <a:pt x="5729" y="25088"/>
                  </a:cubicBezTo>
                  <a:cubicBezTo>
                    <a:pt x="6374" y="25088"/>
                    <a:pt x="6941" y="24911"/>
                    <a:pt x="7339" y="24739"/>
                  </a:cubicBezTo>
                  <a:lnTo>
                    <a:pt x="7339" y="24739"/>
                  </a:lnTo>
                  <a:cubicBezTo>
                    <a:pt x="8310" y="25093"/>
                    <a:pt x="13834" y="26988"/>
                    <a:pt x="20723" y="26988"/>
                  </a:cubicBezTo>
                  <a:cubicBezTo>
                    <a:pt x="23216" y="26988"/>
                    <a:pt x="25887" y="26740"/>
                    <a:pt x="28585" y="26081"/>
                  </a:cubicBezTo>
                  <a:cubicBezTo>
                    <a:pt x="29528" y="24650"/>
                    <a:pt x="30276" y="23122"/>
                    <a:pt x="30829" y="21496"/>
                  </a:cubicBezTo>
                  <a:cubicBezTo>
                    <a:pt x="31122" y="20488"/>
                    <a:pt x="31480" y="19252"/>
                    <a:pt x="31805" y="18146"/>
                  </a:cubicBezTo>
                  <a:cubicBezTo>
                    <a:pt x="29821" y="17626"/>
                    <a:pt x="26244" y="16358"/>
                    <a:pt x="26179" y="13886"/>
                  </a:cubicBezTo>
                  <a:cubicBezTo>
                    <a:pt x="26081" y="10862"/>
                    <a:pt x="28943" y="2439"/>
                    <a:pt x="29658" y="423"/>
                  </a:cubicBezTo>
                  <a:cubicBezTo>
                    <a:pt x="29528" y="390"/>
                    <a:pt x="29398" y="325"/>
                    <a:pt x="29268" y="260"/>
                  </a:cubicBezTo>
                  <a:cubicBezTo>
                    <a:pt x="29171" y="195"/>
                    <a:pt x="29073" y="98"/>
                    <a:pt x="29008" y="0"/>
                  </a:cubicBezTo>
                  <a:close/>
                </a:path>
              </a:pathLst>
            </a:custGeom>
            <a:solidFill>
              <a:schemeClr val="lt1"/>
            </a:solidFill>
            <a:ln w="10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4224200" y="1960750"/>
              <a:ext cx="351250" cy="158725"/>
            </a:xfrm>
            <a:custGeom>
              <a:avLst/>
              <a:gdLst/>
              <a:ahLst/>
              <a:cxnLst/>
              <a:rect l="l" t="t" r="r" b="b"/>
              <a:pathLst>
                <a:path w="14050" h="6349" extrusionOk="0">
                  <a:moveTo>
                    <a:pt x="1" y="1"/>
                  </a:moveTo>
                  <a:cubicBezTo>
                    <a:pt x="253" y="4439"/>
                    <a:pt x="3277" y="6348"/>
                    <a:pt x="7009" y="6348"/>
                  </a:cubicBezTo>
                  <a:cubicBezTo>
                    <a:pt x="7133" y="6348"/>
                    <a:pt x="7258" y="6346"/>
                    <a:pt x="7383" y="6342"/>
                  </a:cubicBezTo>
                  <a:cubicBezTo>
                    <a:pt x="10114" y="6277"/>
                    <a:pt x="12586" y="4846"/>
                    <a:pt x="14049" y="2537"/>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4224200" y="1960750"/>
              <a:ext cx="351250" cy="161825"/>
            </a:xfrm>
            <a:custGeom>
              <a:avLst/>
              <a:gdLst/>
              <a:ahLst/>
              <a:cxnLst/>
              <a:rect l="l" t="t" r="r" b="b"/>
              <a:pathLst>
                <a:path w="14050" h="6473" fill="none" extrusionOk="0">
                  <a:moveTo>
                    <a:pt x="14049" y="2537"/>
                  </a:moveTo>
                  <a:cubicBezTo>
                    <a:pt x="12586" y="4846"/>
                    <a:pt x="10114" y="6277"/>
                    <a:pt x="7383" y="6342"/>
                  </a:cubicBezTo>
                  <a:cubicBezTo>
                    <a:pt x="3480" y="6472"/>
                    <a:pt x="261" y="4586"/>
                    <a:pt x="1" y="1"/>
                  </a:cubicBezTo>
                </a:path>
              </a:pathLst>
            </a:custGeom>
            <a:solidFill>
              <a:schemeClr val="lt1"/>
            </a:solidFill>
            <a:ln w="10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4256725" y="1091675"/>
              <a:ext cx="94325" cy="23600"/>
            </a:xfrm>
            <a:custGeom>
              <a:avLst/>
              <a:gdLst/>
              <a:ahLst/>
              <a:cxnLst/>
              <a:rect l="l" t="t" r="r" b="b"/>
              <a:pathLst>
                <a:path w="3773" h="944" fill="none" extrusionOk="0">
                  <a:moveTo>
                    <a:pt x="1" y="944"/>
                  </a:moveTo>
                  <a:cubicBezTo>
                    <a:pt x="1139" y="261"/>
                    <a:pt x="2472" y="0"/>
                    <a:pt x="3773" y="196"/>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4138025" y="948300"/>
              <a:ext cx="441475" cy="491275"/>
            </a:xfrm>
            <a:custGeom>
              <a:avLst/>
              <a:gdLst/>
              <a:ahLst/>
              <a:cxnLst/>
              <a:rect l="l" t="t" r="r" b="b"/>
              <a:pathLst>
                <a:path w="17659" h="19651" extrusionOk="0">
                  <a:moveTo>
                    <a:pt x="2307" y="1"/>
                  </a:moveTo>
                  <a:cubicBezTo>
                    <a:pt x="1432" y="1"/>
                    <a:pt x="801" y="320"/>
                    <a:pt x="391" y="1053"/>
                  </a:cubicBezTo>
                  <a:cubicBezTo>
                    <a:pt x="1" y="3297"/>
                    <a:pt x="1" y="5573"/>
                    <a:pt x="456" y="7817"/>
                  </a:cubicBezTo>
                  <a:cubicBezTo>
                    <a:pt x="879" y="9638"/>
                    <a:pt x="1854" y="10256"/>
                    <a:pt x="2017" y="11784"/>
                  </a:cubicBezTo>
                  <a:cubicBezTo>
                    <a:pt x="2212" y="13313"/>
                    <a:pt x="3220" y="15491"/>
                    <a:pt x="4651" y="16532"/>
                  </a:cubicBezTo>
                  <a:cubicBezTo>
                    <a:pt x="5902" y="17492"/>
                    <a:pt x="7675" y="19651"/>
                    <a:pt x="9315" y="19651"/>
                  </a:cubicBezTo>
                  <a:cubicBezTo>
                    <a:pt x="9508" y="19651"/>
                    <a:pt x="9699" y="19621"/>
                    <a:pt x="9887" y="19556"/>
                  </a:cubicBezTo>
                  <a:cubicBezTo>
                    <a:pt x="11675" y="18938"/>
                    <a:pt x="15025" y="16044"/>
                    <a:pt x="15578" y="15361"/>
                  </a:cubicBezTo>
                  <a:cubicBezTo>
                    <a:pt x="16098" y="14646"/>
                    <a:pt x="17659" y="11947"/>
                    <a:pt x="17204" y="9475"/>
                  </a:cubicBezTo>
                  <a:cubicBezTo>
                    <a:pt x="16716" y="6971"/>
                    <a:pt x="15935" y="5475"/>
                    <a:pt x="10309" y="2906"/>
                  </a:cubicBezTo>
                  <a:cubicBezTo>
                    <a:pt x="6603" y="1192"/>
                    <a:pt x="3998" y="1"/>
                    <a:pt x="2307" y="1"/>
                  </a:cubicBezTo>
                  <a:close/>
                </a:path>
              </a:pathLst>
            </a:custGeom>
            <a:solidFill>
              <a:srgbClr val="FFFFFF"/>
            </a:solid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4212825" y="1162400"/>
              <a:ext cx="86200" cy="159375"/>
            </a:xfrm>
            <a:custGeom>
              <a:avLst/>
              <a:gdLst/>
              <a:ahLst/>
              <a:cxnLst/>
              <a:rect l="l" t="t" r="r" b="b"/>
              <a:pathLst>
                <a:path w="3448" h="6375" fill="none" extrusionOk="0">
                  <a:moveTo>
                    <a:pt x="0" y="1"/>
                  </a:moveTo>
                  <a:cubicBezTo>
                    <a:pt x="0" y="1"/>
                    <a:pt x="1171" y="1757"/>
                    <a:pt x="846" y="3480"/>
                  </a:cubicBezTo>
                  <a:cubicBezTo>
                    <a:pt x="683" y="4553"/>
                    <a:pt x="748" y="5399"/>
                    <a:pt x="1106" y="5757"/>
                  </a:cubicBezTo>
                  <a:cubicBezTo>
                    <a:pt x="1757" y="6375"/>
                    <a:pt x="3187" y="5757"/>
                    <a:pt x="3448" y="5204"/>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4159175" y="1141275"/>
              <a:ext cx="30900" cy="27650"/>
            </a:xfrm>
            <a:custGeom>
              <a:avLst/>
              <a:gdLst/>
              <a:ahLst/>
              <a:cxnLst/>
              <a:rect l="l" t="t" r="r" b="b"/>
              <a:pathLst>
                <a:path w="1236" h="1106" fill="none" extrusionOk="0">
                  <a:moveTo>
                    <a:pt x="1236" y="423"/>
                  </a:moveTo>
                  <a:cubicBezTo>
                    <a:pt x="1236" y="423"/>
                    <a:pt x="488" y="0"/>
                    <a:pt x="0" y="1106"/>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4281125" y="1320925"/>
              <a:ext cx="66675" cy="39050"/>
            </a:xfrm>
            <a:custGeom>
              <a:avLst/>
              <a:gdLst/>
              <a:ahLst/>
              <a:cxnLst/>
              <a:rect l="l" t="t" r="r" b="b"/>
              <a:pathLst>
                <a:path w="2667" h="1562" fill="none" extrusionOk="0">
                  <a:moveTo>
                    <a:pt x="0" y="1334"/>
                  </a:moveTo>
                  <a:cubicBezTo>
                    <a:pt x="1073" y="1562"/>
                    <a:pt x="2179" y="1009"/>
                    <a:pt x="2667" y="1"/>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4280300" y="1141275"/>
              <a:ext cx="86200" cy="47975"/>
            </a:xfrm>
            <a:custGeom>
              <a:avLst/>
              <a:gdLst/>
              <a:ahLst/>
              <a:cxnLst/>
              <a:rect l="l" t="t" r="r" b="b"/>
              <a:pathLst>
                <a:path w="3448" h="1919" fill="none" extrusionOk="0">
                  <a:moveTo>
                    <a:pt x="1" y="0"/>
                  </a:moveTo>
                  <a:lnTo>
                    <a:pt x="553" y="1821"/>
                  </a:lnTo>
                  <a:cubicBezTo>
                    <a:pt x="1659" y="1919"/>
                    <a:pt x="2732" y="1464"/>
                    <a:pt x="3448" y="586"/>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4294125" y="1155900"/>
              <a:ext cx="72375" cy="37425"/>
            </a:xfrm>
            <a:custGeom>
              <a:avLst/>
              <a:gdLst/>
              <a:ahLst/>
              <a:cxnLst/>
              <a:rect l="l" t="t" r="r" b="b"/>
              <a:pathLst>
                <a:path w="2895" h="1497" fill="none" extrusionOk="0">
                  <a:moveTo>
                    <a:pt x="0" y="1236"/>
                  </a:moveTo>
                  <a:cubicBezTo>
                    <a:pt x="0" y="1236"/>
                    <a:pt x="1204" y="1496"/>
                    <a:pt x="2895" y="1"/>
                  </a:cubicBezTo>
                </a:path>
              </a:pathLst>
            </a:custGeom>
            <a:noFill/>
            <a:ln w="20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4178675" y="1188425"/>
              <a:ext cx="43125" cy="46350"/>
            </a:xfrm>
            <a:custGeom>
              <a:avLst/>
              <a:gdLst/>
              <a:ahLst/>
              <a:cxnLst/>
              <a:rect l="l" t="t" r="r" b="b"/>
              <a:pathLst>
                <a:path w="1725" h="1854" fill="none" extrusionOk="0">
                  <a:moveTo>
                    <a:pt x="1" y="0"/>
                  </a:moveTo>
                  <a:lnTo>
                    <a:pt x="66" y="1496"/>
                  </a:lnTo>
                  <a:cubicBezTo>
                    <a:pt x="66" y="1496"/>
                    <a:pt x="879" y="1854"/>
                    <a:pt x="1724" y="813"/>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4180300" y="1208750"/>
              <a:ext cx="41500" cy="25225"/>
            </a:xfrm>
            <a:custGeom>
              <a:avLst/>
              <a:gdLst/>
              <a:ahLst/>
              <a:cxnLst/>
              <a:rect l="l" t="t" r="r" b="b"/>
              <a:pathLst>
                <a:path w="1660" h="1009" fill="none" extrusionOk="0">
                  <a:moveTo>
                    <a:pt x="1" y="683"/>
                  </a:moveTo>
                  <a:cubicBezTo>
                    <a:pt x="1" y="683"/>
                    <a:pt x="619" y="1008"/>
                    <a:pt x="1659" y="0"/>
                  </a:cubicBezTo>
                </a:path>
              </a:pathLst>
            </a:custGeom>
            <a:noFill/>
            <a:ln w="20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4455900" y="1466100"/>
              <a:ext cx="767500" cy="1069700"/>
            </a:xfrm>
            <a:custGeom>
              <a:avLst/>
              <a:gdLst/>
              <a:ahLst/>
              <a:cxnLst/>
              <a:rect l="l" t="t" r="r" b="b"/>
              <a:pathLst>
                <a:path w="30700" h="42788" extrusionOk="0">
                  <a:moveTo>
                    <a:pt x="11562" y="1"/>
                  </a:moveTo>
                  <a:cubicBezTo>
                    <a:pt x="11092" y="1"/>
                    <a:pt x="10599" y="26"/>
                    <a:pt x="10082" y="80"/>
                  </a:cubicBezTo>
                  <a:lnTo>
                    <a:pt x="11903" y="9608"/>
                  </a:lnTo>
                  <a:cubicBezTo>
                    <a:pt x="11903" y="9608"/>
                    <a:pt x="15448" y="15527"/>
                    <a:pt x="15740" y="15982"/>
                  </a:cubicBezTo>
                  <a:cubicBezTo>
                    <a:pt x="16066" y="16470"/>
                    <a:pt x="22667" y="25543"/>
                    <a:pt x="22667" y="25543"/>
                  </a:cubicBezTo>
                  <a:cubicBezTo>
                    <a:pt x="22667" y="25543"/>
                    <a:pt x="16976" y="32730"/>
                    <a:pt x="14927" y="34421"/>
                  </a:cubicBezTo>
                  <a:cubicBezTo>
                    <a:pt x="13659" y="35461"/>
                    <a:pt x="12293" y="36307"/>
                    <a:pt x="10797" y="36957"/>
                  </a:cubicBezTo>
                  <a:cubicBezTo>
                    <a:pt x="10797" y="36957"/>
                    <a:pt x="6635" y="36144"/>
                    <a:pt x="5399" y="36079"/>
                  </a:cubicBezTo>
                  <a:cubicBezTo>
                    <a:pt x="5245" y="36066"/>
                    <a:pt x="5092" y="36059"/>
                    <a:pt x="4940" y="36059"/>
                  </a:cubicBezTo>
                  <a:cubicBezTo>
                    <a:pt x="3998" y="36059"/>
                    <a:pt x="3089" y="36314"/>
                    <a:pt x="2277" y="36762"/>
                  </a:cubicBezTo>
                  <a:cubicBezTo>
                    <a:pt x="1334" y="37282"/>
                    <a:pt x="1" y="37803"/>
                    <a:pt x="489" y="38356"/>
                  </a:cubicBezTo>
                  <a:cubicBezTo>
                    <a:pt x="621" y="38505"/>
                    <a:pt x="765" y="38564"/>
                    <a:pt x="915" y="38564"/>
                  </a:cubicBezTo>
                  <a:cubicBezTo>
                    <a:pt x="1317" y="38564"/>
                    <a:pt x="1759" y="38137"/>
                    <a:pt x="2115" y="37900"/>
                  </a:cubicBezTo>
                  <a:cubicBezTo>
                    <a:pt x="2537" y="37640"/>
                    <a:pt x="3025" y="37445"/>
                    <a:pt x="3545" y="37380"/>
                  </a:cubicBezTo>
                  <a:cubicBezTo>
                    <a:pt x="3936" y="37380"/>
                    <a:pt x="5659" y="37510"/>
                    <a:pt x="5659" y="37510"/>
                  </a:cubicBezTo>
                  <a:cubicBezTo>
                    <a:pt x="5659" y="37510"/>
                    <a:pt x="2602" y="38388"/>
                    <a:pt x="2342" y="38681"/>
                  </a:cubicBezTo>
                  <a:cubicBezTo>
                    <a:pt x="2050" y="38973"/>
                    <a:pt x="651" y="39982"/>
                    <a:pt x="1041" y="40242"/>
                  </a:cubicBezTo>
                  <a:cubicBezTo>
                    <a:pt x="1218" y="40350"/>
                    <a:pt x="1417" y="40402"/>
                    <a:pt x="1615" y="40402"/>
                  </a:cubicBezTo>
                  <a:cubicBezTo>
                    <a:pt x="1892" y="40402"/>
                    <a:pt x="2166" y="40301"/>
                    <a:pt x="2375" y="40112"/>
                  </a:cubicBezTo>
                  <a:cubicBezTo>
                    <a:pt x="2765" y="39819"/>
                    <a:pt x="3415" y="39299"/>
                    <a:pt x="3415" y="39299"/>
                  </a:cubicBezTo>
                  <a:lnTo>
                    <a:pt x="5399" y="38843"/>
                  </a:lnTo>
                  <a:lnTo>
                    <a:pt x="5399" y="38843"/>
                  </a:lnTo>
                  <a:cubicBezTo>
                    <a:pt x="5399" y="38843"/>
                    <a:pt x="2960" y="40372"/>
                    <a:pt x="2407" y="41055"/>
                  </a:cubicBezTo>
                  <a:cubicBezTo>
                    <a:pt x="1915" y="41663"/>
                    <a:pt x="2326" y="42014"/>
                    <a:pt x="2628" y="42014"/>
                  </a:cubicBezTo>
                  <a:cubicBezTo>
                    <a:pt x="2665" y="42014"/>
                    <a:pt x="2701" y="42008"/>
                    <a:pt x="2733" y="41998"/>
                  </a:cubicBezTo>
                  <a:cubicBezTo>
                    <a:pt x="3025" y="41900"/>
                    <a:pt x="3871" y="41087"/>
                    <a:pt x="4326" y="40795"/>
                  </a:cubicBezTo>
                  <a:cubicBezTo>
                    <a:pt x="4814" y="40502"/>
                    <a:pt x="7252" y="39559"/>
                    <a:pt x="7253" y="39559"/>
                  </a:cubicBezTo>
                  <a:lnTo>
                    <a:pt x="7253" y="39559"/>
                  </a:lnTo>
                  <a:cubicBezTo>
                    <a:pt x="7252" y="39559"/>
                    <a:pt x="4001" y="42063"/>
                    <a:pt x="3903" y="42355"/>
                  </a:cubicBezTo>
                  <a:cubicBezTo>
                    <a:pt x="3836" y="42556"/>
                    <a:pt x="4090" y="42787"/>
                    <a:pt x="4414" y="42787"/>
                  </a:cubicBezTo>
                  <a:cubicBezTo>
                    <a:pt x="4562" y="42787"/>
                    <a:pt x="4725" y="42738"/>
                    <a:pt x="4879" y="42616"/>
                  </a:cubicBezTo>
                  <a:cubicBezTo>
                    <a:pt x="5334" y="42193"/>
                    <a:pt x="8521" y="40177"/>
                    <a:pt x="8521" y="40177"/>
                  </a:cubicBezTo>
                  <a:cubicBezTo>
                    <a:pt x="8521" y="40177"/>
                    <a:pt x="9304" y="40438"/>
                    <a:pt x="10361" y="40438"/>
                  </a:cubicBezTo>
                  <a:cubicBezTo>
                    <a:pt x="11131" y="40438"/>
                    <a:pt x="12047" y="40299"/>
                    <a:pt x="12911" y="39819"/>
                  </a:cubicBezTo>
                  <a:cubicBezTo>
                    <a:pt x="13724" y="39364"/>
                    <a:pt x="15773" y="38388"/>
                    <a:pt x="15773" y="38388"/>
                  </a:cubicBezTo>
                  <a:cubicBezTo>
                    <a:pt x="15773" y="38388"/>
                    <a:pt x="24293" y="33217"/>
                    <a:pt x="27187" y="30258"/>
                  </a:cubicBezTo>
                  <a:cubicBezTo>
                    <a:pt x="30049" y="27299"/>
                    <a:pt x="30699" y="26486"/>
                    <a:pt x="30374" y="25640"/>
                  </a:cubicBezTo>
                  <a:cubicBezTo>
                    <a:pt x="30049" y="24795"/>
                    <a:pt x="25106" y="13120"/>
                    <a:pt x="24260" y="11494"/>
                  </a:cubicBezTo>
                  <a:cubicBezTo>
                    <a:pt x="23415" y="9901"/>
                    <a:pt x="22992" y="8503"/>
                    <a:pt x="21269" y="6096"/>
                  </a:cubicBezTo>
                  <a:cubicBezTo>
                    <a:pt x="19705" y="3841"/>
                    <a:pt x="17335" y="1"/>
                    <a:pt x="11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2"/>
            <p:cNvSpPr/>
            <p:nvPr/>
          </p:nvSpPr>
          <p:spPr>
            <a:xfrm>
              <a:off x="4455900" y="1450200"/>
              <a:ext cx="767500" cy="1091050"/>
            </a:xfrm>
            <a:custGeom>
              <a:avLst/>
              <a:gdLst/>
              <a:ahLst/>
              <a:cxnLst/>
              <a:rect l="l" t="t" r="r" b="b"/>
              <a:pathLst>
                <a:path w="30700" h="43642" fill="none" extrusionOk="0">
                  <a:moveTo>
                    <a:pt x="11903" y="10244"/>
                  </a:moveTo>
                  <a:cubicBezTo>
                    <a:pt x="11903" y="10244"/>
                    <a:pt x="15448" y="16163"/>
                    <a:pt x="15740" y="16618"/>
                  </a:cubicBezTo>
                  <a:cubicBezTo>
                    <a:pt x="16066" y="17106"/>
                    <a:pt x="22667" y="26179"/>
                    <a:pt x="22667" y="26179"/>
                  </a:cubicBezTo>
                  <a:cubicBezTo>
                    <a:pt x="22667" y="26179"/>
                    <a:pt x="16976" y="33366"/>
                    <a:pt x="14927" y="35057"/>
                  </a:cubicBezTo>
                  <a:cubicBezTo>
                    <a:pt x="13659" y="36097"/>
                    <a:pt x="12293" y="36943"/>
                    <a:pt x="10797" y="37593"/>
                  </a:cubicBezTo>
                  <a:cubicBezTo>
                    <a:pt x="10797" y="37593"/>
                    <a:pt x="6635" y="36780"/>
                    <a:pt x="5399" y="36715"/>
                  </a:cubicBezTo>
                  <a:cubicBezTo>
                    <a:pt x="4293" y="36618"/>
                    <a:pt x="3220" y="36878"/>
                    <a:pt x="2277" y="37398"/>
                  </a:cubicBezTo>
                  <a:cubicBezTo>
                    <a:pt x="1334" y="37918"/>
                    <a:pt x="1" y="38439"/>
                    <a:pt x="489" y="38992"/>
                  </a:cubicBezTo>
                  <a:cubicBezTo>
                    <a:pt x="976" y="39544"/>
                    <a:pt x="1627" y="38862"/>
                    <a:pt x="2115" y="38536"/>
                  </a:cubicBezTo>
                  <a:cubicBezTo>
                    <a:pt x="2537" y="38276"/>
                    <a:pt x="3025" y="38081"/>
                    <a:pt x="3545" y="38016"/>
                  </a:cubicBezTo>
                  <a:cubicBezTo>
                    <a:pt x="3936" y="38016"/>
                    <a:pt x="5659" y="38146"/>
                    <a:pt x="5659" y="38146"/>
                  </a:cubicBezTo>
                  <a:cubicBezTo>
                    <a:pt x="5659" y="38146"/>
                    <a:pt x="2602" y="39024"/>
                    <a:pt x="2342" y="39317"/>
                  </a:cubicBezTo>
                  <a:cubicBezTo>
                    <a:pt x="2050" y="39609"/>
                    <a:pt x="651" y="40618"/>
                    <a:pt x="1041" y="40878"/>
                  </a:cubicBezTo>
                  <a:cubicBezTo>
                    <a:pt x="1464" y="41138"/>
                    <a:pt x="2017" y="41073"/>
                    <a:pt x="2375" y="40748"/>
                  </a:cubicBezTo>
                  <a:cubicBezTo>
                    <a:pt x="2765" y="40455"/>
                    <a:pt x="3415" y="39935"/>
                    <a:pt x="3415" y="39935"/>
                  </a:cubicBezTo>
                  <a:lnTo>
                    <a:pt x="5399" y="39479"/>
                  </a:lnTo>
                  <a:cubicBezTo>
                    <a:pt x="5399" y="39479"/>
                    <a:pt x="2960" y="41008"/>
                    <a:pt x="2407" y="41691"/>
                  </a:cubicBezTo>
                  <a:cubicBezTo>
                    <a:pt x="1854" y="42374"/>
                    <a:pt x="2440" y="42731"/>
                    <a:pt x="2733" y="42634"/>
                  </a:cubicBezTo>
                  <a:cubicBezTo>
                    <a:pt x="3025" y="42536"/>
                    <a:pt x="3871" y="41723"/>
                    <a:pt x="4326" y="41431"/>
                  </a:cubicBezTo>
                  <a:cubicBezTo>
                    <a:pt x="4814" y="41138"/>
                    <a:pt x="7253" y="40195"/>
                    <a:pt x="7253" y="40195"/>
                  </a:cubicBezTo>
                  <a:cubicBezTo>
                    <a:pt x="7253" y="40195"/>
                    <a:pt x="4001" y="42699"/>
                    <a:pt x="3903" y="42991"/>
                  </a:cubicBezTo>
                  <a:cubicBezTo>
                    <a:pt x="3806" y="43284"/>
                    <a:pt x="4391" y="43642"/>
                    <a:pt x="4879" y="43252"/>
                  </a:cubicBezTo>
                  <a:cubicBezTo>
                    <a:pt x="5334" y="42829"/>
                    <a:pt x="8521" y="40813"/>
                    <a:pt x="8521" y="40813"/>
                  </a:cubicBezTo>
                  <a:cubicBezTo>
                    <a:pt x="8521" y="40813"/>
                    <a:pt x="10862" y="41593"/>
                    <a:pt x="12911" y="40455"/>
                  </a:cubicBezTo>
                  <a:cubicBezTo>
                    <a:pt x="13724" y="40000"/>
                    <a:pt x="15773" y="39024"/>
                    <a:pt x="15773" y="39024"/>
                  </a:cubicBezTo>
                  <a:cubicBezTo>
                    <a:pt x="15773" y="39024"/>
                    <a:pt x="24293" y="33853"/>
                    <a:pt x="27187" y="30894"/>
                  </a:cubicBezTo>
                  <a:cubicBezTo>
                    <a:pt x="30049" y="27935"/>
                    <a:pt x="30699" y="27122"/>
                    <a:pt x="30374" y="26276"/>
                  </a:cubicBezTo>
                  <a:cubicBezTo>
                    <a:pt x="30049" y="25431"/>
                    <a:pt x="25106" y="13756"/>
                    <a:pt x="24260" y="12130"/>
                  </a:cubicBezTo>
                  <a:cubicBezTo>
                    <a:pt x="23415" y="10537"/>
                    <a:pt x="22992" y="9139"/>
                    <a:pt x="21269" y="6732"/>
                  </a:cubicBezTo>
                  <a:cubicBezTo>
                    <a:pt x="19578" y="4293"/>
                    <a:pt x="16944" y="1"/>
                    <a:pt x="10082" y="716"/>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2"/>
            <p:cNvSpPr/>
            <p:nvPr/>
          </p:nvSpPr>
          <p:spPr>
            <a:xfrm>
              <a:off x="4136400" y="660725"/>
              <a:ext cx="965050" cy="1277550"/>
            </a:xfrm>
            <a:custGeom>
              <a:avLst/>
              <a:gdLst/>
              <a:ahLst/>
              <a:cxnLst/>
              <a:rect l="l" t="t" r="r" b="b"/>
              <a:pathLst>
                <a:path w="38602" h="51102" extrusionOk="0">
                  <a:moveTo>
                    <a:pt x="11308" y="1"/>
                  </a:moveTo>
                  <a:cubicBezTo>
                    <a:pt x="8864" y="1"/>
                    <a:pt x="6580" y="572"/>
                    <a:pt x="5236" y="2084"/>
                  </a:cubicBezTo>
                  <a:cubicBezTo>
                    <a:pt x="5236" y="2084"/>
                    <a:pt x="3350" y="3808"/>
                    <a:pt x="2960" y="5206"/>
                  </a:cubicBezTo>
                  <a:lnTo>
                    <a:pt x="1" y="11678"/>
                  </a:lnTo>
                  <a:cubicBezTo>
                    <a:pt x="1" y="11678"/>
                    <a:pt x="1236" y="15678"/>
                    <a:pt x="4456" y="16263"/>
                  </a:cubicBezTo>
                  <a:cubicBezTo>
                    <a:pt x="5086" y="16376"/>
                    <a:pt x="5736" y="16415"/>
                    <a:pt x="6382" y="16415"/>
                  </a:cubicBezTo>
                  <a:cubicBezTo>
                    <a:pt x="7803" y="16415"/>
                    <a:pt x="9202" y="16227"/>
                    <a:pt x="10310" y="16227"/>
                  </a:cubicBezTo>
                  <a:cubicBezTo>
                    <a:pt x="11299" y="16227"/>
                    <a:pt x="12057" y="16377"/>
                    <a:pt x="12391" y="16946"/>
                  </a:cubicBezTo>
                  <a:cubicBezTo>
                    <a:pt x="13269" y="18474"/>
                    <a:pt x="14895" y="21434"/>
                    <a:pt x="16586" y="22084"/>
                  </a:cubicBezTo>
                  <a:cubicBezTo>
                    <a:pt x="16586" y="22084"/>
                    <a:pt x="15187" y="25759"/>
                    <a:pt x="16098" y="28490"/>
                  </a:cubicBezTo>
                  <a:cubicBezTo>
                    <a:pt x="17041" y="31222"/>
                    <a:pt x="20683" y="32913"/>
                    <a:pt x="21138" y="33726"/>
                  </a:cubicBezTo>
                  <a:cubicBezTo>
                    <a:pt x="21594" y="34539"/>
                    <a:pt x="19675" y="35580"/>
                    <a:pt x="19285" y="40588"/>
                  </a:cubicBezTo>
                  <a:cubicBezTo>
                    <a:pt x="18862" y="45596"/>
                    <a:pt x="20651" y="48848"/>
                    <a:pt x="22797" y="50441"/>
                  </a:cubicBezTo>
                  <a:cubicBezTo>
                    <a:pt x="23448" y="50932"/>
                    <a:pt x="24251" y="51102"/>
                    <a:pt x="25050" y="51102"/>
                  </a:cubicBezTo>
                  <a:cubicBezTo>
                    <a:pt x="26844" y="51102"/>
                    <a:pt x="28618" y="50246"/>
                    <a:pt x="28618" y="50246"/>
                  </a:cubicBezTo>
                  <a:cubicBezTo>
                    <a:pt x="28618" y="50246"/>
                    <a:pt x="26081" y="49075"/>
                    <a:pt x="27675" y="46669"/>
                  </a:cubicBezTo>
                  <a:cubicBezTo>
                    <a:pt x="29236" y="44262"/>
                    <a:pt x="36162" y="44035"/>
                    <a:pt x="36423" y="38766"/>
                  </a:cubicBezTo>
                  <a:cubicBezTo>
                    <a:pt x="36650" y="33466"/>
                    <a:pt x="34244" y="31742"/>
                    <a:pt x="34471" y="31059"/>
                  </a:cubicBezTo>
                  <a:cubicBezTo>
                    <a:pt x="34732" y="30344"/>
                    <a:pt x="38601" y="29238"/>
                    <a:pt x="37593" y="24425"/>
                  </a:cubicBezTo>
                  <a:cubicBezTo>
                    <a:pt x="36618" y="19612"/>
                    <a:pt x="29463" y="18344"/>
                    <a:pt x="28715" y="16393"/>
                  </a:cubicBezTo>
                  <a:cubicBezTo>
                    <a:pt x="26732" y="11385"/>
                    <a:pt x="25008" y="5076"/>
                    <a:pt x="20033" y="2149"/>
                  </a:cubicBezTo>
                  <a:cubicBezTo>
                    <a:pt x="18051" y="1001"/>
                    <a:pt x="14540" y="1"/>
                    <a:pt x="1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4136400" y="625025"/>
              <a:ext cx="965050" cy="1336575"/>
            </a:xfrm>
            <a:custGeom>
              <a:avLst/>
              <a:gdLst/>
              <a:ahLst/>
              <a:cxnLst/>
              <a:rect l="l" t="t" r="r" b="b"/>
              <a:pathLst>
                <a:path w="38602" h="53463" fill="none" extrusionOk="0">
                  <a:moveTo>
                    <a:pt x="1" y="13106"/>
                  </a:moveTo>
                  <a:cubicBezTo>
                    <a:pt x="1" y="13106"/>
                    <a:pt x="1236" y="17106"/>
                    <a:pt x="4456" y="17691"/>
                  </a:cubicBezTo>
                  <a:cubicBezTo>
                    <a:pt x="7708" y="18276"/>
                    <a:pt x="11513" y="16878"/>
                    <a:pt x="12391" y="18374"/>
                  </a:cubicBezTo>
                  <a:cubicBezTo>
                    <a:pt x="13269" y="19902"/>
                    <a:pt x="14895" y="22862"/>
                    <a:pt x="16586" y="23512"/>
                  </a:cubicBezTo>
                  <a:cubicBezTo>
                    <a:pt x="16586" y="23512"/>
                    <a:pt x="15187" y="27187"/>
                    <a:pt x="16098" y="29918"/>
                  </a:cubicBezTo>
                  <a:cubicBezTo>
                    <a:pt x="17041" y="32650"/>
                    <a:pt x="20683" y="34341"/>
                    <a:pt x="21138" y="35154"/>
                  </a:cubicBezTo>
                  <a:cubicBezTo>
                    <a:pt x="21594" y="35967"/>
                    <a:pt x="19675" y="37008"/>
                    <a:pt x="19285" y="42016"/>
                  </a:cubicBezTo>
                  <a:cubicBezTo>
                    <a:pt x="18862" y="47024"/>
                    <a:pt x="20651" y="50276"/>
                    <a:pt x="22797" y="51869"/>
                  </a:cubicBezTo>
                  <a:cubicBezTo>
                    <a:pt x="24911" y="53462"/>
                    <a:pt x="28618" y="51674"/>
                    <a:pt x="28618" y="51674"/>
                  </a:cubicBezTo>
                  <a:cubicBezTo>
                    <a:pt x="28618" y="51674"/>
                    <a:pt x="26081" y="50503"/>
                    <a:pt x="27675" y="48097"/>
                  </a:cubicBezTo>
                  <a:cubicBezTo>
                    <a:pt x="29236" y="45690"/>
                    <a:pt x="36162" y="45463"/>
                    <a:pt x="36423" y="40194"/>
                  </a:cubicBezTo>
                  <a:cubicBezTo>
                    <a:pt x="36650" y="34894"/>
                    <a:pt x="34244" y="33170"/>
                    <a:pt x="34471" y="32487"/>
                  </a:cubicBezTo>
                  <a:cubicBezTo>
                    <a:pt x="34732" y="31772"/>
                    <a:pt x="38601" y="30666"/>
                    <a:pt x="37593" y="25853"/>
                  </a:cubicBezTo>
                  <a:cubicBezTo>
                    <a:pt x="36618" y="21040"/>
                    <a:pt x="29463" y="19772"/>
                    <a:pt x="28715" y="17821"/>
                  </a:cubicBezTo>
                  <a:cubicBezTo>
                    <a:pt x="26732" y="12813"/>
                    <a:pt x="25008" y="6504"/>
                    <a:pt x="20033" y="3577"/>
                  </a:cubicBezTo>
                  <a:cubicBezTo>
                    <a:pt x="16553" y="1561"/>
                    <a:pt x="8358" y="0"/>
                    <a:pt x="5236" y="3512"/>
                  </a:cubicBezTo>
                  <a:cubicBezTo>
                    <a:pt x="5236" y="3512"/>
                    <a:pt x="3350" y="5236"/>
                    <a:pt x="2960" y="6634"/>
                  </a:cubicBezTo>
                </a:path>
              </a:pathLst>
            </a:custGeom>
            <a:noFill/>
            <a:ln w="10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42"/>
          <p:cNvSpPr txBox="1"/>
          <p:nvPr/>
        </p:nvSpPr>
        <p:spPr>
          <a:xfrm>
            <a:off x="1684500" y="3187875"/>
            <a:ext cx="2029800" cy="775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dirty="0">
                <a:solidFill>
                  <a:schemeClr val="tx2">
                    <a:lumMod val="10000"/>
                  </a:schemeClr>
                </a:solidFill>
                <a:latin typeface="Spectral"/>
                <a:ea typeface="Spectral"/>
                <a:cs typeface="Spectral"/>
                <a:sym typeface="Spectral"/>
              </a:rPr>
              <a:t>Ăn uống, ngủ nghỉ không phù hợp</a:t>
            </a:r>
            <a:endParaRPr sz="1800" dirty="0">
              <a:solidFill>
                <a:schemeClr val="tx2">
                  <a:lumMod val="10000"/>
                </a:schemeClr>
              </a:solidFill>
              <a:latin typeface="Spectral"/>
              <a:ea typeface="Spectral"/>
              <a:cs typeface="Spectral"/>
              <a:sym typeface="Spectral"/>
            </a:endParaRPr>
          </a:p>
        </p:txBody>
      </p:sp>
      <p:sp>
        <p:nvSpPr>
          <p:cNvPr id="675" name="Google Shape;675;p42"/>
          <p:cNvSpPr txBox="1"/>
          <p:nvPr/>
        </p:nvSpPr>
        <p:spPr>
          <a:xfrm>
            <a:off x="1684500" y="1853038"/>
            <a:ext cx="2029800" cy="431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dk2"/>
                </a:solidFill>
                <a:latin typeface="Prata"/>
                <a:ea typeface="Prata"/>
                <a:cs typeface="Prata"/>
                <a:sym typeface="Prata"/>
              </a:rPr>
              <a:t>F</a:t>
            </a:r>
            <a:r>
              <a:rPr lang="en" sz="2200" b="1">
                <a:solidFill>
                  <a:schemeClr val="dk1"/>
                </a:solidFill>
                <a:latin typeface="Prata"/>
                <a:ea typeface="Prata"/>
                <a:cs typeface="Prata"/>
                <a:sym typeface="Prata"/>
              </a:rPr>
              <a:t>irst</a:t>
            </a:r>
            <a:endParaRPr sz="2200" b="1">
              <a:solidFill>
                <a:schemeClr val="dk1"/>
              </a:solidFill>
              <a:latin typeface="Prata"/>
              <a:ea typeface="Prata"/>
              <a:cs typeface="Prata"/>
              <a:sym typeface="Prata"/>
            </a:endParaRPr>
          </a:p>
        </p:txBody>
      </p:sp>
      <p:sp>
        <p:nvSpPr>
          <p:cNvPr id="676" name="Google Shape;676;p42"/>
          <p:cNvSpPr txBox="1"/>
          <p:nvPr/>
        </p:nvSpPr>
        <p:spPr>
          <a:xfrm>
            <a:off x="3988750" y="3198150"/>
            <a:ext cx="2029800" cy="11601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2"/>
                </a:solidFill>
                <a:latin typeface="Spectral"/>
                <a:ea typeface="Spectral"/>
                <a:cs typeface="Spectral"/>
                <a:sym typeface="Spectral"/>
              </a:rPr>
              <a:t>S</a:t>
            </a:r>
            <a:r>
              <a:rPr lang="en" sz="1800">
                <a:solidFill>
                  <a:schemeClr val="dk1"/>
                </a:solidFill>
                <a:latin typeface="Spectral"/>
                <a:ea typeface="Spectral"/>
                <a:cs typeface="Spectral"/>
                <a:sym typeface="Spectral"/>
              </a:rPr>
              <a:t>ử dụng các chất kích thích như: cà phê, chè, thuốc lá, rượu, bia,...</a:t>
            </a:r>
            <a:endParaRPr sz="1800">
              <a:solidFill>
                <a:schemeClr val="dk1"/>
              </a:solidFill>
              <a:latin typeface="Spectral"/>
              <a:ea typeface="Spectral"/>
              <a:cs typeface="Spectral"/>
              <a:sym typeface="Spectral"/>
            </a:endParaRPr>
          </a:p>
        </p:txBody>
      </p:sp>
      <p:sp>
        <p:nvSpPr>
          <p:cNvPr id="677" name="Google Shape;677;p42"/>
          <p:cNvSpPr txBox="1"/>
          <p:nvPr/>
        </p:nvSpPr>
        <p:spPr>
          <a:xfrm>
            <a:off x="3988750" y="1853038"/>
            <a:ext cx="2029800" cy="431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dk2"/>
                </a:solidFill>
                <a:latin typeface="Prata"/>
                <a:ea typeface="Prata"/>
                <a:cs typeface="Prata"/>
                <a:sym typeface="Prata"/>
              </a:rPr>
              <a:t>S</a:t>
            </a:r>
            <a:r>
              <a:rPr lang="en" sz="2200" b="1">
                <a:solidFill>
                  <a:schemeClr val="dk1"/>
                </a:solidFill>
                <a:latin typeface="Prata"/>
                <a:ea typeface="Prata"/>
                <a:cs typeface="Prata"/>
                <a:sym typeface="Prata"/>
              </a:rPr>
              <a:t>econd</a:t>
            </a:r>
            <a:endParaRPr sz="2200" b="1">
              <a:solidFill>
                <a:schemeClr val="dk1"/>
              </a:solidFill>
              <a:latin typeface="Prata"/>
              <a:ea typeface="Prata"/>
              <a:cs typeface="Prata"/>
              <a:sym typeface="Prata"/>
            </a:endParaRPr>
          </a:p>
        </p:txBody>
      </p:sp>
      <p:sp>
        <p:nvSpPr>
          <p:cNvPr id="678" name="Google Shape;678;p42"/>
          <p:cNvSpPr txBox="1"/>
          <p:nvPr/>
        </p:nvSpPr>
        <p:spPr>
          <a:xfrm>
            <a:off x="6178100" y="3198150"/>
            <a:ext cx="2259600" cy="14775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2"/>
                </a:solidFill>
                <a:latin typeface="Spectral"/>
                <a:ea typeface="Spectral"/>
                <a:cs typeface="Spectral"/>
                <a:sym typeface="Spectral"/>
              </a:rPr>
              <a:t>T</a:t>
            </a:r>
            <a:r>
              <a:rPr lang="en" sz="1800">
                <a:solidFill>
                  <a:schemeClr val="dk1"/>
                </a:solidFill>
                <a:latin typeface="Spectral"/>
                <a:ea typeface="Spectral"/>
                <a:cs typeface="Spectral"/>
                <a:sym typeface="Spectral"/>
              </a:rPr>
              <a:t>iếp xúc với các hoá chất, tia phóng xạ như: tia X (khi chụp X-quang, thuốc tẩy rửa,...)</a:t>
            </a:r>
            <a:endParaRPr sz="1800">
              <a:solidFill>
                <a:schemeClr val="dk1"/>
              </a:solidFill>
              <a:latin typeface="Spectral"/>
              <a:ea typeface="Spectral"/>
              <a:cs typeface="Spectral"/>
              <a:sym typeface="Spectral"/>
            </a:endParaRPr>
          </a:p>
        </p:txBody>
      </p:sp>
      <p:sp>
        <p:nvSpPr>
          <p:cNvPr id="679" name="Google Shape;679;p42"/>
          <p:cNvSpPr txBox="1"/>
          <p:nvPr/>
        </p:nvSpPr>
        <p:spPr>
          <a:xfrm>
            <a:off x="6293000" y="1853038"/>
            <a:ext cx="2029800" cy="431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dk2"/>
                </a:solidFill>
                <a:latin typeface="Prata"/>
                <a:ea typeface="Prata"/>
                <a:cs typeface="Prata"/>
                <a:sym typeface="Prata"/>
              </a:rPr>
              <a:t>T</a:t>
            </a:r>
            <a:r>
              <a:rPr lang="en" sz="2200" b="1">
                <a:solidFill>
                  <a:schemeClr val="dk1"/>
                </a:solidFill>
                <a:latin typeface="Prata"/>
                <a:ea typeface="Prata"/>
                <a:cs typeface="Prata"/>
                <a:sym typeface="Prata"/>
              </a:rPr>
              <a:t>hird</a:t>
            </a:r>
            <a:endParaRPr sz="2200" b="1">
              <a:solidFill>
                <a:schemeClr val="dk1"/>
              </a:solidFill>
              <a:latin typeface="Prata"/>
              <a:ea typeface="Prata"/>
              <a:cs typeface="Prata"/>
              <a:sym typeface="Prata"/>
            </a:endParaRPr>
          </a:p>
        </p:txBody>
      </p:sp>
      <p:sp>
        <p:nvSpPr>
          <p:cNvPr id="680" name="Google Shape;680;p42"/>
          <p:cNvSpPr/>
          <p:nvPr/>
        </p:nvSpPr>
        <p:spPr>
          <a:xfrm>
            <a:off x="2413050" y="2454800"/>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4717300" y="2454800"/>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021550" y="2454800"/>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txBox="1"/>
          <p:nvPr/>
        </p:nvSpPr>
        <p:spPr>
          <a:xfrm>
            <a:off x="2413050" y="2525600"/>
            <a:ext cx="572700" cy="431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lt1"/>
                </a:solidFill>
                <a:latin typeface="Prata"/>
                <a:ea typeface="Prata"/>
                <a:cs typeface="Prata"/>
                <a:sym typeface="Prata"/>
              </a:rPr>
              <a:t>1</a:t>
            </a:r>
            <a:endParaRPr sz="2200" b="1">
              <a:solidFill>
                <a:schemeClr val="lt1"/>
              </a:solidFill>
              <a:latin typeface="Prata"/>
              <a:ea typeface="Prata"/>
              <a:cs typeface="Prata"/>
              <a:sym typeface="Prata"/>
            </a:endParaRPr>
          </a:p>
        </p:txBody>
      </p:sp>
      <p:sp>
        <p:nvSpPr>
          <p:cNvPr id="684" name="Google Shape;684;p42"/>
          <p:cNvSpPr txBox="1"/>
          <p:nvPr/>
        </p:nvSpPr>
        <p:spPr>
          <a:xfrm>
            <a:off x="4717300" y="2525600"/>
            <a:ext cx="572700" cy="431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lt1"/>
                </a:solidFill>
                <a:latin typeface="Prata"/>
                <a:ea typeface="Prata"/>
                <a:cs typeface="Prata"/>
                <a:sym typeface="Prata"/>
              </a:rPr>
              <a:t>2</a:t>
            </a:r>
            <a:endParaRPr sz="2200" b="1">
              <a:solidFill>
                <a:schemeClr val="lt1"/>
              </a:solidFill>
              <a:latin typeface="Prata"/>
              <a:ea typeface="Prata"/>
              <a:cs typeface="Prata"/>
              <a:sym typeface="Prata"/>
            </a:endParaRPr>
          </a:p>
        </p:txBody>
      </p:sp>
      <p:sp>
        <p:nvSpPr>
          <p:cNvPr id="685" name="Google Shape;685;p42"/>
          <p:cNvSpPr txBox="1"/>
          <p:nvPr/>
        </p:nvSpPr>
        <p:spPr>
          <a:xfrm>
            <a:off x="7021550" y="2525600"/>
            <a:ext cx="572700" cy="431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lt1"/>
                </a:solidFill>
                <a:latin typeface="Prata"/>
                <a:ea typeface="Prata"/>
                <a:cs typeface="Prata"/>
                <a:sym typeface="Prata"/>
              </a:rPr>
              <a:t>3</a:t>
            </a:r>
            <a:endParaRPr sz="2200" b="1">
              <a:solidFill>
                <a:schemeClr val="lt1"/>
              </a:solidFill>
              <a:latin typeface="Prata"/>
              <a:ea typeface="Prata"/>
              <a:cs typeface="Prata"/>
              <a:sym typeface="Prata"/>
            </a:endParaRPr>
          </a:p>
        </p:txBody>
      </p:sp>
    </p:spTree>
    <p:extLst>
      <p:ext uri="{BB962C8B-B14F-4D97-AF65-F5344CB8AC3E}">
        <p14:creationId xmlns:p14="http://schemas.microsoft.com/office/powerpoint/2010/main" val="75163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3"/>
          <p:cNvSpPr txBox="1">
            <a:spLocks noGrp="1"/>
          </p:cNvSpPr>
          <p:nvPr>
            <p:ph type="title"/>
          </p:nvPr>
        </p:nvSpPr>
        <p:spPr>
          <a:xfrm>
            <a:off x="152400" y="2203775"/>
            <a:ext cx="5660759"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Hiện tượng kinh nguyệt</a:t>
            </a:r>
            <a:endParaRPr dirty="0">
              <a:solidFill>
                <a:srgbClr val="FF0000"/>
              </a:solidFill>
            </a:endParaRPr>
          </a:p>
        </p:txBody>
      </p:sp>
      <p:sp>
        <p:nvSpPr>
          <p:cNvPr id="691" name="Google Shape;691;p43"/>
          <p:cNvSpPr txBox="1">
            <a:spLocks noGrp="1"/>
          </p:cNvSpPr>
          <p:nvPr>
            <p:ph type="title" idx="2"/>
          </p:nvPr>
        </p:nvSpPr>
        <p:spPr>
          <a:xfrm>
            <a:off x="713225" y="548650"/>
            <a:ext cx="1750800" cy="15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a:t>
            </a:r>
            <a:r>
              <a:rPr lang="en">
                <a:solidFill>
                  <a:schemeClr val="accent2"/>
                </a:solidFill>
              </a:rPr>
              <a:t>3</a:t>
            </a:r>
            <a:endParaRPr>
              <a:solidFill>
                <a:schemeClr val="accent2"/>
              </a:solidFill>
            </a:endParaRPr>
          </a:p>
        </p:txBody>
      </p:sp>
      <p:sp>
        <p:nvSpPr>
          <p:cNvPr id="692" name="Google Shape;692;p43"/>
          <p:cNvSpPr txBox="1">
            <a:spLocks noGrp="1"/>
          </p:cNvSpPr>
          <p:nvPr>
            <p:ph type="subTitle" idx="1"/>
          </p:nvPr>
        </p:nvSpPr>
        <p:spPr>
          <a:xfrm>
            <a:off x="713225" y="3247038"/>
            <a:ext cx="4262700" cy="765000"/>
          </a:xfrm>
          <a:prstGeom prst="rect">
            <a:avLst/>
          </a:prstGeom>
        </p:spPr>
        <p:txBody>
          <a:bodyPr spcFirstLastPara="1" wrap="square" lIns="91425" tIns="91425" rIns="91425" bIns="91425" anchor="b" anchorCtr="0">
            <a:noAutofit/>
          </a:bodyPr>
          <a:lstStyle/>
          <a:p>
            <a:pPr marL="457200" lvl="0" indent="-355600" algn="l" rtl="0">
              <a:spcBef>
                <a:spcPts val="0"/>
              </a:spcBef>
              <a:spcAft>
                <a:spcPts val="0"/>
              </a:spcAft>
              <a:buSzPts val="2000"/>
              <a:buChar char="-"/>
            </a:pPr>
            <a:r>
              <a:rPr lang="en" sz="2000"/>
              <a:t>Hiện tượng kinh nguyệt là gì?</a:t>
            </a:r>
            <a:endParaRPr sz="2000"/>
          </a:p>
        </p:txBody>
      </p:sp>
      <p:grpSp>
        <p:nvGrpSpPr>
          <p:cNvPr id="693" name="Google Shape;693;p43"/>
          <p:cNvGrpSpPr/>
          <p:nvPr/>
        </p:nvGrpSpPr>
        <p:grpSpPr>
          <a:xfrm>
            <a:off x="5013606" y="1672428"/>
            <a:ext cx="3579362" cy="2255779"/>
            <a:chOff x="2740250" y="2400725"/>
            <a:chExt cx="3540067" cy="2389850"/>
          </a:xfrm>
        </p:grpSpPr>
        <p:sp>
          <p:nvSpPr>
            <p:cNvPr id="694" name="Google Shape;694;p43"/>
            <p:cNvSpPr/>
            <p:nvPr/>
          </p:nvSpPr>
          <p:spPr>
            <a:xfrm>
              <a:off x="4344100" y="3703100"/>
              <a:ext cx="198500" cy="226025"/>
            </a:xfrm>
            <a:custGeom>
              <a:avLst/>
              <a:gdLst/>
              <a:ahLst/>
              <a:cxnLst/>
              <a:rect l="l" t="t" r="r" b="b"/>
              <a:pathLst>
                <a:path w="7940" h="9041" extrusionOk="0">
                  <a:moveTo>
                    <a:pt x="1" y="0"/>
                  </a:moveTo>
                  <a:lnTo>
                    <a:pt x="1" y="9040"/>
                  </a:lnTo>
                  <a:lnTo>
                    <a:pt x="7940" y="9040"/>
                  </a:lnTo>
                  <a:lnTo>
                    <a:pt x="7940"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4344100" y="3703100"/>
              <a:ext cx="129300" cy="226025"/>
            </a:xfrm>
            <a:custGeom>
              <a:avLst/>
              <a:gdLst/>
              <a:ahLst/>
              <a:cxnLst/>
              <a:rect l="l" t="t" r="r" b="b"/>
              <a:pathLst>
                <a:path w="5172" h="9041" extrusionOk="0">
                  <a:moveTo>
                    <a:pt x="1" y="0"/>
                  </a:moveTo>
                  <a:lnTo>
                    <a:pt x="1" y="9040"/>
                  </a:lnTo>
                  <a:lnTo>
                    <a:pt x="5171" y="9040"/>
                  </a:lnTo>
                  <a:lnTo>
                    <a:pt x="517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4358275" y="3799000"/>
              <a:ext cx="98425" cy="106775"/>
            </a:xfrm>
            <a:custGeom>
              <a:avLst/>
              <a:gdLst/>
              <a:ahLst/>
              <a:cxnLst/>
              <a:rect l="l" t="t" r="r" b="b"/>
              <a:pathLst>
                <a:path w="3937" h="4271" extrusionOk="0">
                  <a:moveTo>
                    <a:pt x="1" y="0"/>
                  </a:moveTo>
                  <a:lnTo>
                    <a:pt x="1" y="4270"/>
                  </a:lnTo>
                  <a:lnTo>
                    <a:pt x="3937" y="4270"/>
                  </a:lnTo>
                  <a:lnTo>
                    <a:pt x="3937" y="0"/>
                  </a:ln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4175650" y="3703100"/>
              <a:ext cx="199325" cy="226025"/>
            </a:xfrm>
            <a:custGeom>
              <a:avLst/>
              <a:gdLst/>
              <a:ahLst/>
              <a:cxnLst/>
              <a:rect l="l" t="t" r="r" b="b"/>
              <a:pathLst>
                <a:path w="7973" h="9041" extrusionOk="0">
                  <a:moveTo>
                    <a:pt x="1" y="0"/>
                  </a:moveTo>
                  <a:lnTo>
                    <a:pt x="1" y="9040"/>
                  </a:lnTo>
                  <a:lnTo>
                    <a:pt x="7973" y="9040"/>
                  </a:lnTo>
                  <a:lnTo>
                    <a:pt x="7973"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4175650" y="3703100"/>
              <a:ext cx="129275" cy="226025"/>
            </a:xfrm>
            <a:custGeom>
              <a:avLst/>
              <a:gdLst/>
              <a:ahLst/>
              <a:cxnLst/>
              <a:rect l="l" t="t" r="r" b="b"/>
              <a:pathLst>
                <a:path w="5171" h="9041" extrusionOk="0">
                  <a:moveTo>
                    <a:pt x="1" y="0"/>
                  </a:moveTo>
                  <a:lnTo>
                    <a:pt x="1" y="9040"/>
                  </a:lnTo>
                  <a:lnTo>
                    <a:pt x="5171" y="9040"/>
                  </a:lnTo>
                  <a:lnTo>
                    <a:pt x="517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4190675" y="3799000"/>
              <a:ext cx="98425" cy="106775"/>
            </a:xfrm>
            <a:custGeom>
              <a:avLst/>
              <a:gdLst/>
              <a:ahLst/>
              <a:cxnLst/>
              <a:rect l="l" t="t" r="r" b="b"/>
              <a:pathLst>
                <a:path w="3937" h="4271" extrusionOk="0">
                  <a:moveTo>
                    <a:pt x="0" y="0"/>
                  </a:moveTo>
                  <a:lnTo>
                    <a:pt x="0" y="4270"/>
                  </a:lnTo>
                  <a:lnTo>
                    <a:pt x="3936" y="4270"/>
                  </a:lnTo>
                  <a:lnTo>
                    <a:pt x="3936" y="0"/>
                  </a:ln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4016375" y="3596350"/>
              <a:ext cx="199325" cy="332775"/>
            </a:xfrm>
            <a:custGeom>
              <a:avLst/>
              <a:gdLst/>
              <a:ahLst/>
              <a:cxnLst/>
              <a:rect l="l" t="t" r="r" b="b"/>
              <a:pathLst>
                <a:path w="7973" h="13311" extrusionOk="0">
                  <a:moveTo>
                    <a:pt x="0" y="0"/>
                  </a:moveTo>
                  <a:lnTo>
                    <a:pt x="0" y="13310"/>
                  </a:lnTo>
                  <a:lnTo>
                    <a:pt x="7973" y="13310"/>
                  </a:lnTo>
                  <a:lnTo>
                    <a:pt x="7973" y="0"/>
                  </a:ln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4016375" y="3596350"/>
              <a:ext cx="129275" cy="332775"/>
            </a:xfrm>
            <a:custGeom>
              <a:avLst/>
              <a:gdLst/>
              <a:ahLst/>
              <a:cxnLst/>
              <a:rect l="l" t="t" r="r" b="b"/>
              <a:pathLst>
                <a:path w="5171" h="13311" extrusionOk="0">
                  <a:moveTo>
                    <a:pt x="0" y="0"/>
                  </a:moveTo>
                  <a:lnTo>
                    <a:pt x="0" y="13310"/>
                  </a:lnTo>
                  <a:lnTo>
                    <a:pt x="5171" y="13310"/>
                  </a:lnTo>
                  <a:lnTo>
                    <a:pt x="517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4031375" y="3737275"/>
              <a:ext cx="98425" cy="156825"/>
            </a:xfrm>
            <a:custGeom>
              <a:avLst/>
              <a:gdLst/>
              <a:ahLst/>
              <a:cxnLst/>
              <a:rect l="l" t="t" r="r" b="b"/>
              <a:pathLst>
                <a:path w="3937" h="6273" extrusionOk="0">
                  <a:moveTo>
                    <a:pt x="1" y="1"/>
                  </a:moveTo>
                  <a:lnTo>
                    <a:pt x="1" y="6272"/>
                  </a:lnTo>
                  <a:lnTo>
                    <a:pt x="3937" y="6272"/>
                  </a:lnTo>
                  <a:lnTo>
                    <a:pt x="3937" y="1"/>
                  </a:ln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3848750" y="3596350"/>
              <a:ext cx="198500" cy="332775"/>
            </a:xfrm>
            <a:custGeom>
              <a:avLst/>
              <a:gdLst/>
              <a:ahLst/>
              <a:cxnLst/>
              <a:rect l="l" t="t" r="r" b="b"/>
              <a:pathLst>
                <a:path w="7940" h="13311" extrusionOk="0">
                  <a:moveTo>
                    <a:pt x="1" y="0"/>
                  </a:moveTo>
                  <a:lnTo>
                    <a:pt x="1" y="13310"/>
                  </a:lnTo>
                  <a:lnTo>
                    <a:pt x="7940" y="13310"/>
                  </a:lnTo>
                  <a:lnTo>
                    <a:pt x="7940" y="0"/>
                  </a:ln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3848750" y="3596350"/>
              <a:ext cx="129275" cy="332775"/>
            </a:xfrm>
            <a:custGeom>
              <a:avLst/>
              <a:gdLst/>
              <a:ahLst/>
              <a:cxnLst/>
              <a:rect l="l" t="t" r="r" b="b"/>
              <a:pathLst>
                <a:path w="5171" h="13311" extrusionOk="0">
                  <a:moveTo>
                    <a:pt x="1" y="0"/>
                  </a:moveTo>
                  <a:lnTo>
                    <a:pt x="1" y="13310"/>
                  </a:lnTo>
                  <a:lnTo>
                    <a:pt x="5171" y="13310"/>
                  </a:lnTo>
                  <a:lnTo>
                    <a:pt x="5171" y="0"/>
                  </a:ln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3"/>
            <p:cNvSpPr/>
            <p:nvPr/>
          </p:nvSpPr>
          <p:spPr>
            <a:xfrm>
              <a:off x="3862925" y="3737275"/>
              <a:ext cx="98425" cy="156825"/>
            </a:xfrm>
            <a:custGeom>
              <a:avLst/>
              <a:gdLst/>
              <a:ahLst/>
              <a:cxnLst/>
              <a:rect l="l" t="t" r="r" b="b"/>
              <a:pathLst>
                <a:path w="3937" h="6273" extrusionOk="0">
                  <a:moveTo>
                    <a:pt x="1" y="1"/>
                  </a:moveTo>
                  <a:lnTo>
                    <a:pt x="1" y="6272"/>
                  </a:lnTo>
                  <a:lnTo>
                    <a:pt x="3937" y="6272"/>
                  </a:lnTo>
                  <a:lnTo>
                    <a:pt x="393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3"/>
            <p:cNvSpPr/>
            <p:nvPr/>
          </p:nvSpPr>
          <p:spPr>
            <a:xfrm>
              <a:off x="3701150" y="3703100"/>
              <a:ext cx="198500" cy="226025"/>
            </a:xfrm>
            <a:custGeom>
              <a:avLst/>
              <a:gdLst/>
              <a:ahLst/>
              <a:cxnLst/>
              <a:rect l="l" t="t" r="r" b="b"/>
              <a:pathLst>
                <a:path w="7940" h="9041" extrusionOk="0">
                  <a:moveTo>
                    <a:pt x="0" y="0"/>
                  </a:moveTo>
                  <a:lnTo>
                    <a:pt x="0" y="9040"/>
                  </a:lnTo>
                  <a:lnTo>
                    <a:pt x="7939" y="9040"/>
                  </a:lnTo>
                  <a:lnTo>
                    <a:pt x="7939"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3701150" y="3703100"/>
              <a:ext cx="128450" cy="226025"/>
            </a:xfrm>
            <a:custGeom>
              <a:avLst/>
              <a:gdLst/>
              <a:ahLst/>
              <a:cxnLst/>
              <a:rect l="l" t="t" r="r" b="b"/>
              <a:pathLst>
                <a:path w="5138" h="9041" extrusionOk="0">
                  <a:moveTo>
                    <a:pt x="0" y="0"/>
                  </a:moveTo>
                  <a:lnTo>
                    <a:pt x="0" y="9040"/>
                  </a:lnTo>
                  <a:lnTo>
                    <a:pt x="5137" y="9040"/>
                  </a:lnTo>
                  <a:lnTo>
                    <a:pt x="513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3715325" y="3799000"/>
              <a:ext cx="98425" cy="106775"/>
            </a:xfrm>
            <a:custGeom>
              <a:avLst/>
              <a:gdLst/>
              <a:ahLst/>
              <a:cxnLst/>
              <a:rect l="l" t="t" r="r" b="b"/>
              <a:pathLst>
                <a:path w="3937" h="4271" extrusionOk="0">
                  <a:moveTo>
                    <a:pt x="0" y="0"/>
                  </a:moveTo>
                  <a:lnTo>
                    <a:pt x="0" y="4270"/>
                  </a:lnTo>
                  <a:lnTo>
                    <a:pt x="3937" y="4270"/>
                  </a:lnTo>
                  <a:lnTo>
                    <a:pt x="3937" y="0"/>
                  </a:ln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3532700" y="3703100"/>
              <a:ext cx="199325" cy="226025"/>
            </a:xfrm>
            <a:custGeom>
              <a:avLst/>
              <a:gdLst/>
              <a:ahLst/>
              <a:cxnLst/>
              <a:rect l="l" t="t" r="r" b="b"/>
              <a:pathLst>
                <a:path w="7973" h="9041" extrusionOk="0">
                  <a:moveTo>
                    <a:pt x="0" y="0"/>
                  </a:moveTo>
                  <a:lnTo>
                    <a:pt x="0" y="9040"/>
                  </a:lnTo>
                  <a:lnTo>
                    <a:pt x="7973" y="9040"/>
                  </a:lnTo>
                  <a:lnTo>
                    <a:pt x="7973"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3532700" y="3703100"/>
              <a:ext cx="129275" cy="226025"/>
            </a:xfrm>
            <a:custGeom>
              <a:avLst/>
              <a:gdLst/>
              <a:ahLst/>
              <a:cxnLst/>
              <a:rect l="l" t="t" r="r" b="b"/>
              <a:pathLst>
                <a:path w="5171" h="9041" extrusionOk="0">
                  <a:moveTo>
                    <a:pt x="0" y="0"/>
                  </a:moveTo>
                  <a:lnTo>
                    <a:pt x="0" y="9040"/>
                  </a:lnTo>
                  <a:lnTo>
                    <a:pt x="5171" y="9040"/>
                  </a:lnTo>
                  <a:lnTo>
                    <a:pt x="517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3"/>
            <p:cNvSpPr/>
            <p:nvPr/>
          </p:nvSpPr>
          <p:spPr>
            <a:xfrm>
              <a:off x="3546875" y="3799000"/>
              <a:ext cx="99250" cy="106775"/>
            </a:xfrm>
            <a:custGeom>
              <a:avLst/>
              <a:gdLst/>
              <a:ahLst/>
              <a:cxnLst/>
              <a:rect l="l" t="t" r="r" b="b"/>
              <a:pathLst>
                <a:path w="3970" h="4271" extrusionOk="0">
                  <a:moveTo>
                    <a:pt x="0" y="0"/>
                  </a:moveTo>
                  <a:lnTo>
                    <a:pt x="0" y="4270"/>
                  </a:lnTo>
                  <a:lnTo>
                    <a:pt x="3970" y="4270"/>
                  </a:lnTo>
                  <a:lnTo>
                    <a:pt x="3970" y="0"/>
                  </a:ln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3857925" y="2503900"/>
              <a:ext cx="179325" cy="249375"/>
            </a:xfrm>
            <a:custGeom>
              <a:avLst/>
              <a:gdLst/>
              <a:ahLst/>
              <a:cxnLst/>
              <a:rect l="l" t="t" r="r" b="b"/>
              <a:pathLst>
                <a:path w="7173" h="9975" extrusionOk="0">
                  <a:moveTo>
                    <a:pt x="2269" y="1"/>
                  </a:moveTo>
                  <a:cubicBezTo>
                    <a:pt x="1001" y="1"/>
                    <a:pt x="1" y="1001"/>
                    <a:pt x="1" y="2269"/>
                  </a:cubicBezTo>
                  <a:lnTo>
                    <a:pt x="1" y="9974"/>
                  </a:lnTo>
                  <a:lnTo>
                    <a:pt x="7172" y="9974"/>
                  </a:lnTo>
                  <a:lnTo>
                    <a:pt x="7172" y="2269"/>
                  </a:lnTo>
                  <a:cubicBezTo>
                    <a:pt x="7172" y="1001"/>
                    <a:pt x="6172" y="1"/>
                    <a:pt x="4904" y="1"/>
                  </a:cubicBez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3914625" y="2434675"/>
              <a:ext cx="73425" cy="69250"/>
            </a:xfrm>
            <a:custGeom>
              <a:avLst/>
              <a:gdLst/>
              <a:ahLst/>
              <a:cxnLst/>
              <a:rect l="l" t="t" r="r" b="b"/>
              <a:pathLst>
                <a:path w="2937" h="2770" extrusionOk="0">
                  <a:moveTo>
                    <a:pt x="1" y="1"/>
                  </a:moveTo>
                  <a:lnTo>
                    <a:pt x="1" y="2770"/>
                  </a:lnTo>
                  <a:lnTo>
                    <a:pt x="2936" y="2770"/>
                  </a:lnTo>
                  <a:lnTo>
                    <a:pt x="2936"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3872100" y="2579800"/>
              <a:ext cx="115950" cy="115925"/>
            </a:xfrm>
            <a:custGeom>
              <a:avLst/>
              <a:gdLst/>
              <a:ahLst/>
              <a:cxnLst/>
              <a:rect l="l" t="t" r="r" b="b"/>
              <a:pathLst>
                <a:path w="4638" h="4637" extrusionOk="0">
                  <a:moveTo>
                    <a:pt x="1" y="0"/>
                  </a:moveTo>
                  <a:lnTo>
                    <a:pt x="1" y="4637"/>
                  </a:lnTo>
                  <a:lnTo>
                    <a:pt x="4637" y="4637"/>
                  </a:lnTo>
                  <a:lnTo>
                    <a:pt x="463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4069750" y="2503900"/>
              <a:ext cx="179325" cy="249375"/>
            </a:xfrm>
            <a:custGeom>
              <a:avLst/>
              <a:gdLst/>
              <a:ahLst/>
              <a:cxnLst/>
              <a:rect l="l" t="t" r="r" b="b"/>
              <a:pathLst>
                <a:path w="7173" h="9975" extrusionOk="0">
                  <a:moveTo>
                    <a:pt x="2235" y="1"/>
                  </a:moveTo>
                  <a:cubicBezTo>
                    <a:pt x="1001" y="1"/>
                    <a:pt x="0" y="1001"/>
                    <a:pt x="0" y="2269"/>
                  </a:cubicBezTo>
                  <a:lnTo>
                    <a:pt x="0" y="9974"/>
                  </a:lnTo>
                  <a:lnTo>
                    <a:pt x="7172" y="9974"/>
                  </a:lnTo>
                  <a:lnTo>
                    <a:pt x="7172" y="2269"/>
                  </a:lnTo>
                  <a:cubicBezTo>
                    <a:pt x="7172" y="1001"/>
                    <a:pt x="6138" y="1"/>
                    <a:pt x="4904" y="1"/>
                  </a:cubicBez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4125625" y="2434675"/>
              <a:ext cx="74225" cy="69250"/>
            </a:xfrm>
            <a:custGeom>
              <a:avLst/>
              <a:gdLst/>
              <a:ahLst/>
              <a:cxnLst/>
              <a:rect l="l" t="t" r="r" b="b"/>
              <a:pathLst>
                <a:path w="2969" h="2770" extrusionOk="0">
                  <a:moveTo>
                    <a:pt x="0" y="1"/>
                  </a:moveTo>
                  <a:lnTo>
                    <a:pt x="0" y="2770"/>
                  </a:lnTo>
                  <a:lnTo>
                    <a:pt x="2969" y="2770"/>
                  </a:lnTo>
                  <a:lnTo>
                    <a:pt x="2969"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3"/>
            <p:cNvSpPr/>
            <p:nvPr/>
          </p:nvSpPr>
          <p:spPr>
            <a:xfrm>
              <a:off x="4083925" y="2579800"/>
              <a:ext cx="115925" cy="115925"/>
            </a:xfrm>
            <a:custGeom>
              <a:avLst/>
              <a:gdLst/>
              <a:ahLst/>
              <a:cxnLst/>
              <a:rect l="l" t="t" r="r" b="b"/>
              <a:pathLst>
                <a:path w="4637" h="4637" extrusionOk="0">
                  <a:moveTo>
                    <a:pt x="0" y="0"/>
                  </a:moveTo>
                  <a:lnTo>
                    <a:pt x="0" y="4637"/>
                  </a:lnTo>
                  <a:lnTo>
                    <a:pt x="4637" y="4637"/>
                  </a:lnTo>
                  <a:lnTo>
                    <a:pt x="463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3"/>
            <p:cNvSpPr/>
            <p:nvPr/>
          </p:nvSpPr>
          <p:spPr>
            <a:xfrm>
              <a:off x="3435125" y="4276825"/>
              <a:ext cx="179325" cy="249375"/>
            </a:xfrm>
            <a:custGeom>
              <a:avLst/>
              <a:gdLst/>
              <a:ahLst/>
              <a:cxnLst/>
              <a:rect l="l" t="t" r="r" b="b"/>
              <a:pathLst>
                <a:path w="7173" h="9975" extrusionOk="0">
                  <a:moveTo>
                    <a:pt x="2235" y="1"/>
                  </a:moveTo>
                  <a:cubicBezTo>
                    <a:pt x="1001" y="1"/>
                    <a:pt x="0" y="1002"/>
                    <a:pt x="0" y="2269"/>
                  </a:cubicBezTo>
                  <a:lnTo>
                    <a:pt x="0" y="9975"/>
                  </a:lnTo>
                  <a:lnTo>
                    <a:pt x="7172" y="9975"/>
                  </a:lnTo>
                  <a:lnTo>
                    <a:pt x="7172" y="2269"/>
                  </a:lnTo>
                  <a:cubicBezTo>
                    <a:pt x="7172" y="1002"/>
                    <a:pt x="6172" y="1"/>
                    <a:pt x="4904" y="1"/>
                  </a:cubicBez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3491000" y="4206775"/>
              <a:ext cx="74250" cy="70075"/>
            </a:xfrm>
            <a:custGeom>
              <a:avLst/>
              <a:gdLst/>
              <a:ahLst/>
              <a:cxnLst/>
              <a:rect l="l" t="t" r="r" b="b"/>
              <a:pathLst>
                <a:path w="2970" h="2803" extrusionOk="0">
                  <a:moveTo>
                    <a:pt x="0" y="1"/>
                  </a:moveTo>
                  <a:lnTo>
                    <a:pt x="0" y="2803"/>
                  </a:lnTo>
                  <a:lnTo>
                    <a:pt x="2969" y="2803"/>
                  </a:lnTo>
                  <a:lnTo>
                    <a:pt x="2969"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3449300" y="4351900"/>
              <a:ext cx="115950" cy="115925"/>
            </a:xfrm>
            <a:custGeom>
              <a:avLst/>
              <a:gdLst/>
              <a:ahLst/>
              <a:cxnLst/>
              <a:rect l="l" t="t" r="r" b="b"/>
              <a:pathLst>
                <a:path w="4638" h="4637" extrusionOk="0">
                  <a:moveTo>
                    <a:pt x="1" y="0"/>
                  </a:moveTo>
                  <a:lnTo>
                    <a:pt x="1" y="4637"/>
                  </a:lnTo>
                  <a:lnTo>
                    <a:pt x="4637" y="4637"/>
                  </a:lnTo>
                  <a:lnTo>
                    <a:pt x="463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3"/>
            <p:cNvSpPr/>
            <p:nvPr/>
          </p:nvSpPr>
          <p:spPr>
            <a:xfrm>
              <a:off x="3646100" y="4143400"/>
              <a:ext cx="179325" cy="382800"/>
            </a:xfrm>
            <a:custGeom>
              <a:avLst/>
              <a:gdLst/>
              <a:ahLst/>
              <a:cxnLst/>
              <a:rect l="l" t="t" r="r" b="b"/>
              <a:pathLst>
                <a:path w="7173" h="15312" extrusionOk="0">
                  <a:moveTo>
                    <a:pt x="2269" y="1"/>
                  </a:moveTo>
                  <a:cubicBezTo>
                    <a:pt x="1002" y="1"/>
                    <a:pt x="1" y="1002"/>
                    <a:pt x="1" y="2269"/>
                  </a:cubicBezTo>
                  <a:lnTo>
                    <a:pt x="1" y="15312"/>
                  </a:lnTo>
                  <a:lnTo>
                    <a:pt x="7173" y="15312"/>
                  </a:lnTo>
                  <a:lnTo>
                    <a:pt x="7173" y="2269"/>
                  </a:lnTo>
                  <a:cubicBezTo>
                    <a:pt x="7173" y="1002"/>
                    <a:pt x="6172" y="1"/>
                    <a:pt x="4904" y="1"/>
                  </a:cubicBez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3"/>
            <p:cNvSpPr/>
            <p:nvPr/>
          </p:nvSpPr>
          <p:spPr>
            <a:xfrm>
              <a:off x="3702825" y="4073350"/>
              <a:ext cx="74225" cy="70075"/>
            </a:xfrm>
            <a:custGeom>
              <a:avLst/>
              <a:gdLst/>
              <a:ahLst/>
              <a:cxnLst/>
              <a:rect l="l" t="t" r="r" b="b"/>
              <a:pathLst>
                <a:path w="2969" h="2803" extrusionOk="0">
                  <a:moveTo>
                    <a:pt x="0" y="1"/>
                  </a:moveTo>
                  <a:lnTo>
                    <a:pt x="0" y="2803"/>
                  </a:lnTo>
                  <a:lnTo>
                    <a:pt x="2969" y="2803"/>
                  </a:lnTo>
                  <a:lnTo>
                    <a:pt x="2969"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3"/>
            <p:cNvSpPr/>
            <p:nvPr/>
          </p:nvSpPr>
          <p:spPr>
            <a:xfrm>
              <a:off x="3661125" y="4218450"/>
              <a:ext cx="115925" cy="249375"/>
            </a:xfrm>
            <a:custGeom>
              <a:avLst/>
              <a:gdLst/>
              <a:ahLst/>
              <a:cxnLst/>
              <a:rect l="l" t="t" r="r" b="b"/>
              <a:pathLst>
                <a:path w="4637" h="9975" extrusionOk="0">
                  <a:moveTo>
                    <a:pt x="0" y="1"/>
                  </a:moveTo>
                  <a:lnTo>
                    <a:pt x="0" y="9975"/>
                  </a:lnTo>
                  <a:lnTo>
                    <a:pt x="4637" y="9975"/>
                  </a:lnTo>
                  <a:lnTo>
                    <a:pt x="463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3857925" y="4276825"/>
              <a:ext cx="179325" cy="249375"/>
            </a:xfrm>
            <a:custGeom>
              <a:avLst/>
              <a:gdLst/>
              <a:ahLst/>
              <a:cxnLst/>
              <a:rect l="l" t="t" r="r" b="b"/>
              <a:pathLst>
                <a:path w="7173" h="9975" extrusionOk="0">
                  <a:moveTo>
                    <a:pt x="2269" y="1"/>
                  </a:moveTo>
                  <a:cubicBezTo>
                    <a:pt x="1001" y="1"/>
                    <a:pt x="1" y="1002"/>
                    <a:pt x="1" y="2269"/>
                  </a:cubicBezTo>
                  <a:lnTo>
                    <a:pt x="1" y="9975"/>
                  </a:lnTo>
                  <a:lnTo>
                    <a:pt x="7172" y="9975"/>
                  </a:lnTo>
                  <a:lnTo>
                    <a:pt x="7172" y="2269"/>
                  </a:lnTo>
                  <a:cubicBezTo>
                    <a:pt x="7172" y="1002"/>
                    <a:pt x="6172" y="1"/>
                    <a:pt x="4904" y="1"/>
                  </a:cubicBez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3"/>
            <p:cNvSpPr/>
            <p:nvPr/>
          </p:nvSpPr>
          <p:spPr>
            <a:xfrm>
              <a:off x="3914625" y="4206775"/>
              <a:ext cx="73425" cy="70075"/>
            </a:xfrm>
            <a:custGeom>
              <a:avLst/>
              <a:gdLst/>
              <a:ahLst/>
              <a:cxnLst/>
              <a:rect l="l" t="t" r="r" b="b"/>
              <a:pathLst>
                <a:path w="2937" h="2803" extrusionOk="0">
                  <a:moveTo>
                    <a:pt x="1" y="1"/>
                  </a:moveTo>
                  <a:lnTo>
                    <a:pt x="1" y="2803"/>
                  </a:lnTo>
                  <a:lnTo>
                    <a:pt x="2936" y="2803"/>
                  </a:lnTo>
                  <a:lnTo>
                    <a:pt x="2936"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3"/>
            <p:cNvSpPr/>
            <p:nvPr/>
          </p:nvSpPr>
          <p:spPr>
            <a:xfrm>
              <a:off x="3872100" y="4351900"/>
              <a:ext cx="115950" cy="115925"/>
            </a:xfrm>
            <a:custGeom>
              <a:avLst/>
              <a:gdLst/>
              <a:ahLst/>
              <a:cxnLst/>
              <a:rect l="l" t="t" r="r" b="b"/>
              <a:pathLst>
                <a:path w="4638" h="4637" extrusionOk="0">
                  <a:moveTo>
                    <a:pt x="1" y="0"/>
                  </a:moveTo>
                  <a:lnTo>
                    <a:pt x="1" y="4637"/>
                  </a:lnTo>
                  <a:lnTo>
                    <a:pt x="4637" y="4637"/>
                  </a:lnTo>
                  <a:lnTo>
                    <a:pt x="463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3"/>
            <p:cNvSpPr/>
            <p:nvPr/>
          </p:nvSpPr>
          <p:spPr>
            <a:xfrm>
              <a:off x="4069750" y="4276825"/>
              <a:ext cx="179325" cy="249375"/>
            </a:xfrm>
            <a:custGeom>
              <a:avLst/>
              <a:gdLst/>
              <a:ahLst/>
              <a:cxnLst/>
              <a:rect l="l" t="t" r="r" b="b"/>
              <a:pathLst>
                <a:path w="7173" h="9975" extrusionOk="0">
                  <a:moveTo>
                    <a:pt x="2235" y="1"/>
                  </a:moveTo>
                  <a:cubicBezTo>
                    <a:pt x="1001" y="1"/>
                    <a:pt x="0" y="1002"/>
                    <a:pt x="0" y="2269"/>
                  </a:cubicBezTo>
                  <a:lnTo>
                    <a:pt x="0" y="9975"/>
                  </a:lnTo>
                  <a:lnTo>
                    <a:pt x="7172" y="9975"/>
                  </a:lnTo>
                  <a:lnTo>
                    <a:pt x="7172" y="2269"/>
                  </a:lnTo>
                  <a:cubicBezTo>
                    <a:pt x="7172" y="1002"/>
                    <a:pt x="6138" y="1"/>
                    <a:pt x="4904" y="1"/>
                  </a:cubicBez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3"/>
            <p:cNvSpPr/>
            <p:nvPr/>
          </p:nvSpPr>
          <p:spPr>
            <a:xfrm>
              <a:off x="4125625" y="4206775"/>
              <a:ext cx="74225" cy="70075"/>
            </a:xfrm>
            <a:custGeom>
              <a:avLst/>
              <a:gdLst/>
              <a:ahLst/>
              <a:cxnLst/>
              <a:rect l="l" t="t" r="r" b="b"/>
              <a:pathLst>
                <a:path w="2969" h="2803" extrusionOk="0">
                  <a:moveTo>
                    <a:pt x="0" y="1"/>
                  </a:moveTo>
                  <a:lnTo>
                    <a:pt x="0" y="2803"/>
                  </a:lnTo>
                  <a:lnTo>
                    <a:pt x="2969" y="2803"/>
                  </a:lnTo>
                  <a:lnTo>
                    <a:pt x="2969"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3"/>
            <p:cNvSpPr/>
            <p:nvPr/>
          </p:nvSpPr>
          <p:spPr>
            <a:xfrm>
              <a:off x="4083925" y="4351900"/>
              <a:ext cx="115925" cy="115925"/>
            </a:xfrm>
            <a:custGeom>
              <a:avLst/>
              <a:gdLst/>
              <a:ahLst/>
              <a:cxnLst/>
              <a:rect l="l" t="t" r="r" b="b"/>
              <a:pathLst>
                <a:path w="4637" h="4637" extrusionOk="0">
                  <a:moveTo>
                    <a:pt x="0" y="0"/>
                  </a:moveTo>
                  <a:lnTo>
                    <a:pt x="0" y="4637"/>
                  </a:lnTo>
                  <a:lnTo>
                    <a:pt x="4637" y="4637"/>
                  </a:lnTo>
                  <a:lnTo>
                    <a:pt x="463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3"/>
            <p:cNvSpPr/>
            <p:nvPr/>
          </p:nvSpPr>
          <p:spPr>
            <a:xfrm>
              <a:off x="4280725" y="4206775"/>
              <a:ext cx="180150" cy="319425"/>
            </a:xfrm>
            <a:custGeom>
              <a:avLst/>
              <a:gdLst/>
              <a:ahLst/>
              <a:cxnLst/>
              <a:rect l="l" t="t" r="r" b="b"/>
              <a:pathLst>
                <a:path w="7206" h="12777" extrusionOk="0">
                  <a:moveTo>
                    <a:pt x="2269" y="1"/>
                  </a:moveTo>
                  <a:cubicBezTo>
                    <a:pt x="1001" y="1"/>
                    <a:pt x="1" y="1035"/>
                    <a:pt x="1" y="2269"/>
                  </a:cubicBezTo>
                  <a:lnTo>
                    <a:pt x="1" y="12777"/>
                  </a:lnTo>
                  <a:lnTo>
                    <a:pt x="7206" y="12777"/>
                  </a:lnTo>
                  <a:lnTo>
                    <a:pt x="7206" y="2269"/>
                  </a:lnTo>
                  <a:cubicBezTo>
                    <a:pt x="7206" y="1035"/>
                    <a:pt x="6172" y="1"/>
                    <a:pt x="4937" y="1"/>
                  </a:cubicBezTo>
                  <a:close/>
                </a:path>
              </a:pathLst>
            </a:custGeom>
            <a:solidFill>
              <a:srgbClr val="92E3A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3"/>
            <p:cNvSpPr/>
            <p:nvPr/>
          </p:nvSpPr>
          <p:spPr>
            <a:xfrm>
              <a:off x="4337425" y="4137575"/>
              <a:ext cx="74250" cy="69225"/>
            </a:xfrm>
            <a:custGeom>
              <a:avLst/>
              <a:gdLst/>
              <a:ahLst/>
              <a:cxnLst/>
              <a:rect l="l" t="t" r="r" b="b"/>
              <a:pathLst>
                <a:path w="2970" h="2769" extrusionOk="0">
                  <a:moveTo>
                    <a:pt x="1" y="0"/>
                  </a:moveTo>
                  <a:lnTo>
                    <a:pt x="1" y="2769"/>
                  </a:lnTo>
                  <a:lnTo>
                    <a:pt x="2970" y="2769"/>
                  </a:lnTo>
                  <a:lnTo>
                    <a:pt x="297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3"/>
            <p:cNvSpPr/>
            <p:nvPr/>
          </p:nvSpPr>
          <p:spPr>
            <a:xfrm>
              <a:off x="4295750" y="4282675"/>
              <a:ext cx="115925" cy="185150"/>
            </a:xfrm>
            <a:custGeom>
              <a:avLst/>
              <a:gdLst/>
              <a:ahLst/>
              <a:cxnLst/>
              <a:rect l="l" t="t" r="r" b="b"/>
              <a:pathLst>
                <a:path w="4637" h="7406" extrusionOk="0">
                  <a:moveTo>
                    <a:pt x="0" y="0"/>
                  </a:moveTo>
                  <a:lnTo>
                    <a:pt x="0" y="7406"/>
                  </a:lnTo>
                  <a:lnTo>
                    <a:pt x="4637" y="7406"/>
                  </a:lnTo>
                  <a:lnTo>
                    <a:pt x="463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3869600" y="3281950"/>
              <a:ext cx="95925" cy="56750"/>
            </a:xfrm>
            <a:custGeom>
              <a:avLst/>
              <a:gdLst/>
              <a:ahLst/>
              <a:cxnLst/>
              <a:rect l="l" t="t" r="r" b="b"/>
              <a:pathLst>
                <a:path w="3837" h="2270" extrusionOk="0">
                  <a:moveTo>
                    <a:pt x="1" y="1"/>
                  </a:moveTo>
                  <a:lnTo>
                    <a:pt x="267" y="2269"/>
                  </a:lnTo>
                  <a:lnTo>
                    <a:pt x="3570" y="2269"/>
                  </a:lnTo>
                  <a:lnTo>
                    <a:pt x="3837"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3536025" y="2400725"/>
              <a:ext cx="998250" cy="742900"/>
            </a:xfrm>
            <a:custGeom>
              <a:avLst/>
              <a:gdLst/>
              <a:ahLst/>
              <a:cxnLst/>
              <a:rect l="l" t="t" r="r" b="b"/>
              <a:pathLst>
                <a:path w="39930" h="29716" extrusionOk="0">
                  <a:moveTo>
                    <a:pt x="17530" y="0"/>
                  </a:moveTo>
                  <a:cubicBezTo>
                    <a:pt x="15031" y="0"/>
                    <a:pt x="12635" y="349"/>
                    <a:pt x="10942" y="1159"/>
                  </a:cubicBezTo>
                  <a:cubicBezTo>
                    <a:pt x="6405" y="3327"/>
                    <a:pt x="6105" y="10766"/>
                    <a:pt x="5304" y="12300"/>
                  </a:cubicBezTo>
                  <a:cubicBezTo>
                    <a:pt x="4504" y="13801"/>
                    <a:pt x="1" y="20339"/>
                    <a:pt x="2236" y="23541"/>
                  </a:cubicBezTo>
                  <a:cubicBezTo>
                    <a:pt x="4471" y="26710"/>
                    <a:pt x="11175" y="29713"/>
                    <a:pt x="16446" y="29713"/>
                  </a:cubicBezTo>
                  <a:cubicBezTo>
                    <a:pt x="16712" y="29714"/>
                    <a:pt x="16980" y="29715"/>
                    <a:pt x="17249" y="29715"/>
                  </a:cubicBezTo>
                  <a:cubicBezTo>
                    <a:pt x="22311" y="29715"/>
                    <a:pt x="27801" y="29390"/>
                    <a:pt x="29322" y="27711"/>
                  </a:cubicBezTo>
                  <a:lnTo>
                    <a:pt x="31823" y="20339"/>
                  </a:lnTo>
                  <a:cubicBezTo>
                    <a:pt x="32857" y="20306"/>
                    <a:pt x="33791" y="19705"/>
                    <a:pt x="34258" y="18805"/>
                  </a:cubicBezTo>
                  <a:cubicBezTo>
                    <a:pt x="35059" y="17304"/>
                    <a:pt x="35593" y="17104"/>
                    <a:pt x="35893" y="16903"/>
                  </a:cubicBezTo>
                  <a:cubicBezTo>
                    <a:pt x="36227" y="16703"/>
                    <a:pt x="39929" y="16670"/>
                    <a:pt x="38862" y="12700"/>
                  </a:cubicBezTo>
                  <a:cubicBezTo>
                    <a:pt x="37794" y="8731"/>
                    <a:pt x="31256" y="4695"/>
                    <a:pt x="28154" y="2426"/>
                  </a:cubicBezTo>
                  <a:cubicBezTo>
                    <a:pt x="26210" y="984"/>
                    <a:pt x="21725" y="0"/>
                    <a:pt x="17530"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3"/>
            <p:cNvSpPr/>
            <p:nvPr/>
          </p:nvSpPr>
          <p:spPr>
            <a:xfrm>
              <a:off x="4392475" y="2688200"/>
              <a:ext cx="125125" cy="70075"/>
            </a:xfrm>
            <a:custGeom>
              <a:avLst/>
              <a:gdLst/>
              <a:ahLst/>
              <a:cxnLst/>
              <a:rect l="l" t="t" r="r" b="b"/>
              <a:pathLst>
                <a:path w="5005" h="2803" fill="none" extrusionOk="0">
                  <a:moveTo>
                    <a:pt x="0" y="0"/>
                  </a:moveTo>
                  <a:cubicBezTo>
                    <a:pt x="3003" y="768"/>
                    <a:pt x="5004" y="1768"/>
                    <a:pt x="3503" y="2802"/>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3"/>
            <p:cNvSpPr/>
            <p:nvPr/>
          </p:nvSpPr>
          <p:spPr>
            <a:xfrm>
              <a:off x="4088100" y="2635650"/>
              <a:ext cx="266050" cy="42575"/>
            </a:xfrm>
            <a:custGeom>
              <a:avLst/>
              <a:gdLst/>
              <a:ahLst/>
              <a:cxnLst/>
              <a:rect l="l" t="t" r="r" b="b"/>
              <a:pathLst>
                <a:path w="10642" h="1703" fill="none" extrusionOk="0">
                  <a:moveTo>
                    <a:pt x="0" y="1"/>
                  </a:moveTo>
                  <a:cubicBezTo>
                    <a:pt x="0" y="1"/>
                    <a:pt x="5938" y="668"/>
                    <a:pt x="10641" y="1702"/>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4023875" y="2547275"/>
              <a:ext cx="372800" cy="78400"/>
            </a:xfrm>
            <a:custGeom>
              <a:avLst/>
              <a:gdLst/>
              <a:ahLst/>
              <a:cxnLst/>
              <a:rect l="l" t="t" r="r" b="b"/>
              <a:pathLst>
                <a:path w="14912" h="3136" fill="none" extrusionOk="0">
                  <a:moveTo>
                    <a:pt x="1" y="2569"/>
                  </a:moveTo>
                  <a:cubicBezTo>
                    <a:pt x="1" y="2569"/>
                    <a:pt x="7639" y="0"/>
                    <a:pt x="14911" y="3136"/>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4245700" y="2523925"/>
              <a:ext cx="28375" cy="9200"/>
            </a:xfrm>
            <a:custGeom>
              <a:avLst/>
              <a:gdLst/>
              <a:ahLst/>
              <a:cxnLst/>
              <a:rect l="l" t="t" r="r" b="b"/>
              <a:pathLst>
                <a:path w="1135" h="368" fill="none" extrusionOk="0">
                  <a:moveTo>
                    <a:pt x="1" y="0"/>
                  </a:moveTo>
                  <a:cubicBezTo>
                    <a:pt x="401" y="100"/>
                    <a:pt x="768" y="200"/>
                    <a:pt x="1135" y="367"/>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3955500" y="2512250"/>
              <a:ext cx="237700" cy="79250"/>
            </a:xfrm>
            <a:custGeom>
              <a:avLst/>
              <a:gdLst/>
              <a:ahLst/>
              <a:cxnLst/>
              <a:rect l="l" t="t" r="r" b="b"/>
              <a:pathLst>
                <a:path w="9508" h="3170" fill="none" extrusionOk="0">
                  <a:moveTo>
                    <a:pt x="0" y="3169"/>
                  </a:moveTo>
                  <a:cubicBezTo>
                    <a:pt x="0" y="3169"/>
                    <a:pt x="4604" y="0"/>
                    <a:pt x="9507" y="167"/>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3616925" y="2974250"/>
              <a:ext cx="42550" cy="9175"/>
            </a:xfrm>
            <a:custGeom>
              <a:avLst/>
              <a:gdLst/>
              <a:ahLst/>
              <a:cxnLst/>
              <a:rect l="l" t="t" r="r" b="b"/>
              <a:pathLst>
                <a:path w="1702" h="367" fill="none" extrusionOk="0">
                  <a:moveTo>
                    <a:pt x="1702" y="0"/>
                  </a:moveTo>
                  <a:cubicBezTo>
                    <a:pt x="1168" y="167"/>
                    <a:pt x="601" y="300"/>
                    <a:pt x="0" y="367"/>
                  </a:cubicBezTo>
                </a:path>
              </a:pathLst>
            </a:custGeom>
            <a:noFill/>
            <a:ln w="10850" cap="rnd" cmpd="sng">
              <a:solidFill>
                <a:srgbClr val="545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3695300" y="2694875"/>
              <a:ext cx="309425" cy="264375"/>
            </a:xfrm>
            <a:custGeom>
              <a:avLst/>
              <a:gdLst/>
              <a:ahLst/>
              <a:cxnLst/>
              <a:rect l="l" t="t" r="r" b="b"/>
              <a:pathLst>
                <a:path w="12377" h="10575" fill="none" extrusionOk="0">
                  <a:moveTo>
                    <a:pt x="12376" y="0"/>
                  </a:moveTo>
                  <a:cubicBezTo>
                    <a:pt x="12376" y="0"/>
                    <a:pt x="6872" y="5471"/>
                    <a:pt x="3370" y="8406"/>
                  </a:cubicBezTo>
                  <a:cubicBezTo>
                    <a:pt x="2336" y="9274"/>
                    <a:pt x="1202" y="10008"/>
                    <a:pt x="1" y="10575"/>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3"/>
            <p:cNvSpPr/>
            <p:nvPr/>
          </p:nvSpPr>
          <p:spPr>
            <a:xfrm>
              <a:off x="3646950" y="2664850"/>
              <a:ext cx="269375" cy="211000"/>
            </a:xfrm>
            <a:custGeom>
              <a:avLst/>
              <a:gdLst/>
              <a:ahLst/>
              <a:cxnLst/>
              <a:rect l="l" t="t" r="r" b="b"/>
              <a:pathLst>
                <a:path w="10775" h="8440" fill="none" extrusionOk="0">
                  <a:moveTo>
                    <a:pt x="10775" y="0"/>
                  </a:moveTo>
                  <a:cubicBezTo>
                    <a:pt x="10775" y="0"/>
                    <a:pt x="5070" y="6472"/>
                    <a:pt x="0" y="8440"/>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3"/>
            <p:cNvSpPr/>
            <p:nvPr/>
          </p:nvSpPr>
          <p:spPr>
            <a:xfrm>
              <a:off x="5224725" y="4548700"/>
              <a:ext cx="85925" cy="124325"/>
            </a:xfrm>
            <a:custGeom>
              <a:avLst/>
              <a:gdLst/>
              <a:ahLst/>
              <a:cxnLst/>
              <a:rect l="l" t="t" r="r" b="b"/>
              <a:pathLst>
                <a:path w="3437" h="4973" extrusionOk="0">
                  <a:moveTo>
                    <a:pt x="1" y="0"/>
                  </a:moveTo>
                  <a:lnTo>
                    <a:pt x="368" y="1001"/>
                  </a:lnTo>
                  <a:cubicBezTo>
                    <a:pt x="368" y="1001"/>
                    <a:pt x="1369" y="2502"/>
                    <a:pt x="1602" y="3103"/>
                  </a:cubicBezTo>
                  <a:cubicBezTo>
                    <a:pt x="1863" y="3656"/>
                    <a:pt x="2664" y="4973"/>
                    <a:pt x="3043" y="4973"/>
                  </a:cubicBezTo>
                  <a:cubicBezTo>
                    <a:pt x="3052" y="4973"/>
                    <a:pt x="3061" y="4972"/>
                    <a:pt x="3070" y="4971"/>
                  </a:cubicBezTo>
                  <a:cubicBezTo>
                    <a:pt x="3437" y="4937"/>
                    <a:pt x="2469" y="2769"/>
                    <a:pt x="2202" y="2269"/>
                  </a:cubicBezTo>
                  <a:cubicBezTo>
                    <a:pt x="1936" y="1768"/>
                    <a:pt x="1" y="1"/>
                    <a:pt x="1" y="0"/>
                  </a:cubicBezTo>
                  <a:close/>
                </a:path>
              </a:pathLst>
            </a:custGeom>
            <a:solidFill>
              <a:srgbClr val="FFFFFF"/>
            </a:solid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3"/>
            <p:cNvSpPr/>
            <p:nvPr/>
          </p:nvSpPr>
          <p:spPr>
            <a:xfrm>
              <a:off x="5193875" y="4517850"/>
              <a:ext cx="76750" cy="177600"/>
            </a:xfrm>
            <a:custGeom>
              <a:avLst/>
              <a:gdLst/>
              <a:ahLst/>
              <a:cxnLst/>
              <a:rect l="l" t="t" r="r" b="b"/>
              <a:pathLst>
                <a:path w="3070" h="7104" extrusionOk="0">
                  <a:moveTo>
                    <a:pt x="1" y="0"/>
                  </a:moveTo>
                  <a:lnTo>
                    <a:pt x="234" y="2302"/>
                  </a:lnTo>
                  <a:cubicBezTo>
                    <a:pt x="234" y="2302"/>
                    <a:pt x="1669" y="6805"/>
                    <a:pt x="2069" y="7039"/>
                  </a:cubicBezTo>
                  <a:cubicBezTo>
                    <a:pt x="2156" y="7085"/>
                    <a:pt x="2248" y="7104"/>
                    <a:pt x="2339" y="7104"/>
                  </a:cubicBezTo>
                  <a:cubicBezTo>
                    <a:pt x="2707" y="7104"/>
                    <a:pt x="3070" y="6805"/>
                    <a:pt x="3070" y="6805"/>
                  </a:cubicBezTo>
                  <a:cubicBezTo>
                    <a:pt x="3070" y="6805"/>
                    <a:pt x="1869" y="2235"/>
                    <a:pt x="1602" y="1735"/>
                  </a:cubicBezTo>
                  <a:cubicBezTo>
                    <a:pt x="1335" y="1234"/>
                    <a:pt x="1" y="0"/>
                    <a:pt x="1" y="0"/>
                  </a:cubicBezTo>
                  <a:close/>
                </a:path>
              </a:pathLst>
            </a:custGeom>
            <a:solidFill>
              <a:srgbClr val="FFFFFF"/>
            </a:solid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5116325" y="4468650"/>
              <a:ext cx="125000" cy="232400"/>
            </a:xfrm>
            <a:custGeom>
              <a:avLst/>
              <a:gdLst/>
              <a:ahLst/>
              <a:cxnLst/>
              <a:rect l="l" t="t" r="r" b="b"/>
              <a:pathLst>
                <a:path w="5000" h="9296" extrusionOk="0">
                  <a:moveTo>
                    <a:pt x="0" y="0"/>
                  </a:moveTo>
                  <a:lnTo>
                    <a:pt x="0" y="634"/>
                  </a:lnTo>
                  <a:lnTo>
                    <a:pt x="2235" y="4237"/>
                  </a:lnTo>
                  <a:cubicBezTo>
                    <a:pt x="2235" y="4237"/>
                    <a:pt x="3336" y="9007"/>
                    <a:pt x="3636" y="9240"/>
                  </a:cubicBezTo>
                  <a:cubicBezTo>
                    <a:pt x="3687" y="9278"/>
                    <a:pt x="3769" y="9296"/>
                    <a:pt x="3868" y="9296"/>
                  </a:cubicBezTo>
                  <a:cubicBezTo>
                    <a:pt x="4287" y="9296"/>
                    <a:pt x="4999" y="8978"/>
                    <a:pt x="4837" y="8573"/>
                  </a:cubicBezTo>
                  <a:cubicBezTo>
                    <a:pt x="4670" y="8073"/>
                    <a:pt x="3703" y="2602"/>
                    <a:pt x="3103" y="1968"/>
                  </a:cubicBezTo>
                  <a:cubicBezTo>
                    <a:pt x="2502" y="1301"/>
                    <a:pt x="0" y="0"/>
                    <a:pt x="0" y="0"/>
                  </a:cubicBezTo>
                  <a:close/>
                </a:path>
              </a:pathLst>
            </a:custGeom>
            <a:solidFill>
              <a:srgbClr val="FFFFFF"/>
            </a:solid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4895325" y="4453625"/>
              <a:ext cx="300250" cy="246925"/>
            </a:xfrm>
            <a:custGeom>
              <a:avLst/>
              <a:gdLst/>
              <a:ahLst/>
              <a:cxnLst/>
              <a:rect l="l" t="t" r="r" b="b"/>
              <a:pathLst>
                <a:path w="12010" h="9877" extrusionOk="0">
                  <a:moveTo>
                    <a:pt x="2970" y="1"/>
                  </a:moveTo>
                  <a:lnTo>
                    <a:pt x="1" y="3870"/>
                  </a:lnTo>
                  <a:cubicBezTo>
                    <a:pt x="1" y="3870"/>
                    <a:pt x="1035" y="4571"/>
                    <a:pt x="2002" y="5238"/>
                  </a:cubicBezTo>
                  <a:cubicBezTo>
                    <a:pt x="2936" y="5905"/>
                    <a:pt x="5505" y="9107"/>
                    <a:pt x="5972" y="9407"/>
                  </a:cubicBezTo>
                  <a:cubicBezTo>
                    <a:pt x="6298" y="9617"/>
                    <a:pt x="7065" y="9876"/>
                    <a:pt x="7576" y="9876"/>
                  </a:cubicBezTo>
                  <a:cubicBezTo>
                    <a:pt x="7797" y="9876"/>
                    <a:pt x="7970" y="9828"/>
                    <a:pt x="8040" y="9708"/>
                  </a:cubicBezTo>
                  <a:cubicBezTo>
                    <a:pt x="8273" y="9307"/>
                    <a:pt x="7473" y="8540"/>
                    <a:pt x="7139" y="8107"/>
                  </a:cubicBezTo>
                  <a:cubicBezTo>
                    <a:pt x="6806" y="7673"/>
                    <a:pt x="5271" y="5772"/>
                    <a:pt x="5205" y="5505"/>
                  </a:cubicBezTo>
                  <a:cubicBezTo>
                    <a:pt x="5138" y="5238"/>
                    <a:pt x="7873" y="3737"/>
                    <a:pt x="7873" y="3737"/>
                  </a:cubicBezTo>
                  <a:lnTo>
                    <a:pt x="9674" y="4571"/>
                  </a:lnTo>
                  <a:lnTo>
                    <a:pt x="11042" y="9474"/>
                  </a:lnTo>
                  <a:cubicBezTo>
                    <a:pt x="11109" y="9674"/>
                    <a:pt x="11276" y="9841"/>
                    <a:pt x="11509" y="9841"/>
                  </a:cubicBezTo>
                  <a:cubicBezTo>
                    <a:pt x="11776" y="9841"/>
                    <a:pt x="12009" y="9608"/>
                    <a:pt x="12009" y="9341"/>
                  </a:cubicBezTo>
                  <a:lnTo>
                    <a:pt x="11676" y="3870"/>
                  </a:lnTo>
                  <a:lnTo>
                    <a:pt x="9708" y="1135"/>
                  </a:lnTo>
                  <a:cubicBezTo>
                    <a:pt x="9207" y="501"/>
                    <a:pt x="8474" y="101"/>
                    <a:pt x="7673" y="67"/>
                  </a:cubicBezTo>
                  <a:lnTo>
                    <a:pt x="2970" y="1"/>
                  </a:lnTo>
                  <a:close/>
                </a:path>
              </a:pathLst>
            </a:custGeom>
            <a:solidFill>
              <a:srgbClr val="FFFFFF"/>
            </a:solid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4360775" y="3323650"/>
              <a:ext cx="631325" cy="1255100"/>
            </a:xfrm>
            <a:custGeom>
              <a:avLst/>
              <a:gdLst/>
              <a:ahLst/>
              <a:cxnLst/>
              <a:rect l="l" t="t" r="r" b="b"/>
              <a:pathLst>
                <a:path w="25253" h="50204" extrusionOk="0">
                  <a:moveTo>
                    <a:pt x="1" y="1"/>
                  </a:moveTo>
                  <a:lnTo>
                    <a:pt x="7740" y="47601"/>
                  </a:lnTo>
                  <a:lnTo>
                    <a:pt x="21016" y="50203"/>
                  </a:lnTo>
                  <a:lnTo>
                    <a:pt x="25252" y="43699"/>
                  </a:lnTo>
                  <a:lnTo>
                    <a:pt x="11276" y="34625"/>
                  </a:lnTo>
                  <a:cubicBezTo>
                    <a:pt x="11276" y="34625"/>
                    <a:pt x="8674" y="7506"/>
                    <a:pt x="8073" y="4737"/>
                  </a:cubicBezTo>
                  <a:cubicBezTo>
                    <a:pt x="7473" y="2002"/>
                    <a:pt x="3270" y="868"/>
                    <a:pt x="3270" y="868"/>
                  </a:cubicBezTo>
                  <a:lnTo>
                    <a:pt x="1" y="1"/>
                  </a:lnTo>
                  <a:close/>
                </a:path>
              </a:pathLst>
            </a:custGeom>
            <a:solidFill>
              <a:srgbClr val="FFFFFF"/>
            </a:solid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3"/>
            <p:cNvSpPr/>
            <p:nvPr/>
          </p:nvSpPr>
          <p:spPr>
            <a:xfrm>
              <a:off x="4580100" y="4189275"/>
              <a:ext cx="62575" cy="45900"/>
            </a:xfrm>
            <a:custGeom>
              <a:avLst/>
              <a:gdLst/>
              <a:ahLst/>
              <a:cxnLst/>
              <a:rect l="l" t="t" r="r" b="b"/>
              <a:pathLst>
                <a:path w="2503" h="1836" fill="none" extrusionOk="0">
                  <a:moveTo>
                    <a:pt x="2503" y="0"/>
                  </a:moveTo>
                  <a:cubicBezTo>
                    <a:pt x="2503" y="0"/>
                    <a:pt x="668" y="968"/>
                    <a:pt x="1" y="1835"/>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3"/>
            <p:cNvSpPr/>
            <p:nvPr/>
          </p:nvSpPr>
          <p:spPr>
            <a:xfrm>
              <a:off x="3415950" y="3230250"/>
              <a:ext cx="1177525" cy="1526125"/>
            </a:xfrm>
            <a:custGeom>
              <a:avLst/>
              <a:gdLst/>
              <a:ahLst/>
              <a:cxnLst/>
              <a:rect l="l" t="t" r="r" b="b"/>
              <a:pathLst>
                <a:path w="47101" h="61045" extrusionOk="0">
                  <a:moveTo>
                    <a:pt x="21315" y="1"/>
                  </a:moveTo>
                  <a:cubicBezTo>
                    <a:pt x="21315" y="1"/>
                    <a:pt x="14577" y="2236"/>
                    <a:pt x="10808" y="3436"/>
                  </a:cubicBezTo>
                  <a:cubicBezTo>
                    <a:pt x="7039" y="4604"/>
                    <a:pt x="2469" y="5138"/>
                    <a:pt x="1902" y="6238"/>
                  </a:cubicBezTo>
                  <a:cubicBezTo>
                    <a:pt x="1335" y="7373"/>
                    <a:pt x="0" y="59110"/>
                    <a:pt x="0" y="59110"/>
                  </a:cubicBezTo>
                  <a:lnTo>
                    <a:pt x="47101" y="61044"/>
                  </a:lnTo>
                  <a:lnTo>
                    <a:pt x="47101" y="61044"/>
                  </a:lnTo>
                  <a:lnTo>
                    <a:pt x="43365" y="10942"/>
                  </a:lnTo>
                  <a:lnTo>
                    <a:pt x="42864" y="5671"/>
                  </a:lnTo>
                  <a:cubicBezTo>
                    <a:pt x="42898" y="5238"/>
                    <a:pt x="32657" y="468"/>
                    <a:pt x="30155" y="368"/>
                  </a:cubicBezTo>
                  <a:lnTo>
                    <a:pt x="21315" y="1"/>
                  </a:lnTo>
                  <a:close/>
                </a:path>
              </a:pathLst>
            </a:cu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3415950" y="3230250"/>
              <a:ext cx="1177525" cy="1526125"/>
            </a:xfrm>
            <a:custGeom>
              <a:avLst/>
              <a:gdLst/>
              <a:ahLst/>
              <a:cxnLst/>
              <a:rect l="l" t="t" r="r" b="b"/>
              <a:pathLst>
                <a:path w="47101" h="61045" fill="none" extrusionOk="0">
                  <a:moveTo>
                    <a:pt x="43365" y="10942"/>
                  </a:moveTo>
                  <a:lnTo>
                    <a:pt x="47101" y="61044"/>
                  </a:lnTo>
                  <a:lnTo>
                    <a:pt x="0" y="59110"/>
                  </a:lnTo>
                  <a:cubicBezTo>
                    <a:pt x="0" y="59110"/>
                    <a:pt x="1335" y="7373"/>
                    <a:pt x="1902" y="6238"/>
                  </a:cubicBezTo>
                  <a:cubicBezTo>
                    <a:pt x="2469" y="5138"/>
                    <a:pt x="7039" y="4604"/>
                    <a:pt x="10808" y="3436"/>
                  </a:cubicBezTo>
                  <a:cubicBezTo>
                    <a:pt x="14577" y="2236"/>
                    <a:pt x="21315" y="1"/>
                    <a:pt x="21315" y="1"/>
                  </a:cubicBezTo>
                  <a:lnTo>
                    <a:pt x="30155" y="368"/>
                  </a:lnTo>
                  <a:cubicBezTo>
                    <a:pt x="32657" y="468"/>
                    <a:pt x="42898" y="5238"/>
                    <a:pt x="42864" y="5671"/>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3824575" y="3280300"/>
              <a:ext cx="256025" cy="1133325"/>
            </a:xfrm>
            <a:custGeom>
              <a:avLst/>
              <a:gdLst/>
              <a:ahLst/>
              <a:cxnLst/>
              <a:rect l="l" t="t" r="r" b="b"/>
              <a:pathLst>
                <a:path w="10241" h="45333" extrusionOk="0">
                  <a:moveTo>
                    <a:pt x="0" y="0"/>
                  </a:moveTo>
                  <a:lnTo>
                    <a:pt x="434" y="18547"/>
                  </a:lnTo>
                  <a:lnTo>
                    <a:pt x="4403" y="19489"/>
                  </a:lnTo>
                  <a:lnTo>
                    <a:pt x="4403" y="19489"/>
                  </a:lnTo>
                  <a:lnTo>
                    <a:pt x="0" y="0"/>
                  </a:lnTo>
                  <a:close/>
                  <a:moveTo>
                    <a:pt x="4403" y="19489"/>
                  </a:moveTo>
                  <a:lnTo>
                    <a:pt x="4815" y="21313"/>
                  </a:lnTo>
                  <a:lnTo>
                    <a:pt x="4815" y="21313"/>
                  </a:lnTo>
                  <a:lnTo>
                    <a:pt x="5771" y="19814"/>
                  </a:lnTo>
                  <a:lnTo>
                    <a:pt x="4403" y="19489"/>
                  </a:lnTo>
                  <a:close/>
                  <a:moveTo>
                    <a:pt x="4815" y="21313"/>
                  </a:moveTo>
                  <a:lnTo>
                    <a:pt x="2769" y="24518"/>
                  </a:lnTo>
                  <a:lnTo>
                    <a:pt x="10241" y="45333"/>
                  </a:lnTo>
                  <a:lnTo>
                    <a:pt x="4815" y="213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3824575" y="3280300"/>
              <a:ext cx="256025" cy="1133325"/>
            </a:xfrm>
            <a:custGeom>
              <a:avLst/>
              <a:gdLst/>
              <a:ahLst/>
              <a:cxnLst/>
              <a:rect l="l" t="t" r="r" b="b"/>
              <a:pathLst>
                <a:path w="10241" h="45333" fill="none" extrusionOk="0">
                  <a:moveTo>
                    <a:pt x="0" y="0"/>
                  </a:moveTo>
                  <a:lnTo>
                    <a:pt x="434" y="18547"/>
                  </a:lnTo>
                  <a:lnTo>
                    <a:pt x="5771" y="19814"/>
                  </a:lnTo>
                  <a:lnTo>
                    <a:pt x="2769" y="24518"/>
                  </a:lnTo>
                  <a:lnTo>
                    <a:pt x="10241" y="45333"/>
                  </a:ln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4221525" y="3253600"/>
              <a:ext cx="209325" cy="1034100"/>
            </a:xfrm>
            <a:custGeom>
              <a:avLst/>
              <a:gdLst/>
              <a:ahLst/>
              <a:cxnLst/>
              <a:rect l="l" t="t" r="r" b="b"/>
              <a:pathLst>
                <a:path w="8373" h="41364" extrusionOk="0">
                  <a:moveTo>
                    <a:pt x="0" y="1"/>
                  </a:moveTo>
                  <a:lnTo>
                    <a:pt x="5004" y="41364"/>
                  </a:lnTo>
                  <a:lnTo>
                    <a:pt x="8373" y="23317"/>
                  </a:lnTo>
                  <a:lnTo>
                    <a:pt x="4770" y="20482"/>
                  </a:lnTo>
                  <a:lnTo>
                    <a:pt x="8306" y="18047"/>
                  </a:lnTo>
                  <a:cubicBezTo>
                    <a:pt x="8306" y="18047"/>
                    <a:pt x="7739" y="16980"/>
                    <a:pt x="6338" y="13610"/>
                  </a:cubicBezTo>
                  <a:cubicBezTo>
                    <a:pt x="4904" y="10241"/>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4221525" y="3253600"/>
              <a:ext cx="209325" cy="1034100"/>
            </a:xfrm>
            <a:custGeom>
              <a:avLst/>
              <a:gdLst/>
              <a:ahLst/>
              <a:cxnLst/>
              <a:rect l="l" t="t" r="r" b="b"/>
              <a:pathLst>
                <a:path w="8373" h="41364" fill="none" extrusionOk="0">
                  <a:moveTo>
                    <a:pt x="0" y="1"/>
                  </a:moveTo>
                  <a:cubicBezTo>
                    <a:pt x="0" y="1"/>
                    <a:pt x="4904" y="10241"/>
                    <a:pt x="6338" y="13610"/>
                  </a:cubicBezTo>
                  <a:cubicBezTo>
                    <a:pt x="7739" y="16980"/>
                    <a:pt x="8306" y="18047"/>
                    <a:pt x="8306" y="18047"/>
                  </a:cubicBezTo>
                  <a:lnTo>
                    <a:pt x="4770" y="20482"/>
                  </a:lnTo>
                  <a:lnTo>
                    <a:pt x="8373" y="23317"/>
                  </a:lnTo>
                  <a:lnTo>
                    <a:pt x="5004" y="41364"/>
                  </a:ln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3869600" y="3217750"/>
              <a:ext cx="469525" cy="1537800"/>
            </a:xfrm>
            <a:custGeom>
              <a:avLst/>
              <a:gdLst/>
              <a:ahLst/>
              <a:cxnLst/>
              <a:rect l="l" t="t" r="r" b="b"/>
              <a:pathLst>
                <a:path w="18781" h="61512" extrusionOk="0">
                  <a:moveTo>
                    <a:pt x="6338" y="0"/>
                  </a:moveTo>
                  <a:lnTo>
                    <a:pt x="1" y="1735"/>
                  </a:lnTo>
                  <a:cubicBezTo>
                    <a:pt x="1" y="1735"/>
                    <a:pt x="7106" y="20882"/>
                    <a:pt x="7673" y="26986"/>
                  </a:cubicBezTo>
                  <a:cubicBezTo>
                    <a:pt x="8240" y="33124"/>
                    <a:pt x="9607" y="61111"/>
                    <a:pt x="9607" y="61111"/>
                  </a:cubicBezTo>
                  <a:lnTo>
                    <a:pt x="18781" y="61511"/>
                  </a:lnTo>
                  <a:cubicBezTo>
                    <a:pt x="18781" y="61511"/>
                    <a:pt x="18447" y="33591"/>
                    <a:pt x="17046" y="23184"/>
                  </a:cubicBezTo>
                  <a:cubicBezTo>
                    <a:pt x="15645" y="12809"/>
                    <a:pt x="13610" y="4103"/>
                    <a:pt x="13243" y="3069"/>
                  </a:cubicBezTo>
                  <a:cubicBezTo>
                    <a:pt x="12943" y="2269"/>
                    <a:pt x="12509" y="1535"/>
                    <a:pt x="12009" y="834"/>
                  </a:cubicBezTo>
                  <a:lnTo>
                    <a:pt x="6338" y="0"/>
                  </a:lnTo>
                  <a:close/>
                </a:path>
              </a:pathLst>
            </a:custGeom>
            <a:solidFill>
              <a:schemeClr val="lt1"/>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a:off x="3882950" y="3047625"/>
              <a:ext cx="315250" cy="574925"/>
            </a:xfrm>
            <a:custGeom>
              <a:avLst/>
              <a:gdLst/>
              <a:ahLst/>
              <a:cxnLst/>
              <a:rect l="l" t="t" r="r" b="b"/>
              <a:pathLst>
                <a:path w="12610" h="22997" extrusionOk="0">
                  <a:moveTo>
                    <a:pt x="2402" y="0"/>
                  </a:moveTo>
                  <a:lnTo>
                    <a:pt x="2402" y="0"/>
                  </a:lnTo>
                  <a:cubicBezTo>
                    <a:pt x="2402" y="1"/>
                    <a:pt x="2435" y="6538"/>
                    <a:pt x="2302" y="7239"/>
                  </a:cubicBezTo>
                  <a:cubicBezTo>
                    <a:pt x="2168" y="7973"/>
                    <a:pt x="100" y="7706"/>
                    <a:pt x="34" y="8640"/>
                  </a:cubicBezTo>
                  <a:cubicBezTo>
                    <a:pt x="0" y="9574"/>
                    <a:pt x="3169" y="18347"/>
                    <a:pt x="6271" y="21082"/>
                  </a:cubicBezTo>
                  <a:cubicBezTo>
                    <a:pt x="7779" y="22410"/>
                    <a:pt x="8780" y="22997"/>
                    <a:pt x="9515" y="22997"/>
                  </a:cubicBezTo>
                  <a:cubicBezTo>
                    <a:pt x="10275" y="22997"/>
                    <a:pt x="10750" y="22368"/>
                    <a:pt x="11208" y="21282"/>
                  </a:cubicBezTo>
                  <a:cubicBezTo>
                    <a:pt x="12109" y="19147"/>
                    <a:pt x="12409" y="14978"/>
                    <a:pt x="12476" y="13610"/>
                  </a:cubicBezTo>
                  <a:cubicBezTo>
                    <a:pt x="12476" y="13010"/>
                    <a:pt x="12609" y="11542"/>
                    <a:pt x="12476" y="10808"/>
                  </a:cubicBezTo>
                  <a:cubicBezTo>
                    <a:pt x="12242" y="9774"/>
                    <a:pt x="11975" y="8340"/>
                    <a:pt x="11108" y="7739"/>
                  </a:cubicBezTo>
                  <a:lnTo>
                    <a:pt x="10775" y="7506"/>
                  </a:lnTo>
                  <a:lnTo>
                    <a:pt x="10908" y="4304"/>
                  </a:lnTo>
                  <a:cubicBezTo>
                    <a:pt x="10908" y="4304"/>
                    <a:pt x="5671" y="3870"/>
                    <a:pt x="2402" y="0"/>
                  </a:cubicBezTo>
                  <a:close/>
                </a:path>
              </a:pathLst>
            </a:custGeom>
            <a:solidFill>
              <a:srgbClr val="FFFFFF"/>
            </a:solid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a:off x="3778700" y="2522825"/>
              <a:ext cx="581275" cy="659900"/>
            </a:xfrm>
            <a:custGeom>
              <a:avLst/>
              <a:gdLst/>
              <a:ahLst/>
              <a:cxnLst/>
              <a:rect l="l" t="t" r="r" b="b"/>
              <a:pathLst>
                <a:path w="23251" h="26396" extrusionOk="0">
                  <a:moveTo>
                    <a:pt x="4964" y="0"/>
                  </a:moveTo>
                  <a:cubicBezTo>
                    <a:pt x="4917" y="0"/>
                    <a:pt x="4864" y="14"/>
                    <a:pt x="4804" y="44"/>
                  </a:cubicBezTo>
                  <a:cubicBezTo>
                    <a:pt x="4070" y="444"/>
                    <a:pt x="4170" y="2913"/>
                    <a:pt x="5171" y="3680"/>
                  </a:cubicBezTo>
                  <a:cubicBezTo>
                    <a:pt x="6172" y="4447"/>
                    <a:pt x="11709" y="5515"/>
                    <a:pt x="12076" y="6349"/>
                  </a:cubicBezTo>
                  <a:cubicBezTo>
                    <a:pt x="12443" y="7216"/>
                    <a:pt x="11909" y="7816"/>
                    <a:pt x="10041" y="10218"/>
                  </a:cubicBezTo>
                  <a:cubicBezTo>
                    <a:pt x="8173" y="12620"/>
                    <a:pt x="67" y="16189"/>
                    <a:pt x="34" y="17023"/>
                  </a:cubicBezTo>
                  <a:cubicBezTo>
                    <a:pt x="1" y="17857"/>
                    <a:pt x="935" y="20359"/>
                    <a:pt x="2369" y="20525"/>
                  </a:cubicBezTo>
                  <a:cubicBezTo>
                    <a:pt x="2507" y="20541"/>
                    <a:pt x="2646" y="20548"/>
                    <a:pt x="2785" y="20548"/>
                  </a:cubicBezTo>
                  <a:cubicBezTo>
                    <a:pt x="3552" y="20548"/>
                    <a:pt x="4321" y="20320"/>
                    <a:pt x="4971" y="19925"/>
                  </a:cubicBezTo>
                  <a:cubicBezTo>
                    <a:pt x="6005" y="21860"/>
                    <a:pt x="7473" y="23494"/>
                    <a:pt x="9307" y="24662"/>
                  </a:cubicBezTo>
                  <a:cubicBezTo>
                    <a:pt x="11064" y="25720"/>
                    <a:pt x="13276" y="26396"/>
                    <a:pt x="15319" y="26396"/>
                  </a:cubicBezTo>
                  <a:cubicBezTo>
                    <a:pt x="16689" y="26396"/>
                    <a:pt x="17983" y="26092"/>
                    <a:pt x="19014" y="25396"/>
                  </a:cubicBezTo>
                  <a:cubicBezTo>
                    <a:pt x="20415" y="24428"/>
                    <a:pt x="22884" y="19758"/>
                    <a:pt x="23050" y="17824"/>
                  </a:cubicBezTo>
                  <a:cubicBezTo>
                    <a:pt x="23251" y="15855"/>
                    <a:pt x="22216" y="13654"/>
                    <a:pt x="22216" y="12820"/>
                  </a:cubicBezTo>
                  <a:cubicBezTo>
                    <a:pt x="22250" y="11986"/>
                    <a:pt x="22317" y="10952"/>
                    <a:pt x="22317" y="10952"/>
                  </a:cubicBezTo>
                  <a:cubicBezTo>
                    <a:pt x="22317" y="10952"/>
                    <a:pt x="15045" y="6916"/>
                    <a:pt x="14044" y="6048"/>
                  </a:cubicBezTo>
                  <a:cubicBezTo>
                    <a:pt x="13343" y="5515"/>
                    <a:pt x="12476" y="5214"/>
                    <a:pt x="11609" y="5214"/>
                  </a:cubicBezTo>
                  <a:cubicBezTo>
                    <a:pt x="11609" y="5214"/>
                    <a:pt x="5771" y="3413"/>
                    <a:pt x="5505" y="2546"/>
                  </a:cubicBezTo>
                  <a:cubicBezTo>
                    <a:pt x="5290" y="1780"/>
                    <a:pt x="5498" y="0"/>
                    <a:pt x="4964" y="0"/>
                  </a:cubicBezTo>
                  <a:close/>
                </a:path>
              </a:pathLst>
            </a:custGeom>
            <a:solidFill>
              <a:srgbClr val="FFFFFF"/>
            </a:solid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4038050" y="2763250"/>
              <a:ext cx="104275" cy="33375"/>
            </a:xfrm>
            <a:custGeom>
              <a:avLst/>
              <a:gdLst/>
              <a:ahLst/>
              <a:cxnLst/>
              <a:rect l="l" t="t" r="r" b="b"/>
              <a:pathLst>
                <a:path w="4171" h="1335" fill="none" extrusionOk="0">
                  <a:moveTo>
                    <a:pt x="1" y="1335"/>
                  </a:moveTo>
                  <a:cubicBezTo>
                    <a:pt x="1" y="1335"/>
                    <a:pt x="2069" y="1"/>
                    <a:pt x="4170" y="1035"/>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4242375" y="2774925"/>
              <a:ext cx="65075" cy="38400"/>
            </a:xfrm>
            <a:custGeom>
              <a:avLst/>
              <a:gdLst/>
              <a:ahLst/>
              <a:cxnLst/>
              <a:rect l="l" t="t" r="r" b="b"/>
              <a:pathLst>
                <a:path w="2603" h="1536" fill="none" extrusionOk="0">
                  <a:moveTo>
                    <a:pt x="0" y="668"/>
                  </a:moveTo>
                  <a:cubicBezTo>
                    <a:pt x="0" y="668"/>
                    <a:pt x="1334" y="1"/>
                    <a:pt x="2602" y="1535"/>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4179825" y="2881675"/>
              <a:ext cx="70900" cy="89250"/>
            </a:xfrm>
            <a:custGeom>
              <a:avLst/>
              <a:gdLst/>
              <a:ahLst/>
              <a:cxnLst/>
              <a:rect l="l" t="t" r="r" b="b"/>
              <a:pathLst>
                <a:path w="2836" h="3570" fill="none" extrusionOk="0">
                  <a:moveTo>
                    <a:pt x="1368" y="0"/>
                  </a:moveTo>
                  <a:cubicBezTo>
                    <a:pt x="1368" y="0"/>
                    <a:pt x="1201" y="1435"/>
                    <a:pt x="1602" y="1768"/>
                  </a:cubicBezTo>
                  <a:cubicBezTo>
                    <a:pt x="2002" y="2102"/>
                    <a:pt x="2836" y="2335"/>
                    <a:pt x="2369" y="2936"/>
                  </a:cubicBezTo>
                  <a:cubicBezTo>
                    <a:pt x="1935" y="3536"/>
                    <a:pt x="601" y="3570"/>
                    <a:pt x="0" y="2836"/>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4146475" y="3010100"/>
              <a:ext cx="110925" cy="29200"/>
            </a:xfrm>
            <a:custGeom>
              <a:avLst/>
              <a:gdLst/>
              <a:ahLst/>
              <a:cxnLst/>
              <a:rect l="l" t="t" r="r" b="b"/>
              <a:pathLst>
                <a:path w="4437" h="1168" fill="none" extrusionOk="0">
                  <a:moveTo>
                    <a:pt x="4437" y="0"/>
                  </a:moveTo>
                  <a:cubicBezTo>
                    <a:pt x="4437" y="0"/>
                    <a:pt x="2735" y="1168"/>
                    <a:pt x="0" y="100"/>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4067250" y="2848275"/>
              <a:ext cx="37550" cy="51775"/>
            </a:xfrm>
            <a:custGeom>
              <a:avLst/>
              <a:gdLst/>
              <a:ahLst/>
              <a:cxnLst/>
              <a:rect l="l" t="t" r="r" b="b"/>
              <a:pathLst>
                <a:path w="1502" h="2071" extrusionOk="0">
                  <a:moveTo>
                    <a:pt x="760" y="0"/>
                  </a:moveTo>
                  <a:cubicBezTo>
                    <a:pt x="376" y="0"/>
                    <a:pt x="34" y="455"/>
                    <a:pt x="34" y="1003"/>
                  </a:cubicBezTo>
                  <a:cubicBezTo>
                    <a:pt x="0" y="1570"/>
                    <a:pt x="300" y="2037"/>
                    <a:pt x="701" y="2070"/>
                  </a:cubicBezTo>
                  <a:cubicBezTo>
                    <a:pt x="1101" y="2070"/>
                    <a:pt x="1435" y="1637"/>
                    <a:pt x="1468" y="1070"/>
                  </a:cubicBezTo>
                  <a:cubicBezTo>
                    <a:pt x="1501" y="502"/>
                    <a:pt x="1168" y="2"/>
                    <a:pt x="801" y="2"/>
                  </a:cubicBezTo>
                  <a:cubicBezTo>
                    <a:pt x="787" y="1"/>
                    <a:pt x="774"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4249875" y="2855825"/>
              <a:ext cx="37550" cy="51775"/>
            </a:xfrm>
            <a:custGeom>
              <a:avLst/>
              <a:gdLst/>
              <a:ahLst/>
              <a:cxnLst/>
              <a:rect l="l" t="t" r="r" b="b"/>
              <a:pathLst>
                <a:path w="1502" h="2071" extrusionOk="0">
                  <a:moveTo>
                    <a:pt x="801" y="0"/>
                  </a:moveTo>
                  <a:cubicBezTo>
                    <a:pt x="401" y="0"/>
                    <a:pt x="67" y="434"/>
                    <a:pt x="34" y="1001"/>
                  </a:cubicBezTo>
                  <a:cubicBezTo>
                    <a:pt x="0" y="1568"/>
                    <a:pt x="334" y="2068"/>
                    <a:pt x="734" y="2068"/>
                  </a:cubicBezTo>
                  <a:cubicBezTo>
                    <a:pt x="747" y="2070"/>
                    <a:pt x="759" y="2070"/>
                    <a:pt x="771" y="2070"/>
                  </a:cubicBezTo>
                  <a:cubicBezTo>
                    <a:pt x="1126" y="2070"/>
                    <a:pt x="1469" y="1616"/>
                    <a:pt x="1501" y="1068"/>
                  </a:cubicBezTo>
                  <a:cubicBezTo>
                    <a:pt x="1501" y="501"/>
                    <a:pt x="1201" y="34"/>
                    <a:pt x="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3995525" y="2810800"/>
              <a:ext cx="184325" cy="110100"/>
            </a:xfrm>
            <a:custGeom>
              <a:avLst/>
              <a:gdLst/>
              <a:ahLst/>
              <a:cxnLst/>
              <a:rect l="l" t="t" r="r" b="b"/>
              <a:pathLst>
                <a:path w="7373" h="4404" fill="none" extrusionOk="0">
                  <a:moveTo>
                    <a:pt x="1268" y="33"/>
                  </a:moveTo>
                  <a:lnTo>
                    <a:pt x="6305" y="234"/>
                  </a:lnTo>
                  <a:cubicBezTo>
                    <a:pt x="6905" y="267"/>
                    <a:pt x="7372" y="767"/>
                    <a:pt x="7339" y="1368"/>
                  </a:cubicBezTo>
                  <a:lnTo>
                    <a:pt x="7272" y="3336"/>
                  </a:lnTo>
                  <a:cubicBezTo>
                    <a:pt x="7239" y="3936"/>
                    <a:pt x="6739" y="4403"/>
                    <a:pt x="6138" y="4370"/>
                  </a:cubicBezTo>
                  <a:lnTo>
                    <a:pt x="1101" y="4136"/>
                  </a:lnTo>
                  <a:cubicBezTo>
                    <a:pt x="467" y="4136"/>
                    <a:pt x="0" y="3603"/>
                    <a:pt x="34" y="3002"/>
                  </a:cubicBezTo>
                  <a:lnTo>
                    <a:pt x="134" y="1067"/>
                  </a:lnTo>
                  <a:cubicBezTo>
                    <a:pt x="167" y="467"/>
                    <a:pt x="668" y="0"/>
                    <a:pt x="1268" y="33"/>
                  </a:cubicBezTo>
                  <a:close/>
                </a:path>
              </a:pathLst>
            </a:custGeom>
            <a:noFill/>
            <a:ln w="10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4209850" y="2819950"/>
              <a:ext cx="158475" cy="109275"/>
            </a:xfrm>
            <a:custGeom>
              <a:avLst/>
              <a:gdLst/>
              <a:ahLst/>
              <a:cxnLst/>
              <a:rect l="l" t="t" r="r" b="b"/>
              <a:pathLst>
                <a:path w="6339" h="4371" fill="none" extrusionOk="0">
                  <a:moveTo>
                    <a:pt x="1268" y="34"/>
                  </a:moveTo>
                  <a:lnTo>
                    <a:pt x="5271" y="201"/>
                  </a:lnTo>
                  <a:cubicBezTo>
                    <a:pt x="5871" y="234"/>
                    <a:pt x="6338" y="735"/>
                    <a:pt x="6305" y="1335"/>
                  </a:cubicBezTo>
                  <a:lnTo>
                    <a:pt x="6238" y="3303"/>
                  </a:lnTo>
                  <a:cubicBezTo>
                    <a:pt x="6205" y="3904"/>
                    <a:pt x="5704" y="4371"/>
                    <a:pt x="5071" y="4337"/>
                  </a:cubicBezTo>
                  <a:lnTo>
                    <a:pt x="1068" y="4171"/>
                  </a:lnTo>
                  <a:cubicBezTo>
                    <a:pt x="467" y="4137"/>
                    <a:pt x="0" y="3637"/>
                    <a:pt x="34" y="3036"/>
                  </a:cubicBezTo>
                  <a:lnTo>
                    <a:pt x="134" y="1068"/>
                  </a:lnTo>
                  <a:cubicBezTo>
                    <a:pt x="134" y="468"/>
                    <a:pt x="667" y="1"/>
                    <a:pt x="1268" y="34"/>
                  </a:cubicBezTo>
                  <a:close/>
                </a:path>
              </a:pathLst>
            </a:custGeom>
            <a:noFill/>
            <a:ln w="10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4179825" y="2830800"/>
              <a:ext cx="30875" cy="1700"/>
            </a:xfrm>
            <a:custGeom>
              <a:avLst/>
              <a:gdLst/>
              <a:ahLst/>
              <a:cxnLst/>
              <a:rect l="l" t="t" r="r" b="b"/>
              <a:pathLst>
                <a:path w="1235" h="68" fill="none" extrusionOk="0">
                  <a:moveTo>
                    <a:pt x="0" y="1"/>
                  </a:moveTo>
                  <a:lnTo>
                    <a:pt x="1235" y="67"/>
                  </a:ln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3925475" y="2853325"/>
              <a:ext cx="72575" cy="3350"/>
            </a:xfrm>
            <a:custGeom>
              <a:avLst/>
              <a:gdLst/>
              <a:ahLst/>
              <a:cxnLst/>
              <a:rect l="l" t="t" r="r" b="b"/>
              <a:pathLst>
                <a:path w="2903" h="134" fill="none" extrusionOk="0">
                  <a:moveTo>
                    <a:pt x="2903" y="134"/>
                  </a:moveTo>
                  <a:lnTo>
                    <a:pt x="0" y="0"/>
                  </a:ln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4015550" y="4317550"/>
              <a:ext cx="528725" cy="306250"/>
            </a:xfrm>
            <a:custGeom>
              <a:avLst/>
              <a:gdLst/>
              <a:ahLst/>
              <a:cxnLst/>
              <a:rect l="l" t="t" r="r" b="b"/>
              <a:pathLst>
                <a:path w="21149" h="12250" extrusionOk="0">
                  <a:moveTo>
                    <a:pt x="14784" y="0"/>
                  </a:moveTo>
                  <a:cubicBezTo>
                    <a:pt x="13964" y="0"/>
                    <a:pt x="6837" y="1891"/>
                    <a:pt x="5804" y="2375"/>
                  </a:cubicBezTo>
                  <a:cubicBezTo>
                    <a:pt x="4703" y="2842"/>
                    <a:pt x="1701" y="2975"/>
                    <a:pt x="1701" y="2975"/>
                  </a:cubicBezTo>
                  <a:lnTo>
                    <a:pt x="0" y="6578"/>
                  </a:lnTo>
                  <a:cubicBezTo>
                    <a:pt x="0" y="6578"/>
                    <a:pt x="2669" y="8679"/>
                    <a:pt x="3836" y="8980"/>
                  </a:cubicBezTo>
                  <a:cubicBezTo>
                    <a:pt x="4008" y="9024"/>
                    <a:pt x="4245" y="9043"/>
                    <a:pt x="4522" y="9043"/>
                  </a:cubicBezTo>
                  <a:cubicBezTo>
                    <a:pt x="6125" y="9043"/>
                    <a:pt x="9107" y="8413"/>
                    <a:pt x="9107" y="8413"/>
                  </a:cubicBezTo>
                  <a:lnTo>
                    <a:pt x="11808" y="11048"/>
                  </a:lnTo>
                  <a:cubicBezTo>
                    <a:pt x="12394" y="11633"/>
                    <a:pt x="12852" y="12250"/>
                    <a:pt x="13678" y="12250"/>
                  </a:cubicBezTo>
                  <a:cubicBezTo>
                    <a:pt x="13700" y="12250"/>
                    <a:pt x="13721" y="12249"/>
                    <a:pt x="13743" y="12249"/>
                  </a:cubicBezTo>
                  <a:lnTo>
                    <a:pt x="13777" y="12249"/>
                  </a:lnTo>
                  <a:cubicBezTo>
                    <a:pt x="14077" y="12082"/>
                    <a:pt x="14177" y="11682"/>
                    <a:pt x="13977" y="11415"/>
                  </a:cubicBezTo>
                  <a:lnTo>
                    <a:pt x="11442" y="6578"/>
                  </a:lnTo>
                  <a:lnTo>
                    <a:pt x="11442" y="6578"/>
                  </a:lnTo>
                  <a:cubicBezTo>
                    <a:pt x="11942" y="6978"/>
                    <a:pt x="12409" y="7445"/>
                    <a:pt x="12809" y="7946"/>
                  </a:cubicBezTo>
                  <a:cubicBezTo>
                    <a:pt x="13009" y="8279"/>
                    <a:pt x="15344" y="10547"/>
                    <a:pt x="16112" y="11281"/>
                  </a:cubicBezTo>
                  <a:cubicBezTo>
                    <a:pt x="16222" y="11392"/>
                    <a:pt x="16401" y="11457"/>
                    <a:pt x="16573" y="11457"/>
                  </a:cubicBezTo>
                  <a:cubicBezTo>
                    <a:pt x="16609" y="11457"/>
                    <a:pt x="16644" y="11454"/>
                    <a:pt x="16679" y="11448"/>
                  </a:cubicBezTo>
                  <a:cubicBezTo>
                    <a:pt x="17079" y="11381"/>
                    <a:pt x="17312" y="10881"/>
                    <a:pt x="17112" y="10514"/>
                  </a:cubicBezTo>
                  <a:lnTo>
                    <a:pt x="14477" y="5644"/>
                  </a:lnTo>
                  <a:lnTo>
                    <a:pt x="15745" y="6878"/>
                  </a:lnTo>
                  <a:lnTo>
                    <a:pt x="18313" y="10047"/>
                  </a:lnTo>
                  <a:cubicBezTo>
                    <a:pt x="18436" y="10219"/>
                    <a:pt x="18650" y="10319"/>
                    <a:pt x="18862" y="10319"/>
                  </a:cubicBezTo>
                  <a:cubicBezTo>
                    <a:pt x="18936" y="10319"/>
                    <a:pt x="19011" y="10307"/>
                    <a:pt x="19080" y="10281"/>
                  </a:cubicBezTo>
                  <a:cubicBezTo>
                    <a:pt x="19414" y="10180"/>
                    <a:pt x="19614" y="9814"/>
                    <a:pt x="19547" y="9447"/>
                  </a:cubicBezTo>
                  <a:lnTo>
                    <a:pt x="18747" y="6178"/>
                  </a:lnTo>
                  <a:lnTo>
                    <a:pt x="18747" y="6178"/>
                  </a:lnTo>
                  <a:lnTo>
                    <a:pt x="19848" y="7912"/>
                  </a:lnTo>
                  <a:cubicBezTo>
                    <a:pt x="19966" y="8125"/>
                    <a:pt x="20184" y="8237"/>
                    <a:pt x="20408" y="8237"/>
                  </a:cubicBezTo>
                  <a:cubicBezTo>
                    <a:pt x="20501" y="8237"/>
                    <a:pt x="20594" y="8218"/>
                    <a:pt x="20681" y="8179"/>
                  </a:cubicBezTo>
                  <a:cubicBezTo>
                    <a:pt x="20982" y="8012"/>
                    <a:pt x="21148" y="7645"/>
                    <a:pt x="21015" y="7345"/>
                  </a:cubicBezTo>
                  <a:cubicBezTo>
                    <a:pt x="20515" y="5911"/>
                    <a:pt x="19214" y="2308"/>
                    <a:pt x="18580" y="1874"/>
                  </a:cubicBezTo>
                  <a:cubicBezTo>
                    <a:pt x="17379" y="1141"/>
                    <a:pt x="16145" y="540"/>
                    <a:pt x="14844" y="6"/>
                  </a:cubicBezTo>
                  <a:cubicBezTo>
                    <a:pt x="14831" y="2"/>
                    <a:pt x="14811" y="0"/>
                    <a:pt x="14784" y="0"/>
                  </a:cubicBezTo>
                  <a:close/>
                </a:path>
              </a:pathLst>
            </a:custGeom>
            <a:solidFill>
              <a:srgbClr val="FFFFFF"/>
            </a:solid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4379125" y="4366075"/>
              <a:ext cx="104275" cy="105925"/>
            </a:xfrm>
            <a:custGeom>
              <a:avLst/>
              <a:gdLst/>
              <a:ahLst/>
              <a:cxnLst/>
              <a:rect l="l" t="t" r="r" b="b"/>
              <a:pathLst>
                <a:path w="4171" h="4237" extrusionOk="0">
                  <a:moveTo>
                    <a:pt x="1" y="0"/>
                  </a:moveTo>
                  <a:lnTo>
                    <a:pt x="4170" y="4237"/>
                  </a:lnTo>
                  <a:lnTo>
                    <a:pt x="3270" y="236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4379125" y="4366075"/>
              <a:ext cx="104275" cy="105925"/>
            </a:xfrm>
            <a:custGeom>
              <a:avLst/>
              <a:gdLst/>
              <a:ahLst/>
              <a:cxnLst/>
              <a:rect l="l" t="t" r="r" b="b"/>
              <a:pathLst>
                <a:path w="4171" h="4237" fill="none" extrusionOk="0">
                  <a:moveTo>
                    <a:pt x="4170" y="4237"/>
                  </a:moveTo>
                  <a:lnTo>
                    <a:pt x="3270" y="2369"/>
                  </a:ln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4339925" y="4420275"/>
              <a:ext cx="37575" cy="38375"/>
            </a:xfrm>
            <a:custGeom>
              <a:avLst/>
              <a:gdLst/>
              <a:ahLst/>
              <a:cxnLst/>
              <a:rect l="l" t="t" r="r" b="b"/>
              <a:pathLst>
                <a:path w="1503" h="1535" extrusionOk="0">
                  <a:moveTo>
                    <a:pt x="1502" y="1535"/>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4339925" y="4420275"/>
              <a:ext cx="37575" cy="38375"/>
            </a:xfrm>
            <a:custGeom>
              <a:avLst/>
              <a:gdLst/>
              <a:ahLst/>
              <a:cxnLst/>
              <a:rect l="l" t="t" r="r" b="b"/>
              <a:pathLst>
                <a:path w="1503" h="1535" fill="none" extrusionOk="0">
                  <a:moveTo>
                    <a:pt x="1502" y="1535"/>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3350075" y="3357725"/>
              <a:ext cx="721350" cy="1221850"/>
            </a:xfrm>
            <a:custGeom>
              <a:avLst/>
              <a:gdLst/>
              <a:ahLst/>
              <a:cxnLst/>
              <a:rect l="l" t="t" r="r" b="b"/>
              <a:pathLst>
                <a:path w="28854" h="48874" extrusionOk="0">
                  <a:moveTo>
                    <a:pt x="8557" y="0"/>
                  </a:moveTo>
                  <a:cubicBezTo>
                    <a:pt x="7548" y="0"/>
                    <a:pt x="4640" y="113"/>
                    <a:pt x="3736" y="1373"/>
                  </a:cubicBezTo>
                  <a:cubicBezTo>
                    <a:pt x="2602" y="2907"/>
                    <a:pt x="0" y="39300"/>
                    <a:pt x="67" y="40868"/>
                  </a:cubicBezTo>
                  <a:cubicBezTo>
                    <a:pt x="133" y="42469"/>
                    <a:pt x="25218" y="48874"/>
                    <a:pt x="25218" y="48874"/>
                  </a:cubicBezTo>
                  <a:lnTo>
                    <a:pt x="28854" y="41135"/>
                  </a:lnTo>
                  <a:lnTo>
                    <a:pt x="13877" y="32262"/>
                  </a:lnTo>
                  <a:lnTo>
                    <a:pt x="14744" y="11580"/>
                  </a:lnTo>
                  <a:lnTo>
                    <a:pt x="8906" y="5"/>
                  </a:lnTo>
                  <a:cubicBezTo>
                    <a:pt x="8906" y="5"/>
                    <a:pt x="8777" y="0"/>
                    <a:pt x="8557" y="0"/>
                  </a:cubicBezTo>
                  <a:close/>
                </a:path>
              </a:pathLst>
            </a:cu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3350075" y="3353675"/>
              <a:ext cx="721350" cy="1225900"/>
            </a:xfrm>
            <a:custGeom>
              <a:avLst/>
              <a:gdLst/>
              <a:ahLst/>
              <a:cxnLst/>
              <a:rect l="l" t="t" r="r" b="b"/>
              <a:pathLst>
                <a:path w="28854" h="49036" fill="none" extrusionOk="0">
                  <a:moveTo>
                    <a:pt x="8906" y="167"/>
                  </a:moveTo>
                  <a:cubicBezTo>
                    <a:pt x="8906" y="167"/>
                    <a:pt x="4837" y="1"/>
                    <a:pt x="3736" y="1535"/>
                  </a:cubicBezTo>
                  <a:cubicBezTo>
                    <a:pt x="2602" y="3069"/>
                    <a:pt x="0" y="39462"/>
                    <a:pt x="67" y="41030"/>
                  </a:cubicBezTo>
                  <a:cubicBezTo>
                    <a:pt x="133" y="42631"/>
                    <a:pt x="25218" y="49036"/>
                    <a:pt x="25218" y="49036"/>
                  </a:cubicBezTo>
                  <a:lnTo>
                    <a:pt x="28854" y="41297"/>
                  </a:lnTo>
                  <a:lnTo>
                    <a:pt x="13877" y="32424"/>
                  </a:lnTo>
                  <a:lnTo>
                    <a:pt x="14744" y="11742"/>
                  </a:ln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3530200" y="4120900"/>
              <a:ext cx="166800" cy="48375"/>
            </a:xfrm>
            <a:custGeom>
              <a:avLst/>
              <a:gdLst/>
              <a:ahLst/>
              <a:cxnLst/>
              <a:rect l="l" t="t" r="r" b="b"/>
              <a:pathLst>
                <a:path w="6672" h="1935" fill="none" extrusionOk="0">
                  <a:moveTo>
                    <a:pt x="0" y="1935"/>
                  </a:moveTo>
                  <a:cubicBezTo>
                    <a:pt x="0" y="1935"/>
                    <a:pt x="3936" y="0"/>
                    <a:pt x="6672" y="1735"/>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3568550" y="4171750"/>
              <a:ext cx="102600" cy="28400"/>
            </a:xfrm>
            <a:custGeom>
              <a:avLst/>
              <a:gdLst/>
              <a:ahLst/>
              <a:cxnLst/>
              <a:rect l="l" t="t" r="r" b="b"/>
              <a:pathLst>
                <a:path w="4104" h="1136" fill="none" extrusionOk="0">
                  <a:moveTo>
                    <a:pt x="1" y="1135"/>
                  </a:moveTo>
                  <a:cubicBezTo>
                    <a:pt x="1235" y="401"/>
                    <a:pt x="2669" y="1"/>
                    <a:pt x="4104" y="1"/>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3520175" y="4236800"/>
              <a:ext cx="7550" cy="11700"/>
            </a:xfrm>
            <a:custGeom>
              <a:avLst/>
              <a:gdLst/>
              <a:ahLst/>
              <a:cxnLst/>
              <a:rect l="l" t="t" r="r" b="b"/>
              <a:pathLst>
                <a:path w="302" h="468" fill="none" extrusionOk="0">
                  <a:moveTo>
                    <a:pt x="1" y="468"/>
                  </a:moveTo>
                  <a:cubicBezTo>
                    <a:pt x="68" y="301"/>
                    <a:pt x="201" y="168"/>
                    <a:pt x="301" y="1"/>
                  </a:cubicBezTo>
                </a:path>
              </a:pathLst>
            </a:custGeom>
            <a:noFill/>
            <a:ln w="108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4880325" y="3628050"/>
              <a:ext cx="984050" cy="868125"/>
            </a:xfrm>
            <a:custGeom>
              <a:avLst/>
              <a:gdLst/>
              <a:ahLst/>
              <a:cxnLst/>
              <a:rect l="l" t="t" r="r" b="b"/>
              <a:pathLst>
                <a:path w="39362" h="34725" extrusionOk="0">
                  <a:moveTo>
                    <a:pt x="4837" y="0"/>
                  </a:moveTo>
                  <a:lnTo>
                    <a:pt x="0" y="34725"/>
                  </a:lnTo>
                  <a:lnTo>
                    <a:pt x="34525" y="34725"/>
                  </a:lnTo>
                  <a:lnTo>
                    <a:pt x="39362"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4918675" y="3628050"/>
              <a:ext cx="984075" cy="868125"/>
            </a:xfrm>
            <a:custGeom>
              <a:avLst/>
              <a:gdLst/>
              <a:ahLst/>
              <a:cxnLst/>
              <a:rect l="l" t="t" r="r" b="b"/>
              <a:pathLst>
                <a:path w="39363" h="34725" extrusionOk="0">
                  <a:moveTo>
                    <a:pt x="4838" y="0"/>
                  </a:moveTo>
                  <a:lnTo>
                    <a:pt x="1" y="34725"/>
                  </a:lnTo>
                  <a:lnTo>
                    <a:pt x="34525" y="34725"/>
                  </a:lnTo>
                  <a:lnTo>
                    <a:pt x="39362" y="0"/>
                  </a:ln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5252250" y="3898225"/>
              <a:ext cx="316925" cy="326925"/>
            </a:xfrm>
            <a:custGeom>
              <a:avLst/>
              <a:gdLst/>
              <a:ahLst/>
              <a:cxnLst/>
              <a:rect l="l" t="t" r="r" b="b"/>
              <a:pathLst>
                <a:path w="12677" h="13077" extrusionOk="0">
                  <a:moveTo>
                    <a:pt x="1835" y="1"/>
                  </a:moveTo>
                  <a:lnTo>
                    <a:pt x="1" y="13077"/>
                  </a:lnTo>
                  <a:lnTo>
                    <a:pt x="10842" y="13077"/>
                  </a:lnTo>
                  <a:lnTo>
                    <a:pt x="12676" y="1"/>
                  </a:ln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5039600" y="3628050"/>
              <a:ext cx="863150" cy="270200"/>
            </a:xfrm>
            <a:custGeom>
              <a:avLst/>
              <a:gdLst/>
              <a:ahLst/>
              <a:cxnLst/>
              <a:rect l="l" t="t" r="r" b="b"/>
              <a:pathLst>
                <a:path w="34526" h="10808" extrusionOk="0">
                  <a:moveTo>
                    <a:pt x="1" y="0"/>
                  </a:moveTo>
                  <a:lnTo>
                    <a:pt x="10341" y="10808"/>
                  </a:lnTo>
                  <a:lnTo>
                    <a:pt x="21182" y="10808"/>
                  </a:lnTo>
                  <a:lnTo>
                    <a:pt x="34525" y="0"/>
                  </a:ln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4937875" y="4225125"/>
              <a:ext cx="843950" cy="271050"/>
            </a:xfrm>
            <a:custGeom>
              <a:avLst/>
              <a:gdLst/>
              <a:ahLst/>
              <a:cxnLst/>
              <a:rect l="l" t="t" r="r" b="b"/>
              <a:pathLst>
                <a:path w="33758" h="10842" extrusionOk="0">
                  <a:moveTo>
                    <a:pt x="12576" y="1"/>
                  </a:moveTo>
                  <a:lnTo>
                    <a:pt x="0" y="10742"/>
                  </a:lnTo>
                  <a:lnTo>
                    <a:pt x="33757" y="10842"/>
                  </a:lnTo>
                  <a:lnTo>
                    <a:pt x="23417" y="1"/>
                  </a:ln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5283100" y="3960775"/>
              <a:ext cx="324425" cy="324425"/>
            </a:xfrm>
            <a:custGeom>
              <a:avLst/>
              <a:gdLst/>
              <a:ahLst/>
              <a:cxnLst/>
              <a:rect l="l" t="t" r="r" b="b"/>
              <a:pathLst>
                <a:path w="12977" h="12977" extrusionOk="0">
                  <a:moveTo>
                    <a:pt x="6472" y="1"/>
                  </a:moveTo>
                  <a:cubicBezTo>
                    <a:pt x="2903" y="1"/>
                    <a:pt x="1" y="2903"/>
                    <a:pt x="1" y="6472"/>
                  </a:cubicBezTo>
                  <a:cubicBezTo>
                    <a:pt x="1" y="10074"/>
                    <a:pt x="2903" y="12977"/>
                    <a:pt x="6472" y="12977"/>
                  </a:cubicBezTo>
                  <a:cubicBezTo>
                    <a:pt x="10075" y="12977"/>
                    <a:pt x="12977" y="10074"/>
                    <a:pt x="12977" y="6472"/>
                  </a:cubicBezTo>
                  <a:cubicBezTo>
                    <a:pt x="12977" y="2903"/>
                    <a:pt x="10075" y="1"/>
                    <a:pt x="6472"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5354000" y="4040825"/>
              <a:ext cx="221850" cy="678850"/>
            </a:xfrm>
            <a:custGeom>
              <a:avLst/>
              <a:gdLst/>
              <a:ahLst/>
              <a:cxnLst/>
              <a:rect l="l" t="t" r="r" b="b"/>
              <a:pathLst>
                <a:path w="8874" h="27154" extrusionOk="0">
                  <a:moveTo>
                    <a:pt x="4237" y="1"/>
                  </a:moveTo>
                  <a:cubicBezTo>
                    <a:pt x="1902" y="1"/>
                    <a:pt x="0" y="1902"/>
                    <a:pt x="0" y="4237"/>
                  </a:cubicBezTo>
                  <a:lnTo>
                    <a:pt x="0" y="27154"/>
                  </a:lnTo>
                  <a:lnTo>
                    <a:pt x="8873" y="27154"/>
                  </a:lnTo>
                  <a:lnTo>
                    <a:pt x="8873" y="4237"/>
                  </a:lnTo>
                  <a:cubicBezTo>
                    <a:pt x="8873" y="1902"/>
                    <a:pt x="7005" y="1"/>
                    <a:pt x="4670" y="1"/>
                  </a:cubicBezTo>
                  <a:close/>
                </a:path>
              </a:pathLst>
            </a:custGeom>
            <a:solidFill>
              <a:schemeClr val="lt1"/>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5384025" y="4068575"/>
              <a:ext cx="191825" cy="651100"/>
            </a:xfrm>
            <a:custGeom>
              <a:avLst/>
              <a:gdLst/>
              <a:ahLst/>
              <a:cxnLst/>
              <a:rect l="l" t="t" r="r" b="b"/>
              <a:pathLst>
                <a:path w="7673" h="26044" extrusionOk="0">
                  <a:moveTo>
                    <a:pt x="3935" y="1"/>
                  </a:moveTo>
                  <a:cubicBezTo>
                    <a:pt x="3792" y="1"/>
                    <a:pt x="3648" y="9"/>
                    <a:pt x="3503" y="25"/>
                  </a:cubicBezTo>
                  <a:cubicBezTo>
                    <a:pt x="1468" y="292"/>
                    <a:pt x="0" y="2160"/>
                    <a:pt x="234" y="4228"/>
                  </a:cubicBezTo>
                  <a:lnTo>
                    <a:pt x="234" y="26044"/>
                  </a:lnTo>
                  <a:lnTo>
                    <a:pt x="7672" y="26044"/>
                  </a:lnTo>
                  <a:lnTo>
                    <a:pt x="7672" y="3327"/>
                  </a:lnTo>
                  <a:cubicBezTo>
                    <a:pt x="7455" y="1404"/>
                    <a:pt x="5825" y="1"/>
                    <a:pt x="3935" y="1"/>
                  </a:cubicBezTo>
                  <a:close/>
                </a:path>
              </a:pathLst>
            </a:custGeom>
            <a:solidFill>
              <a:schemeClr val="lt1"/>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5469900" y="4435275"/>
              <a:ext cx="57575" cy="146800"/>
            </a:xfrm>
            <a:custGeom>
              <a:avLst/>
              <a:gdLst/>
              <a:ahLst/>
              <a:cxnLst/>
              <a:rect l="l" t="t" r="r" b="b"/>
              <a:pathLst>
                <a:path w="2303" h="5872" extrusionOk="0">
                  <a:moveTo>
                    <a:pt x="1102" y="1"/>
                  </a:moveTo>
                  <a:cubicBezTo>
                    <a:pt x="468" y="1"/>
                    <a:pt x="1" y="501"/>
                    <a:pt x="1" y="1102"/>
                  </a:cubicBezTo>
                  <a:lnTo>
                    <a:pt x="1" y="4771"/>
                  </a:lnTo>
                  <a:cubicBezTo>
                    <a:pt x="1" y="5371"/>
                    <a:pt x="468" y="5872"/>
                    <a:pt x="1102" y="5872"/>
                  </a:cubicBezTo>
                  <a:lnTo>
                    <a:pt x="1202" y="5872"/>
                  </a:lnTo>
                  <a:cubicBezTo>
                    <a:pt x="1802" y="5872"/>
                    <a:pt x="2303" y="5371"/>
                    <a:pt x="2303" y="4771"/>
                  </a:cubicBezTo>
                  <a:lnTo>
                    <a:pt x="2303" y="1102"/>
                  </a:lnTo>
                  <a:cubicBezTo>
                    <a:pt x="2303" y="501"/>
                    <a:pt x="1802" y="1"/>
                    <a:pt x="1202" y="1"/>
                  </a:cubicBezTo>
                  <a:close/>
                </a:path>
              </a:pathLst>
            </a:custGeom>
            <a:solidFill>
              <a:schemeClr val="lt1"/>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5172200" y="4666275"/>
              <a:ext cx="408650" cy="53400"/>
            </a:xfrm>
            <a:custGeom>
              <a:avLst/>
              <a:gdLst/>
              <a:ahLst/>
              <a:cxnLst/>
              <a:rect l="l" t="t" r="r" b="b"/>
              <a:pathLst>
                <a:path w="16346" h="2136" extrusionOk="0">
                  <a:moveTo>
                    <a:pt x="0" y="1"/>
                  </a:moveTo>
                  <a:lnTo>
                    <a:pt x="0" y="2136"/>
                  </a:lnTo>
                  <a:lnTo>
                    <a:pt x="16345" y="2136"/>
                  </a:lnTo>
                  <a:lnTo>
                    <a:pt x="16345" y="1"/>
                  </a:lnTo>
                  <a:close/>
                </a:path>
              </a:pathLst>
            </a:custGeom>
            <a:solidFill>
              <a:srgbClr val="595959"/>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2740250" y="4697150"/>
              <a:ext cx="3540067" cy="93425"/>
            </a:xfrm>
            <a:custGeom>
              <a:avLst/>
              <a:gdLst/>
              <a:ahLst/>
              <a:cxnLst/>
              <a:rect l="l" t="t" r="r" b="b"/>
              <a:pathLst>
                <a:path w="195341" h="3737" extrusionOk="0">
                  <a:moveTo>
                    <a:pt x="1" y="0"/>
                  </a:moveTo>
                  <a:lnTo>
                    <a:pt x="1" y="3736"/>
                  </a:lnTo>
                  <a:lnTo>
                    <a:pt x="195340" y="3736"/>
                  </a:lnTo>
                  <a:lnTo>
                    <a:pt x="195340"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4134800" y="4650450"/>
              <a:ext cx="1461900" cy="47550"/>
            </a:xfrm>
            <a:custGeom>
              <a:avLst/>
              <a:gdLst/>
              <a:ahLst/>
              <a:cxnLst/>
              <a:rect l="l" t="t" r="r" b="b"/>
              <a:pathLst>
                <a:path w="58476" h="1902" extrusionOk="0">
                  <a:moveTo>
                    <a:pt x="30388" y="0"/>
                  </a:moveTo>
                  <a:lnTo>
                    <a:pt x="27620" y="467"/>
                  </a:lnTo>
                  <a:lnTo>
                    <a:pt x="701" y="867"/>
                  </a:lnTo>
                  <a:lnTo>
                    <a:pt x="0" y="1901"/>
                  </a:lnTo>
                  <a:lnTo>
                    <a:pt x="57541" y="1901"/>
                  </a:lnTo>
                  <a:lnTo>
                    <a:pt x="58475" y="0"/>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685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4"/>
          <p:cNvSpPr txBox="1">
            <a:spLocks noGrp="1"/>
          </p:cNvSpPr>
          <p:nvPr>
            <p:ph type="title"/>
          </p:nvPr>
        </p:nvSpPr>
        <p:spPr>
          <a:xfrm>
            <a:off x="789424" y="311844"/>
            <a:ext cx="5431735" cy="19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solidFill>
                  <a:srgbClr val="FF0000"/>
                </a:solidFill>
              </a:rPr>
              <a:t>H</a:t>
            </a:r>
            <a:r>
              <a:rPr lang="en" sz="4100">
                <a:solidFill>
                  <a:srgbClr val="FF0000"/>
                </a:solidFill>
              </a:rPr>
              <a:t>iện tượng kinh nguyệt là gì?</a:t>
            </a:r>
            <a:endParaRPr sz="4100">
              <a:solidFill>
                <a:srgbClr val="FF0000"/>
              </a:solidFill>
            </a:endParaRPr>
          </a:p>
        </p:txBody>
      </p:sp>
      <p:sp>
        <p:nvSpPr>
          <p:cNvPr id="795" name="Google Shape;795;p44"/>
          <p:cNvSpPr txBox="1">
            <a:spLocks noGrp="1"/>
          </p:cNvSpPr>
          <p:nvPr>
            <p:ph type="body" idx="1"/>
          </p:nvPr>
        </p:nvSpPr>
        <p:spPr>
          <a:xfrm>
            <a:off x="789424" y="2359225"/>
            <a:ext cx="4684087" cy="235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Kinh nguyệt</a:t>
            </a:r>
            <a:r>
              <a:rPr lang="en" dirty="0"/>
              <a:t> là hiện tượng trứng không được hấp thụ tinh, lớp niêm mạc tử cung bong ra, thoát ra ngoài cùng máu và dịch nhầy</a:t>
            </a:r>
            <a:endParaRPr dirty="0"/>
          </a:p>
          <a:p>
            <a:pPr marL="457200" lvl="0" indent="-342900" algn="l" rtl="0">
              <a:spcBef>
                <a:spcPts val="1200"/>
              </a:spcBef>
              <a:spcAft>
                <a:spcPts val="0"/>
              </a:spcAft>
              <a:buSzPts val="1800"/>
              <a:buChar char="➔"/>
            </a:pPr>
            <a:r>
              <a:rPr lang="en" dirty="0">
                <a:solidFill>
                  <a:schemeClr val="dk2"/>
                </a:solidFill>
              </a:rPr>
              <a:t>X</a:t>
            </a:r>
            <a:r>
              <a:rPr lang="en" dirty="0"/>
              <a:t>ảy ra theo chu kỳ (28-30 ngày)</a:t>
            </a:r>
            <a:endParaRPr dirty="0"/>
          </a:p>
          <a:p>
            <a:pPr marL="457200" lvl="0" indent="-342900" algn="l" rtl="0">
              <a:spcBef>
                <a:spcPts val="0"/>
              </a:spcBef>
              <a:spcAft>
                <a:spcPts val="0"/>
              </a:spcAft>
              <a:buSzPts val="1800"/>
              <a:buChar char="➔"/>
            </a:pPr>
            <a:r>
              <a:rPr lang="en" dirty="0">
                <a:solidFill>
                  <a:schemeClr val="dk2"/>
                </a:solidFill>
              </a:rPr>
              <a:t>Đ</a:t>
            </a:r>
            <a:r>
              <a:rPr lang="en" dirty="0"/>
              <a:t>ánh dấu chính thức tuổi dậy thì ở các bạn nữ</a:t>
            </a:r>
            <a:endParaRPr dirty="0"/>
          </a:p>
        </p:txBody>
      </p:sp>
      <p:grpSp>
        <p:nvGrpSpPr>
          <p:cNvPr id="796" name="Google Shape;796;p44"/>
          <p:cNvGrpSpPr/>
          <p:nvPr/>
        </p:nvGrpSpPr>
        <p:grpSpPr>
          <a:xfrm>
            <a:off x="5747306" y="1005501"/>
            <a:ext cx="2059553" cy="7413040"/>
            <a:chOff x="3812900" y="1651625"/>
            <a:chExt cx="815600" cy="2935625"/>
          </a:xfrm>
        </p:grpSpPr>
        <p:sp>
          <p:nvSpPr>
            <p:cNvPr id="797" name="Google Shape;797;p44"/>
            <p:cNvSpPr/>
            <p:nvPr/>
          </p:nvSpPr>
          <p:spPr>
            <a:xfrm>
              <a:off x="3832075" y="4333000"/>
              <a:ext cx="346100" cy="195975"/>
            </a:xfrm>
            <a:custGeom>
              <a:avLst/>
              <a:gdLst/>
              <a:ahLst/>
              <a:cxnLst/>
              <a:rect l="l" t="t" r="r" b="b"/>
              <a:pathLst>
                <a:path w="13844" h="7839" extrusionOk="0">
                  <a:moveTo>
                    <a:pt x="8678" y="0"/>
                  </a:moveTo>
                  <a:cubicBezTo>
                    <a:pt x="8069" y="0"/>
                    <a:pt x="7020" y="270"/>
                    <a:pt x="6705" y="956"/>
                  </a:cubicBezTo>
                  <a:cubicBezTo>
                    <a:pt x="6705" y="956"/>
                    <a:pt x="7372" y="1590"/>
                    <a:pt x="4771" y="3191"/>
                  </a:cubicBezTo>
                  <a:cubicBezTo>
                    <a:pt x="2169" y="4759"/>
                    <a:pt x="0" y="5493"/>
                    <a:pt x="0" y="6427"/>
                  </a:cubicBezTo>
                  <a:cubicBezTo>
                    <a:pt x="0" y="7133"/>
                    <a:pt x="1640" y="7839"/>
                    <a:pt x="3722" y="7839"/>
                  </a:cubicBezTo>
                  <a:cubicBezTo>
                    <a:pt x="4395" y="7839"/>
                    <a:pt x="5113" y="7765"/>
                    <a:pt x="5838" y="7594"/>
                  </a:cubicBezTo>
                  <a:cubicBezTo>
                    <a:pt x="8807" y="6860"/>
                    <a:pt x="10008" y="6660"/>
                    <a:pt x="11675" y="6360"/>
                  </a:cubicBezTo>
                  <a:cubicBezTo>
                    <a:pt x="13343" y="6060"/>
                    <a:pt x="13844" y="4626"/>
                    <a:pt x="13844" y="2624"/>
                  </a:cubicBezTo>
                  <a:cubicBezTo>
                    <a:pt x="13844" y="589"/>
                    <a:pt x="9441" y="122"/>
                    <a:pt x="8940" y="22"/>
                  </a:cubicBezTo>
                  <a:cubicBezTo>
                    <a:pt x="8869" y="8"/>
                    <a:pt x="8780" y="0"/>
                    <a:pt x="8678"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4"/>
            <p:cNvSpPr/>
            <p:nvPr/>
          </p:nvSpPr>
          <p:spPr>
            <a:xfrm>
              <a:off x="3999700" y="4365525"/>
              <a:ext cx="321075" cy="221725"/>
            </a:xfrm>
            <a:custGeom>
              <a:avLst/>
              <a:gdLst/>
              <a:ahLst/>
              <a:cxnLst/>
              <a:rect l="l" t="t" r="r" b="b"/>
              <a:pathLst>
                <a:path w="12843" h="8869" extrusionOk="0">
                  <a:moveTo>
                    <a:pt x="8887" y="1"/>
                  </a:moveTo>
                  <a:cubicBezTo>
                    <a:pt x="8713" y="1"/>
                    <a:pt x="8542" y="8"/>
                    <a:pt x="8373" y="22"/>
                  </a:cubicBezTo>
                  <a:cubicBezTo>
                    <a:pt x="6338" y="156"/>
                    <a:pt x="6472" y="1323"/>
                    <a:pt x="6472" y="1323"/>
                  </a:cubicBezTo>
                  <a:cubicBezTo>
                    <a:pt x="5404" y="2958"/>
                    <a:pt x="4070" y="4392"/>
                    <a:pt x="2535" y="5626"/>
                  </a:cubicBezTo>
                  <a:cubicBezTo>
                    <a:pt x="300" y="7294"/>
                    <a:pt x="0" y="8095"/>
                    <a:pt x="1168" y="8528"/>
                  </a:cubicBezTo>
                  <a:cubicBezTo>
                    <a:pt x="1698" y="8731"/>
                    <a:pt x="2709" y="8868"/>
                    <a:pt x="3864" y="8868"/>
                  </a:cubicBezTo>
                  <a:cubicBezTo>
                    <a:pt x="5180" y="8868"/>
                    <a:pt x="6682" y="8690"/>
                    <a:pt x="7873" y="8228"/>
                  </a:cubicBezTo>
                  <a:cubicBezTo>
                    <a:pt x="10107" y="7361"/>
                    <a:pt x="11175" y="6060"/>
                    <a:pt x="11809" y="5493"/>
                  </a:cubicBezTo>
                  <a:cubicBezTo>
                    <a:pt x="12476" y="4926"/>
                    <a:pt x="12843" y="5259"/>
                    <a:pt x="12843" y="2958"/>
                  </a:cubicBezTo>
                  <a:cubicBezTo>
                    <a:pt x="12843" y="850"/>
                    <a:pt x="10773" y="1"/>
                    <a:pt x="8887"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4"/>
            <p:cNvSpPr/>
            <p:nvPr/>
          </p:nvSpPr>
          <p:spPr>
            <a:xfrm>
              <a:off x="3942150" y="3206900"/>
              <a:ext cx="506225" cy="1252800"/>
            </a:xfrm>
            <a:custGeom>
              <a:avLst/>
              <a:gdLst/>
              <a:ahLst/>
              <a:cxnLst/>
              <a:rect l="l" t="t" r="r" b="b"/>
              <a:pathLst>
                <a:path w="20249" h="50112" extrusionOk="0">
                  <a:moveTo>
                    <a:pt x="20248" y="1"/>
                  </a:moveTo>
                  <a:cubicBezTo>
                    <a:pt x="20248" y="1"/>
                    <a:pt x="17064" y="1644"/>
                    <a:pt x="10094" y="1644"/>
                  </a:cubicBezTo>
                  <a:cubicBezTo>
                    <a:pt x="7335" y="1644"/>
                    <a:pt x="3983" y="1387"/>
                    <a:pt x="1" y="668"/>
                  </a:cubicBezTo>
                  <a:lnTo>
                    <a:pt x="1" y="668"/>
                  </a:lnTo>
                  <a:cubicBezTo>
                    <a:pt x="1" y="668"/>
                    <a:pt x="668" y="13811"/>
                    <a:pt x="868" y="17613"/>
                  </a:cubicBezTo>
                  <a:cubicBezTo>
                    <a:pt x="1068" y="21449"/>
                    <a:pt x="2669" y="35760"/>
                    <a:pt x="2969" y="39162"/>
                  </a:cubicBezTo>
                  <a:cubicBezTo>
                    <a:pt x="3236" y="42531"/>
                    <a:pt x="3236" y="43565"/>
                    <a:pt x="3236" y="43565"/>
                  </a:cubicBezTo>
                  <a:cubicBezTo>
                    <a:pt x="3236" y="43565"/>
                    <a:pt x="1935" y="44499"/>
                    <a:pt x="1935" y="44699"/>
                  </a:cubicBezTo>
                  <a:cubicBezTo>
                    <a:pt x="1935" y="44933"/>
                    <a:pt x="1802" y="46934"/>
                    <a:pt x="1802" y="46934"/>
                  </a:cubicBezTo>
                  <a:cubicBezTo>
                    <a:pt x="2769" y="47468"/>
                    <a:pt x="3770" y="47868"/>
                    <a:pt x="4837" y="48168"/>
                  </a:cubicBezTo>
                  <a:cubicBezTo>
                    <a:pt x="5593" y="48346"/>
                    <a:pt x="6379" y="48435"/>
                    <a:pt x="7165" y="48435"/>
                  </a:cubicBezTo>
                  <a:cubicBezTo>
                    <a:pt x="7558" y="48435"/>
                    <a:pt x="7951" y="48413"/>
                    <a:pt x="8340" y="48369"/>
                  </a:cubicBezTo>
                  <a:cubicBezTo>
                    <a:pt x="8340" y="48369"/>
                    <a:pt x="10742" y="49169"/>
                    <a:pt x="12743" y="49736"/>
                  </a:cubicBezTo>
                  <a:cubicBezTo>
                    <a:pt x="13760" y="50036"/>
                    <a:pt x="14469" y="50112"/>
                    <a:pt x="14924" y="50112"/>
                  </a:cubicBezTo>
                  <a:cubicBezTo>
                    <a:pt x="15378" y="50112"/>
                    <a:pt x="15578" y="50036"/>
                    <a:pt x="15578" y="50036"/>
                  </a:cubicBezTo>
                  <a:cubicBezTo>
                    <a:pt x="15578" y="50036"/>
                    <a:pt x="16145" y="47168"/>
                    <a:pt x="16279" y="46200"/>
                  </a:cubicBezTo>
                  <a:cubicBezTo>
                    <a:pt x="16412" y="45266"/>
                    <a:pt x="18881" y="35326"/>
                    <a:pt x="18881" y="30789"/>
                  </a:cubicBezTo>
                  <a:cubicBezTo>
                    <a:pt x="18881" y="26253"/>
                    <a:pt x="18314" y="24151"/>
                    <a:pt x="17446" y="21483"/>
                  </a:cubicBezTo>
                  <a:cubicBezTo>
                    <a:pt x="16579" y="18814"/>
                    <a:pt x="18581" y="9307"/>
                    <a:pt x="19314" y="5838"/>
                  </a:cubicBezTo>
                  <a:cubicBezTo>
                    <a:pt x="19715" y="3937"/>
                    <a:pt x="20048" y="1969"/>
                    <a:pt x="20248"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4"/>
            <p:cNvSpPr/>
            <p:nvPr/>
          </p:nvSpPr>
          <p:spPr>
            <a:xfrm>
              <a:off x="4134800" y="3334500"/>
              <a:ext cx="45050" cy="1078300"/>
            </a:xfrm>
            <a:custGeom>
              <a:avLst/>
              <a:gdLst/>
              <a:ahLst/>
              <a:cxnLst/>
              <a:rect l="l" t="t" r="r" b="b"/>
              <a:pathLst>
                <a:path w="1802" h="43132" fill="none" extrusionOk="0">
                  <a:moveTo>
                    <a:pt x="367" y="0"/>
                  </a:moveTo>
                  <a:cubicBezTo>
                    <a:pt x="367" y="0"/>
                    <a:pt x="0" y="9574"/>
                    <a:pt x="0" y="13243"/>
                  </a:cubicBezTo>
                  <a:cubicBezTo>
                    <a:pt x="0" y="16912"/>
                    <a:pt x="934" y="21382"/>
                    <a:pt x="1368" y="25719"/>
                  </a:cubicBezTo>
                  <a:cubicBezTo>
                    <a:pt x="1801" y="30022"/>
                    <a:pt x="1501" y="37094"/>
                    <a:pt x="1001" y="38328"/>
                  </a:cubicBezTo>
                  <a:cubicBezTo>
                    <a:pt x="500" y="39529"/>
                    <a:pt x="134" y="39996"/>
                    <a:pt x="234" y="40896"/>
                  </a:cubicBezTo>
                  <a:cubicBezTo>
                    <a:pt x="300" y="41830"/>
                    <a:pt x="367" y="43131"/>
                    <a:pt x="367" y="43131"/>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4"/>
            <p:cNvSpPr/>
            <p:nvPr/>
          </p:nvSpPr>
          <p:spPr>
            <a:xfrm>
              <a:off x="4071400" y="1916925"/>
              <a:ext cx="60075" cy="84975"/>
            </a:xfrm>
            <a:custGeom>
              <a:avLst/>
              <a:gdLst/>
              <a:ahLst/>
              <a:cxnLst/>
              <a:rect l="l" t="t" r="r" b="b"/>
              <a:pathLst>
                <a:path w="2403" h="3399" extrusionOk="0">
                  <a:moveTo>
                    <a:pt x="985" y="1"/>
                  </a:moveTo>
                  <a:cubicBezTo>
                    <a:pt x="887" y="1"/>
                    <a:pt x="782" y="39"/>
                    <a:pt x="668" y="129"/>
                  </a:cubicBezTo>
                  <a:cubicBezTo>
                    <a:pt x="1" y="630"/>
                    <a:pt x="435" y="1564"/>
                    <a:pt x="1035" y="2498"/>
                  </a:cubicBezTo>
                  <a:cubicBezTo>
                    <a:pt x="1401" y="3101"/>
                    <a:pt x="1795" y="3398"/>
                    <a:pt x="2047" y="3398"/>
                  </a:cubicBezTo>
                  <a:cubicBezTo>
                    <a:pt x="2184" y="3398"/>
                    <a:pt x="2279" y="3309"/>
                    <a:pt x="2303" y="3132"/>
                  </a:cubicBezTo>
                  <a:cubicBezTo>
                    <a:pt x="2403" y="2631"/>
                    <a:pt x="1736" y="897"/>
                    <a:pt x="1736" y="897"/>
                  </a:cubicBezTo>
                  <a:cubicBezTo>
                    <a:pt x="1736" y="897"/>
                    <a:pt x="1460" y="1"/>
                    <a:pt x="985"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4"/>
            <p:cNvSpPr/>
            <p:nvPr/>
          </p:nvSpPr>
          <p:spPr>
            <a:xfrm>
              <a:off x="4021375" y="1651625"/>
              <a:ext cx="450350" cy="347900"/>
            </a:xfrm>
            <a:custGeom>
              <a:avLst/>
              <a:gdLst/>
              <a:ahLst/>
              <a:cxnLst/>
              <a:rect l="l" t="t" r="r" b="b"/>
              <a:pathLst>
                <a:path w="18014" h="13916" extrusionOk="0">
                  <a:moveTo>
                    <a:pt x="11008" y="0"/>
                  </a:moveTo>
                  <a:cubicBezTo>
                    <a:pt x="9074" y="0"/>
                    <a:pt x="1869" y="2736"/>
                    <a:pt x="935" y="5771"/>
                  </a:cubicBezTo>
                  <a:cubicBezTo>
                    <a:pt x="1" y="8773"/>
                    <a:pt x="3036" y="10008"/>
                    <a:pt x="3036" y="10008"/>
                  </a:cubicBezTo>
                  <a:lnTo>
                    <a:pt x="3737" y="12109"/>
                  </a:lnTo>
                  <a:cubicBezTo>
                    <a:pt x="3751" y="12138"/>
                    <a:pt x="3769" y="12151"/>
                    <a:pt x="3790" y="12151"/>
                  </a:cubicBezTo>
                  <a:cubicBezTo>
                    <a:pt x="4011" y="12151"/>
                    <a:pt x="4569" y="10662"/>
                    <a:pt x="4904" y="10174"/>
                  </a:cubicBezTo>
                  <a:cubicBezTo>
                    <a:pt x="5238" y="9607"/>
                    <a:pt x="9441" y="8340"/>
                    <a:pt x="10441" y="7939"/>
                  </a:cubicBezTo>
                  <a:cubicBezTo>
                    <a:pt x="10614" y="7865"/>
                    <a:pt x="10774" y="7828"/>
                    <a:pt x="10925" y="7828"/>
                  </a:cubicBezTo>
                  <a:cubicBezTo>
                    <a:pt x="11649" y="7828"/>
                    <a:pt x="12171" y="8656"/>
                    <a:pt x="12943" y="10008"/>
                  </a:cubicBezTo>
                  <a:cubicBezTo>
                    <a:pt x="13877" y="11676"/>
                    <a:pt x="13443" y="13777"/>
                    <a:pt x="14177" y="13910"/>
                  </a:cubicBezTo>
                  <a:cubicBezTo>
                    <a:pt x="14195" y="13914"/>
                    <a:pt x="14213" y="13915"/>
                    <a:pt x="14231" y="13915"/>
                  </a:cubicBezTo>
                  <a:cubicBezTo>
                    <a:pt x="14956" y="13915"/>
                    <a:pt x="15845" y="11375"/>
                    <a:pt x="15845" y="11375"/>
                  </a:cubicBezTo>
                  <a:cubicBezTo>
                    <a:pt x="15845" y="11375"/>
                    <a:pt x="18013" y="8640"/>
                    <a:pt x="17380" y="5604"/>
                  </a:cubicBezTo>
                  <a:cubicBezTo>
                    <a:pt x="16712" y="2602"/>
                    <a:pt x="12976" y="0"/>
                    <a:pt x="11008" y="0"/>
                  </a:cubicBezTo>
                  <a:close/>
                </a:path>
              </a:pathLst>
            </a:custGeom>
            <a:solidFill>
              <a:schemeClr val="l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4"/>
            <p:cNvSpPr/>
            <p:nvPr/>
          </p:nvSpPr>
          <p:spPr>
            <a:xfrm>
              <a:off x="4378300" y="2620650"/>
              <a:ext cx="248525" cy="335275"/>
            </a:xfrm>
            <a:custGeom>
              <a:avLst/>
              <a:gdLst/>
              <a:ahLst/>
              <a:cxnLst/>
              <a:rect l="l" t="t" r="r" b="b"/>
              <a:pathLst>
                <a:path w="9941" h="13411" extrusionOk="0">
                  <a:moveTo>
                    <a:pt x="8940" y="1"/>
                  </a:moveTo>
                  <a:cubicBezTo>
                    <a:pt x="8940" y="1"/>
                    <a:pt x="6905" y="3036"/>
                    <a:pt x="4103" y="3036"/>
                  </a:cubicBezTo>
                  <a:lnTo>
                    <a:pt x="4470" y="4904"/>
                  </a:lnTo>
                  <a:lnTo>
                    <a:pt x="0" y="11809"/>
                  </a:lnTo>
                  <a:lnTo>
                    <a:pt x="1001" y="13410"/>
                  </a:lnTo>
                  <a:cubicBezTo>
                    <a:pt x="3103" y="11976"/>
                    <a:pt x="5037" y="10308"/>
                    <a:pt x="6772" y="8440"/>
                  </a:cubicBezTo>
                  <a:cubicBezTo>
                    <a:pt x="9641" y="5271"/>
                    <a:pt x="9941" y="4837"/>
                    <a:pt x="9941" y="3536"/>
                  </a:cubicBezTo>
                  <a:cubicBezTo>
                    <a:pt x="9941" y="2235"/>
                    <a:pt x="8940" y="1"/>
                    <a:pt x="8940"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4"/>
            <p:cNvSpPr/>
            <p:nvPr/>
          </p:nvSpPr>
          <p:spPr>
            <a:xfrm>
              <a:off x="3833750" y="2591475"/>
              <a:ext cx="160975" cy="299400"/>
            </a:xfrm>
            <a:custGeom>
              <a:avLst/>
              <a:gdLst/>
              <a:ahLst/>
              <a:cxnLst/>
              <a:rect l="l" t="t" r="r" b="b"/>
              <a:pathLst>
                <a:path w="6439" h="11976" fill="none" extrusionOk="0">
                  <a:moveTo>
                    <a:pt x="1468" y="0"/>
                  </a:moveTo>
                  <a:cubicBezTo>
                    <a:pt x="1468" y="0"/>
                    <a:pt x="0" y="3469"/>
                    <a:pt x="300" y="4537"/>
                  </a:cubicBezTo>
                  <a:cubicBezTo>
                    <a:pt x="601" y="5637"/>
                    <a:pt x="5571" y="11975"/>
                    <a:pt x="5571" y="11975"/>
                  </a:cubicBezTo>
                  <a:lnTo>
                    <a:pt x="6438" y="9607"/>
                  </a:lnTo>
                  <a:cubicBezTo>
                    <a:pt x="6438" y="9607"/>
                    <a:pt x="4537" y="5704"/>
                    <a:pt x="4537" y="4403"/>
                  </a:cubicBezTo>
                  <a:cubicBezTo>
                    <a:pt x="4537" y="3102"/>
                    <a:pt x="5204" y="600"/>
                    <a:pt x="5204" y="600"/>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4"/>
            <p:cNvSpPr/>
            <p:nvPr/>
          </p:nvSpPr>
          <p:spPr>
            <a:xfrm>
              <a:off x="3812900" y="2162825"/>
              <a:ext cx="815600" cy="1124450"/>
            </a:xfrm>
            <a:custGeom>
              <a:avLst/>
              <a:gdLst/>
              <a:ahLst/>
              <a:cxnLst/>
              <a:rect l="l" t="t" r="r" b="b"/>
              <a:pathLst>
                <a:path w="32624" h="44978" extrusionOk="0">
                  <a:moveTo>
                    <a:pt x="15044" y="0"/>
                  </a:moveTo>
                  <a:cubicBezTo>
                    <a:pt x="15044" y="0"/>
                    <a:pt x="8840" y="2369"/>
                    <a:pt x="7706" y="2736"/>
                  </a:cubicBezTo>
                  <a:cubicBezTo>
                    <a:pt x="6538" y="3103"/>
                    <a:pt x="5738" y="3336"/>
                    <a:pt x="5671" y="3670"/>
                  </a:cubicBezTo>
                  <a:cubicBezTo>
                    <a:pt x="5604" y="4037"/>
                    <a:pt x="2135" y="12910"/>
                    <a:pt x="1501" y="14144"/>
                  </a:cubicBezTo>
                  <a:cubicBezTo>
                    <a:pt x="868" y="15345"/>
                    <a:pt x="0" y="16712"/>
                    <a:pt x="0" y="16712"/>
                  </a:cubicBezTo>
                  <a:cubicBezTo>
                    <a:pt x="834" y="17246"/>
                    <a:pt x="1701" y="17713"/>
                    <a:pt x="2569" y="18180"/>
                  </a:cubicBezTo>
                  <a:cubicBezTo>
                    <a:pt x="3503" y="18547"/>
                    <a:pt x="4437" y="18881"/>
                    <a:pt x="5404" y="19114"/>
                  </a:cubicBezTo>
                  <a:lnTo>
                    <a:pt x="5804" y="24084"/>
                  </a:lnTo>
                  <a:lnTo>
                    <a:pt x="1568" y="42798"/>
                  </a:lnTo>
                  <a:cubicBezTo>
                    <a:pt x="1568" y="42798"/>
                    <a:pt x="9398" y="44978"/>
                    <a:pt x="15042" y="44978"/>
                  </a:cubicBezTo>
                  <a:cubicBezTo>
                    <a:pt x="15280" y="44978"/>
                    <a:pt x="15515" y="44974"/>
                    <a:pt x="15745" y="44966"/>
                  </a:cubicBezTo>
                  <a:cubicBezTo>
                    <a:pt x="19347" y="44833"/>
                    <a:pt x="22917" y="44165"/>
                    <a:pt x="26319" y="42965"/>
                  </a:cubicBezTo>
                  <a:cubicBezTo>
                    <a:pt x="27420" y="42598"/>
                    <a:pt x="29054" y="41930"/>
                    <a:pt x="29054" y="41930"/>
                  </a:cubicBezTo>
                  <a:lnTo>
                    <a:pt x="23650" y="21549"/>
                  </a:lnTo>
                  <a:lnTo>
                    <a:pt x="24051" y="18514"/>
                  </a:lnTo>
                  <a:lnTo>
                    <a:pt x="24351" y="21482"/>
                  </a:lnTo>
                  <a:cubicBezTo>
                    <a:pt x="24351" y="21482"/>
                    <a:pt x="25944" y="21834"/>
                    <a:pt x="27445" y="21834"/>
                  </a:cubicBezTo>
                  <a:cubicBezTo>
                    <a:pt x="27959" y="21834"/>
                    <a:pt x="28462" y="21793"/>
                    <a:pt x="28888" y="21683"/>
                  </a:cubicBezTo>
                  <a:cubicBezTo>
                    <a:pt x="30555" y="21249"/>
                    <a:pt x="32624" y="19614"/>
                    <a:pt x="32624" y="19614"/>
                  </a:cubicBezTo>
                  <a:lnTo>
                    <a:pt x="27320" y="2969"/>
                  </a:lnTo>
                  <a:lnTo>
                    <a:pt x="17379" y="234"/>
                  </a:lnTo>
                  <a:lnTo>
                    <a:pt x="15044" y="0"/>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4"/>
            <p:cNvSpPr/>
            <p:nvPr/>
          </p:nvSpPr>
          <p:spPr>
            <a:xfrm>
              <a:off x="4133125" y="2162825"/>
              <a:ext cx="231025" cy="318050"/>
            </a:xfrm>
            <a:custGeom>
              <a:avLst/>
              <a:gdLst/>
              <a:ahLst/>
              <a:cxnLst/>
              <a:rect l="l" t="t" r="r" b="b"/>
              <a:pathLst>
                <a:path w="9241" h="12722" extrusionOk="0">
                  <a:moveTo>
                    <a:pt x="2235" y="0"/>
                  </a:moveTo>
                  <a:lnTo>
                    <a:pt x="100" y="834"/>
                  </a:lnTo>
                  <a:cubicBezTo>
                    <a:pt x="67" y="1969"/>
                    <a:pt x="0" y="3903"/>
                    <a:pt x="0" y="6205"/>
                  </a:cubicBezTo>
                  <a:cubicBezTo>
                    <a:pt x="0" y="9659"/>
                    <a:pt x="337" y="12721"/>
                    <a:pt x="1240" y="12721"/>
                  </a:cubicBezTo>
                  <a:cubicBezTo>
                    <a:pt x="1322" y="12721"/>
                    <a:pt x="1409" y="12696"/>
                    <a:pt x="1501" y="12643"/>
                  </a:cubicBezTo>
                  <a:cubicBezTo>
                    <a:pt x="2602" y="11976"/>
                    <a:pt x="7773" y="5004"/>
                    <a:pt x="8640" y="3036"/>
                  </a:cubicBezTo>
                  <a:cubicBezTo>
                    <a:pt x="8873" y="2536"/>
                    <a:pt x="9074" y="2035"/>
                    <a:pt x="9240" y="1502"/>
                  </a:cubicBezTo>
                  <a:lnTo>
                    <a:pt x="4604" y="234"/>
                  </a:lnTo>
                  <a:lnTo>
                    <a:pt x="2235" y="0"/>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4"/>
            <p:cNvSpPr/>
            <p:nvPr/>
          </p:nvSpPr>
          <p:spPr>
            <a:xfrm>
              <a:off x="4395800" y="2467200"/>
              <a:ext cx="20050" cy="158475"/>
            </a:xfrm>
            <a:custGeom>
              <a:avLst/>
              <a:gdLst/>
              <a:ahLst/>
              <a:cxnLst/>
              <a:rect l="l" t="t" r="r" b="b"/>
              <a:pathLst>
                <a:path w="802" h="6339" fill="none" extrusionOk="0">
                  <a:moveTo>
                    <a:pt x="801" y="6339"/>
                  </a:moveTo>
                  <a:cubicBezTo>
                    <a:pt x="668" y="6205"/>
                    <a:pt x="1" y="1"/>
                    <a:pt x="1"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4"/>
            <p:cNvSpPr/>
            <p:nvPr/>
          </p:nvSpPr>
          <p:spPr>
            <a:xfrm>
              <a:off x="3934650" y="2393825"/>
              <a:ext cx="32550" cy="246875"/>
            </a:xfrm>
            <a:custGeom>
              <a:avLst/>
              <a:gdLst/>
              <a:ahLst/>
              <a:cxnLst/>
              <a:rect l="l" t="t" r="r" b="b"/>
              <a:pathLst>
                <a:path w="1302" h="9875" fill="none" extrusionOk="0">
                  <a:moveTo>
                    <a:pt x="501" y="9874"/>
                  </a:moveTo>
                  <a:cubicBezTo>
                    <a:pt x="501" y="9874"/>
                    <a:pt x="0" y="7406"/>
                    <a:pt x="167" y="6472"/>
                  </a:cubicBezTo>
                  <a:cubicBezTo>
                    <a:pt x="301" y="5538"/>
                    <a:pt x="1301" y="0"/>
                    <a:pt x="1301"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4"/>
            <p:cNvSpPr/>
            <p:nvPr/>
          </p:nvSpPr>
          <p:spPr>
            <a:xfrm>
              <a:off x="3923800" y="2900025"/>
              <a:ext cx="85100" cy="62575"/>
            </a:xfrm>
            <a:custGeom>
              <a:avLst/>
              <a:gdLst/>
              <a:ahLst/>
              <a:cxnLst/>
              <a:rect l="l" t="t" r="r" b="b"/>
              <a:pathLst>
                <a:path w="3404" h="2503" fill="none" extrusionOk="0">
                  <a:moveTo>
                    <a:pt x="3403" y="0"/>
                  </a:moveTo>
                  <a:cubicBezTo>
                    <a:pt x="3403" y="0"/>
                    <a:pt x="101" y="1068"/>
                    <a:pt x="101" y="1301"/>
                  </a:cubicBezTo>
                  <a:cubicBezTo>
                    <a:pt x="101" y="1501"/>
                    <a:pt x="1" y="2502"/>
                    <a:pt x="1" y="2502"/>
                  </a:cubicBezTo>
                  <a:lnTo>
                    <a:pt x="3403" y="934"/>
                  </a:ln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4"/>
            <p:cNvSpPr/>
            <p:nvPr/>
          </p:nvSpPr>
          <p:spPr>
            <a:xfrm>
              <a:off x="4224850" y="2912525"/>
              <a:ext cx="189325" cy="70075"/>
            </a:xfrm>
            <a:custGeom>
              <a:avLst/>
              <a:gdLst/>
              <a:ahLst/>
              <a:cxnLst/>
              <a:rect l="l" t="t" r="r" b="b"/>
              <a:pathLst>
                <a:path w="7573" h="2803" fill="none" extrusionOk="0">
                  <a:moveTo>
                    <a:pt x="134" y="1"/>
                  </a:moveTo>
                  <a:lnTo>
                    <a:pt x="1" y="935"/>
                  </a:lnTo>
                  <a:lnTo>
                    <a:pt x="7206" y="2803"/>
                  </a:lnTo>
                  <a:lnTo>
                    <a:pt x="7573" y="2069"/>
                  </a:ln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4"/>
            <p:cNvSpPr/>
            <p:nvPr/>
          </p:nvSpPr>
          <p:spPr>
            <a:xfrm>
              <a:off x="4058900" y="2139375"/>
              <a:ext cx="293575" cy="414575"/>
            </a:xfrm>
            <a:custGeom>
              <a:avLst/>
              <a:gdLst/>
              <a:ahLst/>
              <a:cxnLst/>
              <a:rect l="l" t="t" r="r" b="b"/>
              <a:pathLst>
                <a:path w="11743" h="16583" extrusionOk="0">
                  <a:moveTo>
                    <a:pt x="6546" y="1"/>
                  </a:moveTo>
                  <a:cubicBezTo>
                    <a:pt x="6224" y="1"/>
                    <a:pt x="5888" y="13"/>
                    <a:pt x="5538" y="38"/>
                  </a:cubicBezTo>
                  <a:cubicBezTo>
                    <a:pt x="368" y="471"/>
                    <a:pt x="1" y="10879"/>
                    <a:pt x="1" y="11313"/>
                  </a:cubicBezTo>
                  <a:cubicBezTo>
                    <a:pt x="1" y="11513"/>
                    <a:pt x="167" y="11679"/>
                    <a:pt x="368" y="11679"/>
                  </a:cubicBezTo>
                  <a:cubicBezTo>
                    <a:pt x="568" y="11679"/>
                    <a:pt x="734" y="11546"/>
                    <a:pt x="734" y="11346"/>
                  </a:cubicBezTo>
                  <a:cubicBezTo>
                    <a:pt x="734" y="11246"/>
                    <a:pt x="1068" y="1139"/>
                    <a:pt x="5571" y="805"/>
                  </a:cubicBezTo>
                  <a:cubicBezTo>
                    <a:pt x="5935" y="777"/>
                    <a:pt x="6280" y="763"/>
                    <a:pt x="6608" y="763"/>
                  </a:cubicBezTo>
                  <a:cubicBezTo>
                    <a:pt x="8235" y="763"/>
                    <a:pt x="9419" y="1106"/>
                    <a:pt x="10141" y="1772"/>
                  </a:cubicBezTo>
                  <a:cubicBezTo>
                    <a:pt x="10708" y="2306"/>
                    <a:pt x="10975" y="3073"/>
                    <a:pt x="10942" y="3841"/>
                  </a:cubicBezTo>
                  <a:cubicBezTo>
                    <a:pt x="10942" y="4508"/>
                    <a:pt x="10508" y="6709"/>
                    <a:pt x="10008" y="9044"/>
                  </a:cubicBezTo>
                  <a:cubicBezTo>
                    <a:pt x="9407" y="11946"/>
                    <a:pt x="8807" y="14982"/>
                    <a:pt x="8807" y="16216"/>
                  </a:cubicBezTo>
                  <a:cubicBezTo>
                    <a:pt x="8807" y="16416"/>
                    <a:pt x="8940" y="16583"/>
                    <a:pt x="9174" y="16583"/>
                  </a:cubicBezTo>
                  <a:cubicBezTo>
                    <a:pt x="9374" y="16583"/>
                    <a:pt x="9541" y="16416"/>
                    <a:pt x="9541" y="16216"/>
                  </a:cubicBezTo>
                  <a:cubicBezTo>
                    <a:pt x="9541" y="15015"/>
                    <a:pt x="10175" y="11913"/>
                    <a:pt x="10775" y="9178"/>
                  </a:cubicBezTo>
                  <a:cubicBezTo>
                    <a:pt x="11275" y="6709"/>
                    <a:pt x="11709" y="4574"/>
                    <a:pt x="11709" y="3807"/>
                  </a:cubicBezTo>
                  <a:cubicBezTo>
                    <a:pt x="11742" y="2840"/>
                    <a:pt x="11375" y="1906"/>
                    <a:pt x="10675" y="1205"/>
                  </a:cubicBezTo>
                  <a:cubicBezTo>
                    <a:pt x="9794" y="409"/>
                    <a:pt x="8403" y="1"/>
                    <a:pt x="6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p:nvPr/>
          </p:nvSpPr>
          <p:spPr>
            <a:xfrm>
              <a:off x="4161475" y="2091950"/>
              <a:ext cx="158475" cy="286325"/>
            </a:xfrm>
            <a:custGeom>
              <a:avLst/>
              <a:gdLst/>
              <a:ahLst/>
              <a:cxnLst/>
              <a:rect l="l" t="t" r="r" b="b"/>
              <a:pathLst>
                <a:path w="6339" h="11453" extrusionOk="0">
                  <a:moveTo>
                    <a:pt x="301" y="601"/>
                  </a:moveTo>
                  <a:lnTo>
                    <a:pt x="1" y="734"/>
                  </a:lnTo>
                  <a:cubicBezTo>
                    <a:pt x="95" y="762"/>
                    <a:pt x="195" y="785"/>
                    <a:pt x="300" y="805"/>
                  </a:cubicBezTo>
                  <a:lnTo>
                    <a:pt x="300" y="805"/>
                  </a:lnTo>
                  <a:cubicBezTo>
                    <a:pt x="301" y="677"/>
                    <a:pt x="301" y="601"/>
                    <a:pt x="301" y="601"/>
                  </a:cubicBezTo>
                  <a:close/>
                  <a:moveTo>
                    <a:pt x="6338" y="0"/>
                  </a:moveTo>
                  <a:cubicBezTo>
                    <a:pt x="6338" y="0"/>
                    <a:pt x="3348" y="877"/>
                    <a:pt x="1225" y="877"/>
                  </a:cubicBezTo>
                  <a:cubicBezTo>
                    <a:pt x="890" y="877"/>
                    <a:pt x="577" y="855"/>
                    <a:pt x="300" y="805"/>
                  </a:cubicBezTo>
                  <a:lnTo>
                    <a:pt x="300" y="805"/>
                  </a:lnTo>
                  <a:cubicBezTo>
                    <a:pt x="298" y="1343"/>
                    <a:pt x="288" y="2779"/>
                    <a:pt x="234" y="3102"/>
                  </a:cubicBezTo>
                  <a:cubicBezTo>
                    <a:pt x="167" y="3536"/>
                    <a:pt x="234" y="5337"/>
                    <a:pt x="234" y="7806"/>
                  </a:cubicBezTo>
                  <a:cubicBezTo>
                    <a:pt x="234" y="9918"/>
                    <a:pt x="535" y="11453"/>
                    <a:pt x="1007" y="11453"/>
                  </a:cubicBezTo>
                  <a:cubicBezTo>
                    <a:pt x="1079" y="11453"/>
                    <a:pt x="1155" y="11417"/>
                    <a:pt x="1235" y="11342"/>
                  </a:cubicBezTo>
                  <a:cubicBezTo>
                    <a:pt x="1835" y="10741"/>
                    <a:pt x="5638" y="5637"/>
                    <a:pt x="5838" y="4637"/>
                  </a:cubicBezTo>
                  <a:cubicBezTo>
                    <a:pt x="5971" y="4070"/>
                    <a:pt x="6038" y="3469"/>
                    <a:pt x="6072" y="2902"/>
                  </a:cubicBezTo>
                  <a:lnTo>
                    <a:pt x="6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4"/>
            <p:cNvSpPr/>
            <p:nvPr/>
          </p:nvSpPr>
          <p:spPr>
            <a:xfrm>
              <a:off x="4161475" y="2091950"/>
              <a:ext cx="158475" cy="297725"/>
            </a:xfrm>
            <a:custGeom>
              <a:avLst/>
              <a:gdLst/>
              <a:ahLst/>
              <a:cxnLst/>
              <a:rect l="l" t="t" r="r" b="b"/>
              <a:pathLst>
                <a:path w="6339" h="11909" fill="none" extrusionOk="0">
                  <a:moveTo>
                    <a:pt x="301" y="601"/>
                  </a:moveTo>
                  <a:cubicBezTo>
                    <a:pt x="301" y="601"/>
                    <a:pt x="301" y="2702"/>
                    <a:pt x="234" y="3102"/>
                  </a:cubicBezTo>
                  <a:cubicBezTo>
                    <a:pt x="167" y="3536"/>
                    <a:pt x="234" y="5337"/>
                    <a:pt x="234" y="7806"/>
                  </a:cubicBezTo>
                  <a:cubicBezTo>
                    <a:pt x="234" y="10241"/>
                    <a:pt x="634" y="11909"/>
                    <a:pt x="1235" y="11342"/>
                  </a:cubicBezTo>
                  <a:cubicBezTo>
                    <a:pt x="1835" y="10741"/>
                    <a:pt x="5638" y="5637"/>
                    <a:pt x="5838" y="4637"/>
                  </a:cubicBezTo>
                  <a:cubicBezTo>
                    <a:pt x="5971" y="4070"/>
                    <a:pt x="6038" y="3469"/>
                    <a:pt x="6072" y="2902"/>
                  </a:cubicBezTo>
                  <a:lnTo>
                    <a:pt x="6338" y="0"/>
                  </a:lnTo>
                  <a:cubicBezTo>
                    <a:pt x="6338" y="0"/>
                    <a:pt x="1902" y="1301"/>
                    <a:pt x="1" y="73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4"/>
            <p:cNvSpPr/>
            <p:nvPr/>
          </p:nvSpPr>
          <p:spPr>
            <a:xfrm>
              <a:off x="4277400" y="1982925"/>
              <a:ext cx="236025" cy="418600"/>
            </a:xfrm>
            <a:custGeom>
              <a:avLst/>
              <a:gdLst/>
              <a:ahLst/>
              <a:cxnLst/>
              <a:rect l="l" t="t" r="r" b="b"/>
              <a:pathLst>
                <a:path w="9441" h="16744" extrusionOk="0">
                  <a:moveTo>
                    <a:pt x="4021" y="1"/>
                  </a:moveTo>
                  <a:cubicBezTo>
                    <a:pt x="3630" y="1"/>
                    <a:pt x="3246" y="228"/>
                    <a:pt x="3102" y="658"/>
                  </a:cubicBezTo>
                  <a:cubicBezTo>
                    <a:pt x="3469" y="3160"/>
                    <a:pt x="3569" y="5695"/>
                    <a:pt x="3369" y="8197"/>
                  </a:cubicBezTo>
                  <a:cubicBezTo>
                    <a:pt x="3102" y="12600"/>
                    <a:pt x="2569" y="14668"/>
                    <a:pt x="1301" y="15302"/>
                  </a:cubicBezTo>
                  <a:cubicBezTo>
                    <a:pt x="0" y="15936"/>
                    <a:pt x="1668" y="16637"/>
                    <a:pt x="3603" y="16737"/>
                  </a:cubicBezTo>
                  <a:cubicBezTo>
                    <a:pt x="3725" y="16741"/>
                    <a:pt x="3851" y="16744"/>
                    <a:pt x="3980" y="16744"/>
                  </a:cubicBezTo>
                  <a:cubicBezTo>
                    <a:pt x="5895" y="16744"/>
                    <a:pt x="8471" y="16139"/>
                    <a:pt x="8940" y="10732"/>
                  </a:cubicBezTo>
                  <a:cubicBezTo>
                    <a:pt x="9440" y="4995"/>
                    <a:pt x="5271" y="1226"/>
                    <a:pt x="4904" y="525"/>
                  </a:cubicBezTo>
                  <a:cubicBezTo>
                    <a:pt x="4703" y="170"/>
                    <a:pt x="4359" y="1"/>
                    <a:pt x="4021"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4"/>
            <p:cNvSpPr/>
            <p:nvPr/>
          </p:nvSpPr>
          <p:spPr>
            <a:xfrm>
              <a:off x="3993025" y="2413000"/>
              <a:ext cx="140125" cy="135950"/>
            </a:xfrm>
            <a:custGeom>
              <a:avLst/>
              <a:gdLst/>
              <a:ahLst/>
              <a:cxnLst/>
              <a:rect l="l" t="t" r="r" b="b"/>
              <a:pathLst>
                <a:path w="5605" h="5438" extrusionOk="0">
                  <a:moveTo>
                    <a:pt x="3003" y="1"/>
                  </a:moveTo>
                  <a:cubicBezTo>
                    <a:pt x="467" y="1"/>
                    <a:pt x="34" y="4804"/>
                    <a:pt x="34" y="5004"/>
                  </a:cubicBezTo>
                  <a:cubicBezTo>
                    <a:pt x="0" y="5238"/>
                    <a:pt x="167" y="5404"/>
                    <a:pt x="401" y="5438"/>
                  </a:cubicBezTo>
                  <a:cubicBezTo>
                    <a:pt x="601" y="5438"/>
                    <a:pt x="768" y="5271"/>
                    <a:pt x="801" y="5071"/>
                  </a:cubicBezTo>
                  <a:cubicBezTo>
                    <a:pt x="868" y="3870"/>
                    <a:pt x="1468" y="734"/>
                    <a:pt x="3003" y="734"/>
                  </a:cubicBezTo>
                  <a:cubicBezTo>
                    <a:pt x="4804" y="734"/>
                    <a:pt x="4871" y="4771"/>
                    <a:pt x="4871" y="4837"/>
                  </a:cubicBezTo>
                  <a:cubicBezTo>
                    <a:pt x="4871" y="5038"/>
                    <a:pt x="5037" y="5204"/>
                    <a:pt x="5237" y="5204"/>
                  </a:cubicBezTo>
                  <a:cubicBezTo>
                    <a:pt x="5438" y="5204"/>
                    <a:pt x="5604" y="5038"/>
                    <a:pt x="5604" y="4837"/>
                  </a:cubicBezTo>
                  <a:cubicBezTo>
                    <a:pt x="5604" y="4637"/>
                    <a:pt x="5571" y="1"/>
                    <a:pt x="3003"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4"/>
            <p:cNvSpPr/>
            <p:nvPr/>
          </p:nvSpPr>
          <p:spPr>
            <a:xfrm>
              <a:off x="4003025" y="2532250"/>
              <a:ext cx="106775" cy="187675"/>
            </a:xfrm>
            <a:custGeom>
              <a:avLst/>
              <a:gdLst/>
              <a:ahLst/>
              <a:cxnLst/>
              <a:rect l="l" t="t" r="r" b="b"/>
              <a:pathLst>
                <a:path w="4271" h="7507" fill="none" extrusionOk="0">
                  <a:moveTo>
                    <a:pt x="1" y="1"/>
                  </a:moveTo>
                  <a:cubicBezTo>
                    <a:pt x="1" y="1"/>
                    <a:pt x="1" y="3603"/>
                    <a:pt x="167" y="4337"/>
                  </a:cubicBezTo>
                  <a:cubicBezTo>
                    <a:pt x="301" y="5038"/>
                    <a:pt x="2102" y="6572"/>
                    <a:pt x="4270" y="7506"/>
                  </a:cubicBezTo>
                </a:path>
              </a:pathLst>
            </a:custGeom>
            <a:noFill/>
            <a:ln w="2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4"/>
            <p:cNvSpPr/>
            <p:nvPr/>
          </p:nvSpPr>
          <p:spPr>
            <a:xfrm>
              <a:off x="4010525" y="2521425"/>
              <a:ext cx="113450" cy="194325"/>
            </a:xfrm>
            <a:custGeom>
              <a:avLst/>
              <a:gdLst/>
              <a:ahLst/>
              <a:cxnLst/>
              <a:rect l="l" t="t" r="r" b="b"/>
              <a:pathLst>
                <a:path w="4538" h="7773" fill="none" extrusionOk="0">
                  <a:moveTo>
                    <a:pt x="4404" y="0"/>
                  </a:moveTo>
                  <a:cubicBezTo>
                    <a:pt x="4404" y="0"/>
                    <a:pt x="4537" y="3603"/>
                    <a:pt x="3837" y="5170"/>
                  </a:cubicBezTo>
                  <a:cubicBezTo>
                    <a:pt x="3103" y="6772"/>
                    <a:pt x="935" y="7405"/>
                    <a:pt x="1" y="7772"/>
                  </a:cubicBezTo>
                </a:path>
              </a:pathLst>
            </a:custGeom>
            <a:noFill/>
            <a:ln w="2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4"/>
            <p:cNvSpPr/>
            <p:nvPr/>
          </p:nvSpPr>
          <p:spPr>
            <a:xfrm>
              <a:off x="4101425" y="2708225"/>
              <a:ext cx="34225" cy="32525"/>
            </a:xfrm>
            <a:custGeom>
              <a:avLst/>
              <a:gdLst/>
              <a:ahLst/>
              <a:cxnLst/>
              <a:rect l="l" t="t" r="r" b="b"/>
              <a:pathLst>
                <a:path w="1369" h="1301" extrusionOk="0">
                  <a:moveTo>
                    <a:pt x="685" y="0"/>
                  </a:moveTo>
                  <a:cubicBezTo>
                    <a:pt x="376" y="0"/>
                    <a:pt x="68" y="200"/>
                    <a:pt x="34" y="600"/>
                  </a:cubicBezTo>
                  <a:cubicBezTo>
                    <a:pt x="1" y="1067"/>
                    <a:pt x="343" y="1301"/>
                    <a:pt x="685" y="1301"/>
                  </a:cubicBezTo>
                  <a:cubicBezTo>
                    <a:pt x="1027" y="1301"/>
                    <a:pt x="1368" y="1067"/>
                    <a:pt x="1335" y="600"/>
                  </a:cubicBezTo>
                  <a:cubicBezTo>
                    <a:pt x="1302" y="200"/>
                    <a:pt x="993" y="0"/>
                    <a:pt x="685" y="0"/>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4"/>
            <p:cNvSpPr/>
            <p:nvPr/>
          </p:nvSpPr>
          <p:spPr>
            <a:xfrm>
              <a:off x="3985525" y="2703075"/>
              <a:ext cx="37550" cy="32675"/>
            </a:xfrm>
            <a:custGeom>
              <a:avLst/>
              <a:gdLst/>
              <a:ahLst/>
              <a:cxnLst/>
              <a:rect l="l" t="t" r="r" b="b"/>
              <a:pathLst>
                <a:path w="1502" h="1307" extrusionOk="0">
                  <a:moveTo>
                    <a:pt x="855" y="1"/>
                  </a:moveTo>
                  <a:cubicBezTo>
                    <a:pt x="694" y="1"/>
                    <a:pt x="531" y="64"/>
                    <a:pt x="400" y="206"/>
                  </a:cubicBezTo>
                  <a:cubicBezTo>
                    <a:pt x="0" y="606"/>
                    <a:pt x="267" y="1307"/>
                    <a:pt x="867" y="1307"/>
                  </a:cubicBezTo>
                  <a:cubicBezTo>
                    <a:pt x="1201" y="1307"/>
                    <a:pt x="1501" y="1007"/>
                    <a:pt x="1501" y="673"/>
                  </a:cubicBezTo>
                  <a:cubicBezTo>
                    <a:pt x="1501" y="269"/>
                    <a:pt x="1184" y="1"/>
                    <a:pt x="855" y="1"/>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4"/>
            <p:cNvSpPr/>
            <p:nvPr/>
          </p:nvSpPr>
          <p:spPr>
            <a:xfrm>
              <a:off x="4211500" y="2522850"/>
              <a:ext cx="130125" cy="112000"/>
            </a:xfrm>
            <a:custGeom>
              <a:avLst/>
              <a:gdLst/>
              <a:ahLst/>
              <a:cxnLst/>
              <a:rect l="l" t="t" r="r" b="b"/>
              <a:pathLst>
                <a:path w="5205" h="4480" extrusionOk="0">
                  <a:moveTo>
                    <a:pt x="2972" y="1"/>
                  </a:moveTo>
                  <a:cubicBezTo>
                    <a:pt x="2421" y="1"/>
                    <a:pt x="1858" y="210"/>
                    <a:pt x="1402" y="677"/>
                  </a:cubicBezTo>
                  <a:cubicBezTo>
                    <a:pt x="1" y="2078"/>
                    <a:pt x="1002" y="4480"/>
                    <a:pt x="3003" y="4480"/>
                  </a:cubicBezTo>
                  <a:cubicBezTo>
                    <a:pt x="4204" y="4480"/>
                    <a:pt x="5205" y="3479"/>
                    <a:pt x="5205" y="2245"/>
                  </a:cubicBezTo>
                  <a:cubicBezTo>
                    <a:pt x="5205" y="895"/>
                    <a:pt x="4113" y="1"/>
                    <a:pt x="2972" y="1"/>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4"/>
            <p:cNvSpPr/>
            <p:nvPr/>
          </p:nvSpPr>
          <p:spPr>
            <a:xfrm>
              <a:off x="4244875" y="2548250"/>
              <a:ext cx="71725" cy="61575"/>
            </a:xfrm>
            <a:custGeom>
              <a:avLst/>
              <a:gdLst/>
              <a:ahLst/>
              <a:cxnLst/>
              <a:rect l="l" t="t" r="r" b="b"/>
              <a:pathLst>
                <a:path w="2869" h="2463" extrusionOk="0">
                  <a:moveTo>
                    <a:pt x="1629" y="0"/>
                  </a:moveTo>
                  <a:cubicBezTo>
                    <a:pt x="1325" y="0"/>
                    <a:pt x="1017" y="112"/>
                    <a:pt x="767" y="361"/>
                  </a:cubicBezTo>
                  <a:cubicBezTo>
                    <a:pt x="0" y="1129"/>
                    <a:pt x="567" y="2463"/>
                    <a:pt x="1668" y="2463"/>
                  </a:cubicBezTo>
                  <a:cubicBezTo>
                    <a:pt x="2335" y="2463"/>
                    <a:pt x="2869" y="1896"/>
                    <a:pt x="2869" y="1229"/>
                  </a:cubicBezTo>
                  <a:cubicBezTo>
                    <a:pt x="2869" y="485"/>
                    <a:pt x="2260" y="0"/>
                    <a:pt x="1629" y="0"/>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4"/>
            <p:cNvSpPr/>
            <p:nvPr/>
          </p:nvSpPr>
          <p:spPr>
            <a:xfrm>
              <a:off x="4113100" y="1813400"/>
              <a:ext cx="323875" cy="326150"/>
            </a:xfrm>
            <a:custGeom>
              <a:avLst/>
              <a:gdLst/>
              <a:ahLst/>
              <a:cxnLst/>
              <a:rect l="l" t="t" r="r" b="b"/>
              <a:pathLst>
                <a:path w="12955" h="13046" extrusionOk="0">
                  <a:moveTo>
                    <a:pt x="8140" y="1"/>
                  </a:moveTo>
                  <a:cubicBezTo>
                    <a:pt x="8140" y="1"/>
                    <a:pt x="1869" y="2469"/>
                    <a:pt x="1102" y="2869"/>
                  </a:cubicBezTo>
                  <a:cubicBezTo>
                    <a:pt x="735" y="3070"/>
                    <a:pt x="368" y="3236"/>
                    <a:pt x="1" y="3370"/>
                  </a:cubicBezTo>
                  <a:cubicBezTo>
                    <a:pt x="1" y="3370"/>
                    <a:pt x="368" y="8840"/>
                    <a:pt x="501" y="10308"/>
                  </a:cubicBezTo>
                  <a:cubicBezTo>
                    <a:pt x="664" y="11709"/>
                    <a:pt x="2863" y="13046"/>
                    <a:pt x="4829" y="13046"/>
                  </a:cubicBezTo>
                  <a:cubicBezTo>
                    <a:pt x="4877" y="13046"/>
                    <a:pt x="4924" y="13045"/>
                    <a:pt x="4971" y="13043"/>
                  </a:cubicBezTo>
                  <a:cubicBezTo>
                    <a:pt x="7006" y="12977"/>
                    <a:pt x="8640" y="11876"/>
                    <a:pt x="9007" y="11242"/>
                  </a:cubicBezTo>
                  <a:cubicBezTo>
                    <a:pt x="9374" y="10575"/>
                    <a:pt x="10375" y="8640"/>
                    <a:pt x="10375" y="8640"/>
                  </a:cubicBezTo>
                  <a:cubicBezTo>
                    <a:pt x="10375" y="8640"/>
                    <a:pt x="12743" y="8207"/>
                    <a:pt x="12877" y="6105"/>
                  </a:cubicBezTo>
                  <a:cubicBezTo>
                    <a:pt x="12954" y="4884"/>
                    <a:pt x="12750" y="4519"/>
                    <a:pt x="12409" y="4519"/>
                  </a:cubicBezTo>
                  <a:cubicBezTo>
                    <a:pt x="12162" y="4519"/>
                    <a:pt x="11844" y="4709"/>
                    <a:pt x="11509" y="4904"/>
                  </a:cubicBezTo>
                  <a:cubicBezTo>
                    <a:pt x="10708" y="5338"/>
                    <a:pt x="10275" y="5605"/>
                    <a:pt x="10275" y="5605"/>
                  </a:cubicBezTo>
                  <a:cubicBezTo>
                    <a:pt x="10442" y="4838"/>
                    <a:pt x="10308" y="4037"/>
                    <a:pt x="9941" y="3370"/>
                  </a:cubicBezTo>
                  <a:cubicBezTo>
                    <a:pt x="9307" y="2302"/>
                    <a:pt x="8273" y="1001"/>
                    <a:pt x="8140"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4"/>
            <p:cNvSpPr/>
            <p:nvPr/>
          </p:nvSpPr>
          <p:spPr>
            <a:xfrm>
              <a:off x="4189000" y="1981025"/>
              <a:ext cx="26700" cy="21700"/>
            </a:xfrm>
            <a:custGeom>
              <a:avLst/>
              <a:gdLst/>
              <a:ahLst/>
              <a:cxnLst/>
              <a:rect l="l" t="t" r="r" b="b"/>
              <a:pathLst>
                <a:path w="1068" h="868" fill="none" extrusionOk="0">
                  <a:moveTo>
                    <a:pt x="0" y="1"/>
                  </a:moveTo>
                  <a:cubicBezTo>
                    <a:pt x="0" y="1"/>
                    <a:pt x="567" y="868"/>
                    <a:pt x="1068" y="8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4"/>
            <p:cNvSpPr/>
            <p:nvPr/>
          </p:nvSpPr>
          <p:spPr>
            <a:xfrm>
              <a:off x="4183150" y="2013550"/>
              <a:ext cx="83425" cy="29225"/>
            </a:xfrm>
            <a:custGeom>
              <a:avLst/>
              <a:gdLst/>
              <a:ahLst/>
              <a:cxnLst/>
              <a:rect l="l" t="t" r="r" b="b"/>
              <a:pathLst>
                <a:path w="3337" h="1169" fill="none" extrusionOk="0">
                  <a:moveTo>
                    <a:pt x="1" y="1"/>
                  </a:moveTo>
                  <a:cubicBezTo>
                    <a:pt x="1" y="1"/>
                    <a:pt x="1235" y="1168"/>
                    <a:pt x="3337" y="2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4"/>
            <p:cNvSpPr/>
            <p:nvPr/>
          </p:nvSpPr>
          <p:spPr>
            <a:xfrm>
              <a:off x="4260725" y="1921825"/>
              <a:ext cx="57550" cy="28375"/>
            </a:xfrm>
            <a:custGeom>
              <a:avLst/>
              <a:gdLst/>
              <a:ahLst/>
              <a:cxnLst/>
              <a:rect l="l" t="t" r="r" b="b"/>
              <a:pathLst>
                <a:path w="2302" h="1135" fill="none" extrusionOk="0">
                  <a:moveTo>
                    <a:pt x="0" y="634"/>
                  </a:moveTo>
                  <a:cubicBezTo>
                    <a:pt x="0" y="634"/>
                    <a:pt x="1501" y="0"/>
                    <a:pt x="2302" y="1134"/>
                  </a:cubicBezTo>
                </a:path>
              </a:pathLst>
            </a:custGeom>
            <a:noFill/>
            <a:ln w="15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4"/>
            <p:cNvSpPr/>
            <p:nvPr/>
          </p:nvSpPr>
          <p:spPr>
            <a:xfrm>
              <a:off x="4138125" y="1915975"/>
              <a:ext cx="50900" cy="18375"/>
            </a:xfrm>
            <a:custGeom>
              <a:avLst/>
              <a:gdLst/>
              <a:ahLst/>
              <a:cxnLst/>
              <a:rect l="l" t="t" r="r" b="b"/>
              <a:pathLst>
                <a:path w="2036" h="735" fill="none" extrusionOk="0">
                  <a:moveTo>
                    <a:pt x="2035" y="735"/>
                  </a:moveTo>
                  <a:cubicBezTo>
                    <a:pt x="2035" y="735"/>
                    <a:pt x="868" y="1"/>
                    <a:pt x="1" y="601"/>
                  </a:cubicBezTo>
                </a:path>
              </a:pathLst>
            </a:custGeom>
            <a:noFill/>
            <a:ln w="15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4"/>
            <p:cNvSpPr/>
            <p:nvPr/>
          </p:nvSpPr>
          <p:spPr>
            <a:xfrm>
              <a:off x="4091425" y="1876775"/>
              <a:ext cx="118450" cy="118450"/>
            </a:xfrm>
            <a:custGeom>
              <a:avLst/>
              <a:gdLst/>
              <a:ahLst/>
              <a:cxnLst/>
              <a:rect l="l" t="t" r="r" b="b"/>
              <a:pathLst>
                <a:path w="4738" h="4738" fill="none" extrusionOk="0">
                  <a:moveTo>
                    <a:pt x="4737" y="2036"/>
                  </a:moveTo>
                  <a:cubicBezTo>
                    <a:pt x="4737" y="3837"/>
                    <a:pt x="2569" y="4738"/>
                    <a:pt x="1268" y="3470"/>
                  </a:cubicBezTo>
                  <a:cubicBezTo>
                    <a:pt x="1" y="2202"/>
                    <a:pt x="901" y="1"/>
                    <a:pt x="2702" y="1"/>
                  </a:cubicBezTo>
                  <a:cubicBezTo>
                    <a:pt x="3837" y="1"/>
                    <a:pt x="4737" y="902"/>
                    <a:pt x="4737" y="2036"/>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4"/>
            <p:cNvSpPr/>
            <p:nvPr/>
          </p:nvSpPr>
          <p:spPr>
            <a:xfrm>
              <a:off x="4218175" y="1890950"/>
              <a:ext cx="118450" cy="119300"/>
            </a:xfrm>
            <a:custGeom>
              <a:avLst/>
              <a:gdLst/>
              <a:ahLst/>
              <a:cxnLst/>
              <a:rect l="l" t="t" r="r" b="b"/>
              <a:pathLst>
                <a:path w="4738" h="4772" fill="none" extrusionOk="0">
                  <a:moveTo>
                    <a:pt x="4738" y="2036"/>
                  </a:moveTo>
                  <a:cubicBezTo>
                    <a:pt x="4738" y="3837"/>
                    <a:pt x="2569" y="4771"/>
                    <a:pt x="1268" y="3470"/>
                  </a:cubicBezTo>
                  <a:cubicBezTo>
                    <a:pt x="1" y="2203"/>
                    <a:pt x="901" y="1"/>
                    <a:pt x="2703" y="1"/>
                  </a:cubicBezTo>
                  <a:cubicBezTo>
                    <a:pt x="3837" y="1"/>
                    <a:pt x="4738" y="902"/>
                    <a:pt x="4738" y="2036"/>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4"/>
            <p:cNvSpPr/>
            <p:nvPr/>
          </p:nvSpPr>
          <p:spPr>
            <a:xfrm>
              <a:off x="4209850" y="1925150"/>
              <a:ext cx="21700" cy="6700"/>
            </a:xfrm>
            <a:custGeom>
              <a:avLst/>
              <a:gdLst/>
              <a:ahLst/>
              <a:cxnLst/>
              <a:rect l="l" t="t" r="r" b="b"/>
              <a:pathLst>
                <a:path w="868" h="268" fill="none" extrusionOk="0">
                  <a:moveTo>
                    <a:pt x="0" y="101"/>
                  </a:moveTo>
                  <a:cubicBezTo>
                    <a:pt x="300" y="1"/>
                    <a:pt x="634" y="67"/>
                    <a:pt x="868" y="2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4"/>
            <p:cNvSpPr/>
            <p:nvPr/>
          </p:nvSpPr>
          <p:spPr>
            <a:xfrm>
              <a:off x="4338275" y="1942675"/>
              <a:ext cx="50050" cy="6675"/>
            </a:xfrm>
            <a:custGeom>
              <a:avLst/>
              <a:gdLst/>
              <a:ahLst/>
              <a:cxnLst/>
              <a:rect l="l" t="t" r="r" b="b"/>
              <a:pathLst>
                <a:path w="2002" h="267" fill="none" extrusionOk="0">
                  <a:moveTo>
                    <a:pt x="0" y="267"/>
                  </a:moveTo>
                  <a:lnTo>
                    <a:pt x="2002"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990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0000"/>
                </a:solidFill>
              </a:rPr>
              <a:t>Cùng với sự phát triển của trứng</a:t>
            </a:r>
            <a:endParaRPr>
              <a:solidFill>
                <a:srgbClr val="FF0000"/>
              </a:solidFill>
            </a:endParaRPr>
          </a:p>
        </p:txBody>
      </p:sp>
      <p:sp>
        <p:nvSpPr>
          <p:cNvPr id="836" name="Google Shape;836;p45"/>
          <p:cNvSpPr txBox="1">
            <a:spLocks noGrp="1"/>
          </p:cNvSpPr>
          <p:nvPr>
            <p:ph type="subTitle" idx="1"/>
          </p:nvPr>
        </p:nvSpPr>
        <p:spPr>
          <a:xfrm rot="-9570">
            <a:off x="2308766" y="2446227"/>
            <a:ext cx="4526418" cy="13200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rPr>
              <a:t>H</a:t>
            </a:r>
            <a:r>
              <a:rPr lang="en" sz="2400"/>
              <a:t>oocmon từ buồng trứng tiết ra có tác dụng làm cho lớp niêm mạc tử cung dày, xốp, chứa nhiều mạch máu để đón trứng đã được thụ tinh</a:t>
            </a:r>
            <a:endParaRPr sz="2400"/>
          </a:p>
        </p:txBody>
      </p:sp>
      <p:grpSp>
        <p:nvGrpSpPr>
          <p:cNvPr id="837" name="Google Shape;837;p45"/>
          <p:cNvGrpSpPr/>
          <p:nvPr/>
        </p:nvGrpSpPr>
        <p:grpSpPr>
          <a:xfrm>
            <a:off x="4301799" y="1650380"/>
            <a:ext cx="540418" cy="497855"/>
            <a:chOff x="-24330250" y="2340425"/>
            <a:chExt cx="278050" cy="295375"/>
          </a:xfrm>
        </p:grpSpPr>
        <p:sp>
          <p:nvSpPr>
            <p:cNvPr id="838" name="Google Shape;838;p45"/>
            <p:cNvSpPr/>
            <p:nvPr/>
          </p:nvSpPr>
          <p:spPr>
            <a:xfrm>
              <a:off x="-24330250" y="2340425"/>
              <a:ext cx="278050" cy="295375"/>
            </a:xfrm>
            <a:custGeom>
              <a:avLst/>
              <a:gdLst/>
              <a:ahLst/>
              <a:cxnLst/>
              <a:rect l="l" t="t" r="r" b="b"/>
              <a:pathLst>
                <a:path w="11122" h="11815" extrusionOk="0">
                  <a:moveTo>
                    <a:pt x="5577" y="693"/>
                  </a:moveTo>
                  <a:cubicBezTo>
                    <a:pt x="6711" y="693"/>
                    <a:pt x="7656" y="1638"/>
                    <a:pt x="7656" y="2804"/>
                  </a:cubicBezTo>
                  <a:lnTo>
                    <a:pt x="7656" y="3151"/>
                  </a:lnTo>
                  <a:cubicBezTo>
                    <a:pt x="7656" y="3340"/>
                    <a:pt x="7499" y="3497"/>
                    <a:pt x="7310" y="3497"/>
                  </a:cubicBezTo>
                  <a:lnTo>
                    <a:pt x="5924" y="3497"/>
                  </a:lnTo>
                  <a:lnTo>
                    <a:pt x="5924" y="3151"/>
                  </a:lnTo>
                  <a:cubicBezTo>
                    <a:pt x="5924" y="2962"/>
                    <a:pt x="5766" y="2804"/>
                    <a:pt x="5577" y="2804"/>
                  </a:cubicBezTo>
                  <a:cubicBezTo>
                    <a:pt x="5357" y="2804"/>
                    <a:pt x="5199" y="2962"/>
                    <a:pt x="5199" y="3151"/>
                  </a:cubicBezTo>
                  <a:lnTo>
                    <a:pt x="5199" y="3497"/>
                  </a:lnTo>
                  <a:lnTo>
                    <a:pt x="3844" y="3497"/>
                  </a:lnTo>
                  <a:cubicBezTo>
                    <a:pt x="3624" y="3497"/>
                    <a:pt x="3466" y="3340"/>
                    <a:pt x="3466" y="3151"/>
                  </a:cubicBezTo>
                  <a:lnTo>
                    <a:pt x="3466" y="2804"/>
                  </a:lnTo>
                  <a:cubicBezTo>
                    <a:pt x="3466" y="1638"/>
                    <a:pt x="4411" y="693"/>
                    <a:pt x="5577" y="693"/>
                  </a:cubicBezTo>
                  <a:close/>
                  <a:moveTo>
                    <a:pt x="8318" y="2867"/>
                  </a:moveTo>
                  <a:cubicBezTo>
                    <a:pt x="8728" y="2993"/>
                    <a:pt x="9043" y="3371"/>
                    <a:pt x="9043" y="3844"/>
                  </a:cubicBezTo>
                  <a:lnTo>
                    <a:pt x="9043" y="8727"/>
                  </a:lnTo>
                  <a:cubicBezTo>
                    <a:pt x="9043" y="9326"/>
                    <a:pt x="8570" y="9767"/>
                    <a:pt x="8003" y="9767"/>
                  </a:cubicBezTo>
                  <a:lnTo>
                    <a:pt x="5924" y="9767"/>
                  </a:lnTo>
                  <a:lnTo>
                    <a:pt x="5924" y="7309"/>
                  </a:lnTo>
                  <a:cubicBezTo>
                    <a:pt x="5924" y="7120"/>
                    <a:pt x="5766" y="6963"/>
                    <a:pt x="5577" y="6963"/>
                  </a:cubicBezTo>
                  <a:cubicBezTo>
                    <a:pt x="5357" y="6963"/>
                    <a:pt x="5199" y="7120"/>
                    <a:pt x="5199" y="7309"/>
                  </a:cubicBezTo>
                  <a:lnTo>
                    <a:pt x="5199" y="9767"/>
                  </a:lnTo>
                  <a:lnTo>
                    <a:pt x="3120" y="9767"/>
                  </a:lnTo>
                  <a:cubicBezTo>
                    <a:pt x="2521" y="9767"/>
                    <a:pt x="2112" y="9294"/>
                    <a:pt x="2112" y="8727"/>
                  </a:cubicBezTo>
                  <a:lnTo>
                    <a:pt x="2112" y="3844"/>
                  </a:lnTo>
                  <a:cubicBezTo>
                    <a:pt x="2112" y="3434"/>
                    <a:pt x="2364" y="3025"/>
                    <a:pt x="2805" y="2867"/>
                  </a:cubicBezTo>
                  <a:lnTo>
                    <a:pt x="2805" y="3151"/>
                  </a:lnTo>
                  <a:cubicBezTo>
                    <a:pt x="2805" y="3749"/>
                    <a:pt x="3277" y="4159"/>
                    <a:pt x="3844" y="4159"/>
                  </a:cubicBezTo>
                  <a:lnTo>
                    <a:pt x="7310" y="4159"/>
                  </a:lnTo>
                  <a:cubicBezTo>
                    <a:pt x="7877" y="4159"/>
                    <a:pt x="8318" y="3686"/>
                    <a:pt x="8318" y="3151"/>
                  </a:cubicBezTo>
                  <a:lnTo>
                    <a:pt x="8318" y="2867"/>
                  </a:lnTo>
                  <a:close/>
                  <a:moveTo>
                    <a:pt x="7972" y="693"/>
                  </a:moveTo>
                  <a:cubicBezTo>
                    <a:pt x="9326" y="693"/>
                    <a:pt x="10429" y="1796"/>
                    <a:pt x="10429" y="3151"/>
                  </a:cubicBezTo>
                  <a:lnTo>
                    <a:pt x="10429" y="8727"/>
                  </a:lnTo>
                  <a:lnTo>
                    <a:pt x="10397" y="8727"/>
                  </a:lnTo>
                  <a:cubicBezTo>
                    <a:pt x="10397" y="10082"/>
                    <a:pt x="9295" y="11184"/>
                    <a:pt x="7972" y="11184"/>
                  </a:cubicBezTo>
                  <a:lnTo>
                    <a:pt x="3120" y="11184"/>
                  </a:lnTo>
                  <a:cubicBezTo>
                    <a:pt x="1797" y="11184"/>
                    <a:pt x="694" y="10082"/>
                    <a:pt x="694" y="8727"/>
                  </a:cubicBezTo>
                  <a:lnTo>
                    <a:pt x="694" y="3151"/>
                  </a:lnTo>
                  <a:cubicBezTo>
                    <a:pt x="694" y="1796"/>
                    <a:pt x="1797" y="693"/>
                    <a:pt x="3120" y="693"/>
                  </a:cubicBezTo>
                  <a:lnTo>
                    <a:pt x="3718" y="693"/>
                  </a:lnTo>
                  <a:cubicBezTo>
                    <a:pt x="3277" y="1071"/>
                    <a:pt x="2994" y="1575"/>
                    <a:pt x="2868" y="2111"/>
                  </a:cubicBezTo>
                  <a:cubicBezTo>
                    <a:pt x="2017" y="2237"/>
                    <a:pt x="1387" y="2993"/>
                    <a:pt x="1387" y="3844"/>
                  </a:cubicBezTo>
                  <a:lnTo>
                    <a:pt x="1387" y="8727"/>
                  </a:lnTo>
                  <a:cubicBezTo>
                    <a:pt x="1387" y="9672"/>
                    <a:pt x="2175" y="10460"/>
                    <a:pt x="3120" y="10460"/>
                  </a:cubicBezTo>
                  <a:lnTo>
                    <a:pt x="7972" y="10460"/>
                  </a:lnTo>
                  <a:cubicBezTo>
                    <a:pt x="8917" y="10460"/>
                    <a:pt x="9704" y="9672"/>
                    <a:pt x="9704" y="8727"/>
                  </a:cubicBezTo>
                  <a:lnTo>
                    <a:pt x="9704" y="3844"/>
                  </a:lnTo>
                  <a:cubicBezTo>
                    <a:pt x="9704" y="2993"/>
                    <a:pt x="9074" y="2237"/>
                    <a:pt x="8255" y="2111"/>
                  </a:cubicBezTo>
                  <a:cubicBezTo>
                    <a:pt x="8098" y="1575"/>
                    <a:pt x="7814" y="1071"/>
                    <a:pt x="7373" y="693"/>
                  </a:cubicBezTo>
                  <a:close/>
                  <a:moveTo>
                    <a:pt x="3120" y="0"/>
                  </a:moveTo>
                  <a:cubicBezTo>
                    <a:pt x="1387" y="0"/>
                    <a:pt x="1" y="1418"/>
                    <a:pt x="1" y="3119"/>
                  </a:cubicBezTo>
                  <a:lnTo>
                    <a:pt x="1" y="8695"/>
                  </a:lnTo>
                  <a:cubicBezTo>
                    <a:pt x="1" y="10428"/>
                    <a:pt x="1418" y="11814"/>
                    <a:pt x="3120" y="11814"/>
                  </a:cubicBezTo>
                  <a:lnTo>
                    <a:pt x="7972" y="11814"/>
                  </a:lnTo>
                  <a:cubicBezTo>
                    <a:pt x="9704" y="11814"/>
                    <a:pt x="11091" y="10397"/>
                    <a:pt x="11091" y="8695"/>
                  </a:cubicBezTo>
                  <a:lnTo>
                    <a:pt x="11091" y="3119"/>
                  </a:lnTo>
                  <a:cubicBezTo>
                    <a:pt x="11122" y="1418"/>
                    <a:pt x="9704" y="0"/>
                    <a:pt x="7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5"/>
            <p:cNvSpPr/>
            <p:nvPr/>
          </p:nvSpPr>
          <p:spPr>
            <a:xfrm>
              <a:off x="-24225500" y="2375850"/>
              <a:ext cx="68550" cy="34700"/>
            </a:xfrm>
            <a:custGeom>
              <a:avLst/>
              <a:gdLst/>
              <a:ahLst/>
              <a:cxnLst/>
              <a:rect l="l" t="t" r="r" b="b"/>
              <a:pathLst>
                <a:path w="2742" h="1388" extrusionOk="0">
                  <a:moveTo>
                    <a:pt x="1387" y="1"/>
                  </a:moveTo>
                  <a:cubicBezTo>
                    <a:pt x="789" y="1"/>
                    <a:pt x="284" y="347"/>
                    <a:pt x="64" y="914"/>
                  </a:cubicBezTo>
                  <a:cubicBezTo>
                    <a:pt x="1" y="1103"/>
                    <a:pt x="64" y="1293"/>
                    <a:pt x="284" y="1324"/>
                  </a:cubicBezTo>
                  <a:cubicBezTo>
                    <a:pt x="330" y="1347"/>
                    <a:pt x="375" y="1357"/>
                    <a:pt x="418" y="1357"/>
                  </a:cubicBezTo>
                  <a:cubicBezTo>
                    <a:pt x="555" y="1357"/>
                    <a:pt x="670" y="1255"/>
                    <a:pt x="694" y="1135"/>
                  </a:cubicBezTo>
                  <a:cubicBezTo>
                    <a:pt x="789" y="851"/>
                    <a:pt x="1072" y="662"/>
                    <a:pt x="1387" y="662"/>
                  </a:cubicBezTo>
                  <a:cubicBezTo>
                    <a:pt x="1639" y="662"/>
                    <a:pt x="1923" y="851"/>
                    <a:pt x="2049" y="1135"/>
                  </a:cubicBezTo>
                  <a:cubicBezTo>
                    <a:pt x="2080" y="1293"/>
                    <a:pt x="2238" y="1387"/>
                    <a:pt x="2364" y="1387"/>
                  </a:cubicBezTo>
                  <a:cubicBezTo>
                    <a:pt x="2395" y="1387"/>
                    <a:pt x="2427" y="1387"/>
                    <a:pt x="2490" y="1324"/>
                  </a:cubicBezTo>
                  <a:cubicBezTo>
                    <a:pt x="2679" y="1261"/>
                    <a:pt x="2742" y="1072"/>
                    <a:pt x="2679" y="914"/>
                  </a:cubicBezTo>
                  <a:cubicBezTo>
                    <a:pt x="2490" y="347"/>
                    <a:pt x="1954" y="1"/>
                    <a:pt x="1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5"/>
            <p:cNvSpPr/>
            <p:nvPr/>
          </p:nvSpPr>
          <p:spPr>
            <a:xfrm>
              <a:off x="-24260925" y="2462500"/>
              <a:ext cx="138650" cy="17350"/>
            </a:xfrm>
            <a:custGeom>
              <a:avLst/>
              <a:gdLst/>
              <a:ahLst/>
              <a:cxnLst/>
              <a:rect l="l" t="t" r="r" b="b"/>
              <a:pathLst>
                <a:path w="5546" h="694" extrusionOk="0">
                  <a:moveTo>
                    <a:pt x="347" y="0"/>
                  </a:moveTo>
                  <a:cubicBezTo>
                    <a:pt x="158" y="0"/>
                    <a:pt x="0" y="158"/>
                    <a:pt x="0" y="347"/>
                  </a:cubicBezTo>
                  <a:cubicBezTo>
                    <a:pt x="0" y="536"/>
                    <a:pt x="158" y="693"/>
                    <a:pt x="347" y="693"/>
                  </a:cubicBezTo>
                  <a:lnTo>
                    <a:pt x="5199" y="693"/>
                  </a:lnTo>
                  <a:cubicBezTo>
                    <a:pt x="5388" y="693"/>
                    <a:pt x="5545" y="536"/>
                    <a:pt x="5545" y="347"/>
                  </a:cubicBezTo>
                  <a:cubicBezTo>
                    <a:pt x="5545" y="158"/>
                    <a:pt x="5388" y="0"/>
                    <a:pt x="5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5"/>
            <p:cNvSpPr/>
            <p:nvPr/>
          </p:nvSpPr>
          <p:spPr>
            <a:xfrm>
              <a:off x="-24260150" y="2515275"/>
              <a:ext cx="43350" cy="18125"/>
            </a:xfrm>
            <a:custGeom>
              <a:avLst/>
              <a:gdLst/>
              <a:ahLst/>
              <a:cxnLst/>
              <a:rect l="l" t="t" r="r" b="b"/>
              <a:pathLst>
                <a:path w="1734" h="725" extrusionOk="0">
                  <a:moveTo>
                    <a:pt x="347" y="0"/>
                  </a:moveTo>
                  <a:cubicBezTo>
                    <a:pt x="158" y="0"/>
                    <a:pt x="1" y="158"/>
                    <a:pt x="1" y="378"/>
                  </a:cubicBezTo>
                  <a:cubicBezTo>
                    <a:pt x="1" y="567"/>
                    <a:pt x="158" y="725"/>
                    <a:pt x="347" y="725"/>
                  </a:cubicBezTo>
                  <a:lnTo>
                    <a:pt x="1387" y="725"/>
                  </a:lnTo>
                  <a:cubicBezTo>
                    <a:pt x="1576" y="725"/>
                    <a:pt x="1733" y="567"/>
                    <a:pt x="1733" y="378"/>
                  </a:cubicBezTo>
                  <a:cubicBezTo>
                    <a:pt x="1702" y="158"/>
                    <a:pt x="1544"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5"/>
            <p:cNvSpPr/>
            <p:nvPr/>
          </p:nvSpPr>
          <p:spPr>
            <a:xfrm>
              <a:off x="-24260925" y="2549925"/>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5"/>
            <p:cNvSpPr/>
            <p:nvPr/>
          </p:nvSpPr>
          <p:spPr>
            <a:xfrm>
              <a:off x="-24165625" y="2515275"/>
              <a:ext cx="43350" cy="18125"/>
            </a:xfrm>
            <a:custGeom>
              <a:avLst/>
              <a:gdLst/>
              <a:ahLst/>
              <a:cxnLst/>
              <a:rect l="l" t="t" r="r" b="b"/>
              <a:pathLst>
                <a:path w="1734" h="725" extrusionOk="0">
                  <a:moveTo>
                    <a:pt x="378" y="0"/>
                  </a:moveTo>
                  <a:cubicBezTo>
                    <a:pt x="158" y="0"/>
                    <a:pt x="0" y="158"/>
                    <a:pt x="0" y="378"/>
                  </a:cubicBezTo>
                  <a:cubicBezTo>
                    <a:pt x="0" y="567"/>
                    <a:pt x="158" y="725"/>
                    <a:pt x="378" y="725"/>
                  </a:cubicBezTo>
                  <a:lnTo>
                    <a:pt x="1387" y="725"/>
                  </a:lnTo>
                  <a:cubicBezTo>
                    <a:pt x="1576" y="725"/>
                    <a:pt x="1733" y="567"/>
                    <a:pt x="1733" y="378"/>
                  </a:cubicBezTo>
                  <a:cubicBezTo>
                    <a:pt x="1733" y="158"/>
                    <a:pt x="157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5"/>
            <p:cNvSpPr/>
            <p:nvPr/>
          </p:nvSpPr>
          <p:spPr>
            <a:xfrm>
              <a:off x="-24157750" y="2549925"/>
              <a:ext cx="35475" cy="18125"/>
            </a:xfrm>
            <a:custGeom>
              <a:avLst/>
              <a:gdLst/>
              <a:ahLst/>
              <a:cxnLst/>
              <a:rect l="l" t="t" r="r" b="b"/>
              <a:pathLst>
                <a:path w="1419" h="725" extrusionOk="0">
                  <a:moveTo>
                    <a:pt x="347" y="0"/>
                  </a:moveTo>
                  <a:cubicBezTo>
                    <a:pt x="158" y="0"/>
                    <a:pt x="0" y="158"/>
                    <a:pt x="0" y="347"/>
                  </a:cubicBezTo>
                  <a:cubicBezTo>
                    <a:pt x="0" y="567"/>
                    <a:pt x="158" y="725"/>
                    <a:pt x="347" y="725"/>
                  </a:cubicBezTo>
                  <a:lnTo>
                    <a:pt x="1072" y="725"/>
                  </a:lnTo>
                  <a:cubicBezTo>
                    <a:pt x="1261" y="725"/>
                    <a:pt x="1418" y="567"/>
                    <a:pt x="1418" y="347"/>
                  </a:cubicBezTo>
                  <a:cubicBezTo>
                    <a:pt x="1418" y="158"/>
                    <a:pt x="1261" y="0"/>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203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a:spLocks noGrp="1"/>
          </p:cNvSpPr>
          <p:nvPr>
            <p:ph type="ctrTitle"/>
          </p:nvPr>
        </p:nvSpPr>
        <p:spPr>
          <a:xfrm>
            <a:off x="131406" y="566753"/>
            <a:ext cx="8842374" cy="1507800"/>
          </a:xfrm>
          <a:prstGeom prst="rect">
            <a:avLst/>
          </a:prstGeom>
        </p:spPr>
        <p:txBody>
          <a:bodyPr spcFirstLastPara="1" wrap="square" lIns="91425" tIns="91425" rIns="91425" bIns="91425" anchor="ctr" anchorCtr="0">
            <a:noAutofit/>
          </a:bodyPr>
          <a:lstStyle/>
          <a:p>
            <a:pPr marL="0" lvl="0" indent="9144" algn="ctr" rtl="0">
              <a:spcBef>
                <a:spcPts val="0"/>
              </a:spcBef>
              <a:spcAft>
                <a:spcPts val="0"/>
              </a:spcAft>
              <a:buNone/>
            </a:pPr>
            <a:r>
              <a:rPr lang="vi-VN" sz="7000" dirty="0" smtClean="0">
                <a:solidFill>
                  <a:srgbClr val="0070C0"/>
                </a:solidFill>
              </a:rPr>
              <a:t>Thụ tinh thụ thai và sự phát triển thai nhi</a:t>
            </a:r>
            <a:endParaRPr sz="7000" dirty="0">
              <a:solidFill>
                <a:srgbClr val="0070C0"/>
              </a:solidFill>
            </a:endParaRPr>
          </a:p>
        </p:txBody>
      </p:sp>
      <p:grpSp>
        <p:nvGrpSpPr>
          <p:cNvPr id="389" name="Google Shape;389;p28"/>
          <p:cNvGrpSpPr/>
          <p:nvPr/>
        </p:nvGrpSpPr>
        <p:grpSpPr>
          <a:xfrm>
            <a:off x="-266339" y="1623167"/>
            <a:ext cx="9538012" cy="3520333"/>
            <a:chOff x="-216332" y="1993513"/>
            <a:chExt cx="9538012" cy="3520333"/>
          </a:xfrm>
        </p:grpSpPr>
        <p:sp>
          <p:nvSpPr>
            <p:cNvPr id="390" name="Google Shape;390;p28"/>
            <p:cNvSpPr/>
            <p:nvPr/>
          </p:nvSpPr>
          <p:spPr>
            <a:xfrm>
              <a:off x="7705336" y="2727393"/>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8453179" y="2749045"/>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8076893" y="24919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8055820" y="2477511"/>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8160766" y="2518885"/>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8095585" y="200824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8522478" y="2760048"/>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775632" y="2788713"/>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7686997" y="1993513"/>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8215812" y="2044280"/>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444935" y="2268778"/>
              <a:ext cx="1102423" cy="1035021"/>
            </a:xfrm>
            <a:custGeom>
              <a:avLst/>
              <a:gdLst/>
              <a:ahLst/>
              <a:cxnLst/>
              <a:rect l="l" t="t" r="r" b="b"/>
              <a:pathLst>
                <a:path w="34266" h="32171" extrusionOk="0">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2152540" y="2908169"/>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3031935" y="2924062"/>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3206984" y="3002884"/>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3191606" y="2985157"/>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2907525" y="3053619"/>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2611026" y="3252122"/>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687757" y="3264508"/>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2686663" y="3290632"/>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2345219" y="3297292"/>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2822945" y="3600740"/>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2830087" y="3837109"/>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2161709" y="3210330"/>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2253722" y="3233365"/>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2902474" y="3954892"/>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922003" y="3944757"/>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7998778" y="2959773"/>
              <a:ext cx="1322901" cy="2374877"/>
            </a:xfrm>
            <a:custGeom>
              <a:avLst/>
              <a:gdLst/>
              <a:ahLst/>
              <a:cxnLst/>
              <a:rect l="l" t="t" r="r" b="b"/>
              <a:pathLst>
                <a:path w="41119" h="73817" extrusionOk="0">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8854624" y="3146693"/>
              <a:ext cx="440184" cy="556970"/>
            </a:xfrm>
            <a:custGeom>
              <a:avLst/>
              <a:gdLst/>
              <a:ahLst/>
              <a:cxnLst/>
              <a:rect l="l" t="t" r="r" b="b"/>
              <a:pathLst>
                <a:path w="13682" h="17312" extrusionOk="0">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8778215" y="3072955"/>
              <a:ext cx="432012" cy="169163"/>
            </a:xfrm>
            <a:custGeom>
              <a:avLst/>
              <a:gdLst/>
              <a:ahLst/>
              <a:cxnLst/>
              <a:rect l="l" t="t" r="r" b="b"/>
              <a:pathLst>
                <a:path w="13428" h="5258" extrusionOk="0">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8741538" y="3225805"/>
              <a:ext cx="395336" cy="173217"/>
            </a:xfrm>
            <a:custGeom>
              <a:avLst/>
              <a:gdLst/>
              <a:ahLst/>
              <a:cxnLst/>
              <a:rect l="l" t="t" r="r" b="b"/>
              <a:pathLst>
                <a:path w="12288" h="5384" extrusionOk="0">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8756820" y="3418356"/>
              <a:ext cx="266967" cy="116175"/>
            </a:xfrm>
            <a:custGeom>
              <a:avLst/>
              <a:gdLst/>
              <a:ahLst/>
              <a:cxnLst/>
              <a:rect l="l" t="t" r="r" b="b"/>
              <a:pathLst>
                <a:path w="8298" h="3611" extrusionOk="0">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8021202" y="2975151"/>
              <a:ext cx="1098369" cy="2231935"/>
            </a:xfrm>
            <a:custGeom>
              <a:avLst/>
              <a:gdLst/>
              <a:ahLst/>
              <a:cxnLst/>
              <a:rect l="l" t="t" r="r" b="b"/>
              <a:pathLst>
                <a:path w="34140" h="69374" extrusionOk="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8451152" y="4059226"/>
              <a:ext cx="479917" cy="170193"/>
            </a:xfrm>
            <a:custGeom>
              <a:avLst/>
              <a:gdLst/>
              <a:ahLst/>
              <a:cxnLst/>
              <a:rect l="l" t="t" r="r" b="b"/>
              <a:pathLst>
                <a:path w="14917" h="5290" extrusionOk="0">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8563240" y="3853420"/>
              <a:ext cx="357630" cy="137570"/>
            </a:xfrm>
            <a:custGeom>
              <a:avLst/>
              <a:gdLst/>
              <a:ahLst/>
              <a:cxnLst/>
              <a:rect l="l" t="t" r="r" b="b"/>
              <a:pathLst>
                <a:path w="11116" h="4276" extrusionOk="0">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8315643" y="3677149"/>
              <a:ext cx="479917" cy="898674"/>
            </a:xfrm>
            <a:custGeom>
              <a:avLst/>
              <a:gdLst/>
              <a:ahLst/>
              <a:cxnLst/>
              <a:rect l="l" t="t" r="r" b="b"/>
              <a:pathLst>
                <a:path w="14917" h="27933" extrusionOk="0">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8459292" y="4309848"/>
              <a:ext cx="312845" cy="120261"/>
            </a:xfrm>
            <a:custGeom>
              <a:avLst/>
              <a:gdLst/>
              <a:ahLst/>
              <a:cxnLst/>
              <a:rect l="l" t="t" r="r" b="b"/>
              <a:pathLst>
                <a:path w="9724" h="3738" extrusionOk="0">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8548955" y="4621629"/>
              <a:ext cx="167136" cy="580778"/>
            </a:xfrm>
            <a:custGeom>
              <a:avLst/>
              <a:gdLst/>
              <a:ahLst/>
              <a:cxnLst/>
              <a:rect l="l" t="t" r="r" b="b"/>
              <a:pathLst>
                <a:path w="5195" h="18052" extrusionOk="0">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8600914" y="5193200"/>
              <a:ext cx="80528" cy="123382"/>
            </a:xfrm>
            <a:custGeom>
              <a:avLst/>
              <a:gdLst/>
              <a:ahLst/>
              <a:cxnLst/>
              <a:rect l="l" t="t" r="r" b="b"/>
              <a:pathLst>
                <a:path w="2503" h="3835" extrusionOk="0">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8194385" y="4896733"/>
              <a:ext cx="442243" cy="128400"/>
            </a:xfrm>
            <a:custGeom>
              <a:avLst/>
              <a:gdLst/>
              <a:ahLst/>
              <a:cxnLst/>
              <a:rect l="l" t="t" r="r" b="b"/>
              <a:pathLst>
                <a:path w="13746" h="3991" extrusionOk="0">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8146513" y="5065862"/>
              <a:ext cx="477890" cy="130427"/>
            </a:xfrm>
            <a:custGeom>
              <a:avLst/>
              <a:gdLst/>
              <a:ahLst/>
              <a:cxnLst/>
              <a:rect l="l" t="t" r="r" b="b"/>
              <a:pathLst>
                <a:path w="14854" h="4054" extrusionOk="0">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8341123" y="4752055"/>
              <a:ext cx="274110" cy="79498"/>
            </a:xfrm>
            <a:custGeom>
              <a:avLst/>
              <a:gdLst/>
              <a:ahLst/>
              <a:cxnLst/>
              <a:rect l="l" t="t" r="r" b="b"/>
              <a:pathLst>
                <a:path w="8520" h="2471" extrusionOk="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4594765" y="3256465"/>
              <a:ext cx="1271586" cy="2194229"/>
            </a:xfrm>
            <a:custGeom>
              <a:avLst/>
              <a:gdLst/>
              <a:ahLst/>
              <a:cxnLst/>
              <a:rect l="l" t="t" r="r" b="b"/>
              <a:pathLst>
                <a:path w="39524" h="68202" extrusionOk="0">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4594765" y="3279211"/>
              <a:ext cx="1241022" cy="2150217"/>
            </a:xfrm>
            <a:custGeom>
              <a:avLst/>
              <a:gdLst/>
              <a:ahLst/>
              <a:cxnLst/>
              <a:rect l="l" t="t" r="r" b="b"/>
              <a:pathLst>
                <a:path w="38574" h="66834" extrusionOk="0">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4690542" y="4592030"/>
              <a:ext cx="1081028" cy="750810"/>
            </a:xfrm>
            <a:custGeom>
              <a:avLst/>
              <a:gdLst/>
              <a:ahLst/>
              <a:cxnLst/>
              <a:rect l="l" t="t" r="r" b="b"/>
              <a:pathLst>
                <a:path w="33601" h="23337" extrusionOk="0">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4713963" y="4630798"/>
              <a:ext cx="1029102" cy="690776"/>
            </a:xfrm>
            <a:custGeom>
              <a:avLst/>
              <a:gdLst/>
              <a:ahLst/>
              <a:cxnLst/>
              <a:rect l="l" t="t" r="r" b="b"/>
              <a:pathLst>
                <a:path w="31987" h="21471" extrusionOk="0">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5045080" y="4255863"/>
              <a:ext cx="148798" cy="149795"/>
            </a:xfrm>
            <a:custGeom>
              <a:avLst/>
              <a:gdLst/>
              <a:ahLst/>
              <a:cxnLst/>
              <a:rect l="l" t="t" r="r" b="b"/>
              <a:pathLst>
                <a:path w="4625" h="4656" extrusionOk="0">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5044082" y="4271144"/>
              <a:ext cx="148766" cy="115178"/>
            </a:xfrm>
            <a:custGeom>
              <a:avLst/>
              <a:gdLst/>
              <a:ahLst/>
              <a:cxnLst/>
              <a:rect l="l" t="t" r="r" b="b"/>
              <a:pathLst>
                <a:path w="4624" h="3580" extrusionOk="0">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5091954" y="4294695"/>
              <a:ext cx="38768" cy="47744"/>
            </a:xfrm>
            <a:custGeom>
              <a:avLst/>
              <a:gdLst/>
              <a:ahLst/>
              <a:cxnLst/>
              <a:rect l="l" t="t" r="r" b="b"/>
              <a:pathLst>
                <a:path w="1205" h="1484" extrusionOk="0">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4785289" y="3341110"/>
              <a:ext cx="335077" cy="92206"/>
            </a:xfrm>
            <a:custGeom>
              <a:avLst/>
              <a:gdLst/>
              <a:ahLst/>
              <a:cxnLst/>
              <a:rect l="l" t="t" r="r" b="b"/>
              <a:pathLst>
                <a:path w="10415" h="2866" extrusionOk="0">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283894" y="4449057"/>
              <a:ext cx="179973" cy="147382"/>
            </a:xfrm>
            <a:custGeom>
              <a:avLst/>
              <a:gdLst/>
              <a:ahLst/>
              <a:cxnLst/>
              <a:rect l="l" t="t" r="r" b="b"/>
              <a:pathLst>
                <a:path w="5594" h="4581" extrusionOk="0">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5277395" y="4425989"/>
              <a:ext cx="201754" cy="190107"/>
            </a:xfrm>
            <a:custGeom>
              <a:avLst/>
              <a:gdLst/>
              <a:ahLst/>
              <a:cxnLst/>
              <a:rect l="l" t="t" r="r" b="b"/>
              <a:pathLst>
                <a:path w="6271" h="5909" extrusionOk="0">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5360946" y="4468489"/>
              <a:ext cx="79498" cy="42918"/>
            </a:xfrm>
            <a:custGeom>
              <a:avLst/>
              <a:gdLst/>
              <a:ahLst/>
              <a:cxnLst/>
              <a:rect l="l" t="t" r="r" b="b"/>
              <a:pathLst>
                <a:path w="2471" h="1334" extrusionOk="0">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5007406" y="3764786"/>
              <a:ext cx="123317" cy="113183"/>
            </a:xfrm>
            <a:custGeom>
              <a:avLst/>
              <a:gdLst/>
              <a:ahLst/>
              <a:cxnLst/>
              <a:rect l="l" t="t" r="r" b="b"/>
              <a:pathLst>
                <a:path w="3833" h="3518" extrusionOk="0">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4991095" y="3746705"/>
              <a:ext cx="151854" cy="147511"/>
            </a:xfrm>
            <a:custGeom>
              <a:avLst/>
              <a:gdLst/>
              <a:ahLst/>
              <a:cxnLst/>
              <a:rect l="l" t="t" r="r" b="b"/>
              <a:pathLst>
                <a:path w="4720" h="4585" extrusionOk="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5059364" y="3784121"/>
              <a:ext cx="42822" cy="66726"/>
            </a:xfrm>
            <a:custGeom>
              <a:avLst/>
              <a:gdLst/>
              <a:ahLst/>
              <a:cxnLst/>
              <a:rect l="l" t="t" r="r" b="b"/>
              <a:pathLst>
                <a:path w="1331" h="2074" extrusionOk="0">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5626850" y="2893788"/>
              <a:ext cx="1467227" cy="2428992"/>
            </a:xfrm>
            <a:custGeom>
              <a:avLst/>
              <a:gdLst/>
              <a:ahLst/>
              <a:cxnLst/>
              <a:rect l="l" t="t" r="r" b="b"/>
              <a:pathLst>
                <a:path w="45605" h="75499" extrusionOk="0">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5781727" y="3293045"/>
              <a:ext cx="1290954" cy="1953868"/>
            </a:xfrm>
            <a:custGeom>
              <a:avLst/>
              <a:gdLst/>
              <a:ahLst/>
              <a:cxnLst/>
              <a:rect l="l" t="t" r="r" b="b"/>
              <a:pathLst>
                <a:path w="40126" h="60731" extrusionOk="0">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5666582" y="3343973"/>
              <a:ext cx="1381648" cy="1841136"/>
            </a:xfrm>
            <a:custGeom>
              <a:avLst/>
              <a:gdLst/>
              <a:ahLst/>
              <a:cxnLst/>
              <a:rect l="l" t="t" r="r" b="b"/>
              <a:pathLst>
                <a:path w="42945" h="57227" extrusionOk="0">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5819143" y="4915071"/>
              <a:ext cx="973347" cy="385491"/>
            </a:xfrm>
            <a:custGeom>
              <a:avLst/>
              <a:gdLst/>
              <a:ahLst/>
              <a:cxnLst/>
              <a:rect l="l" t="t" r="r" b="b"/>
              <a:pathLst>
                <a:path w="30254" h="11982" extrusionOk="0">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6480668" y="2907911"/>
              <a:ext cx="101922" cy="55305"/>
            </a:xfrm>
            <a:custGeom>
              <a:avLst/>
              <a:gdLst/>
              <a:ahLst/>
              <a:cxnLst/>
              <a:rect l="l" t="t" r="r" b="b"/>
              <a:pathLst>
                <a:path w="3168" h="1719" extrusionOk="0">
                  <a:moveTo>
                    <a:pt x="1" y="1"/>
                  </a:moveTo>
                  <a:cubicBezTo>
                    <a:pt x="530" y="1031"/>
                    <a:pt x="1573" y="1719"/>
                    <a:pt x="2700" y="1719"/>
                  </a:cubicBezTo>
                  <a:cubicBezTo>
                    <a:pt x="2855" y="1719"/>
                    <a:pt x="3011" y="1706"/>
                    <a:pt x="3167" y="1679"/>
                  </a:cubicBezTo>
                  <a:cubicBezTo>
                    <a:pt x="2376" y="634"/>
                    <a:pt x="1236" y="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6365524" y="2919107"/>
              <a:ext cx="214011" cy="235213"/>
            </a:xfrm>
            <a:custGeom>
              <a:avLst/>
              <a:gdLst/>
              <a:ahLst/>
              <a:cxnLst/>
              <a:rect l="l" t="t" r="r" b="b"/>
              <a:pathLst>
                <a:path w="6652" h="7311" extrusionOk="0">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6294230" y="3119830"/>
              <a:ext cx="229261" cy="106652"/>
            </a:xfrm>
            <a:custGeom>
              <a:avLst/>
              <a:gdLst/>
              <a:ahLst/>
              <a:cxnLst/>
              <a:rect l="l" t="t" r="r" b="b"/>
              <a:pathLst>
                <a:path w="7126" h="3315" extrusionOk="0">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5871391" y="3148366"/>
              <a:ext cx="652104" cy="561603"/>
            </a:xfrm>
            <a:custGeom>
              <a:avLst/>
              <a:gdLst/>
              <a:ahLst/>
              <a:cxnLst/>
              <a:rect l="l" t="t" r="r" b="b"/>
              <a:pathLst>
                <a:path w="20269" h="17456" extrusionOk="0">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5802092" y="3502936"/>
              <a:ext cx="611374" cy="294346"/>
            </a:xfrm>
            <a:custGeom>
              <a:avLst/>
              <a:gdLst/>
              <a:ahLst/>
              <a:cxnLst/>
              <a:rect l="l" t="t" r="r" b="b"/>
              <a:pathLst>
                <a:path w="19003" h="9149" extrusionOk="0">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6151579" y="3798406"/>
              <a:ext cx="119231" cy="118523"/>
            </a:xfrm>
            <a:custGeom>
              <a:avLst/>
              <a:gdLst/>
              <a:ahLst/>
              <a:cxnLst/>
              <a:rect l="l" t="t" r="r" b="b"/>
              <a:pathLst>
                <a:path w="3706" h="3684" extrusionOk="0">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5900925" y="3718941"/>
              <a:ext cx="208928" cy="192938"/>
            </a:xfrm>
            <a:custGeom>
              <a:avLst/>
              <a:gdLst/>
              <a:ahLst/>
              <a:cxnLst/>
              <a:rect l="l" t="t" r="r" b="b"/>
              <a:pathLst>
                <a:path w="6494" h="5997" extrusionOk="0">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6593753" y="3269720"/>
              <a:ext cx="1782067" cy="2096875"/>
            </a:xfrm>
            <a:custGeom>
              <a:avLst/>
              <a:gdLst/>
              <a:ahLst/>
              <a:cxnLst/>
              <a:rect l="l" t="t" r="r" b="b"/>
              <a:pathLst>
                <a:path w="55391" h="65176" extrusionOk="0">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7162301" y="4529938"/>
              <a:ext cx="1184978" cy="805889"/>
            </a:xfrm>
            <a:custGeom>
              <a:avLst/>
              <a:gdLst/>
              <a:ahLst/>
              <a:cxnLst/>
              <a:rect l="l" t="t" r="r" b="b"/>
              <a:pathLst>
                <a:path w="36832" h="25049" extrusionOk="0">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852547" y="4483063"/>
              <a:ext cx="1435633" cy="812163"/>
            </a:xfrm>
            <a:custGeom>
              <a:avLst/>
              <a:gdLst/>
              <a:ahLst/>
              <a:cxnLst/>
              <a:rect l="l" t="t" r="r" b="b"/>
              <a:pathLst>
                <a:path w="44623" h="25244" extrusionOk="0">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854606" y="4513819"/>
              <a:ext cx="1384672" cy="756504"/>
            </a:xfrm>
            <a:custGeom>
              <a:avLst/>
              <a:gdLst/>
              <a:ahLst/>
              <a:cxnLst/>
              <a:rect l="l" t="t" r="r" b="b"/>
              <a:pathLst>
                <a:path w="43039" h="23514" extrusionOk="0">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7231568" y="3514132"/>
              <a:ext cx="871167" cy="1073757"/>
            </a:xfrm>
            <a:custGeom>
              <a:avLst/>
              <a:gdLst/>
              <a:ahLst/>
              <a:cxnLst/>
              <a:rect l="l" t="t" r="r" b="b"/>
              <a:pathLst>
                <a:path w="27078" h="33375" extrusionOk="0">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7613645" y="3970592"/>
              <a:ext cx="193614" cy="155715"/>
            </a:xfrm>
            <a:custGeom>
              <a:avLst/>
              <a:gdLst/>
              <a:ahLst/>
              <a:cxnLst/>
              <a:rect l="l" t="t" r="r" b="b"/>
              <a:pathLst>
                <a:path w="6018" h="4840" extrusionOk="0">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521954" y="3297452"/>
              <a:ext cx="594033" cy="274785"/>
            </a:xfrm>
            <a:custGeom>
              <a:avLst/>
              <a:gdLst/>
              <a:ahLst/>
              <a:cxnLst/>
              <a:rect l="l" t="t" r="r" b="b"/>
              <a:pathLst>
                <a:path w="18464" h="8541" extrusionOk="0">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7617312" y="3389465"/>
              <a:ext cx="410199" cy="112089"/>
            </a:xfrm>
            <a:custGeom>
              <a:avLst/>
              <a:gdLst/>
              <a:ahLst/>
              <a:cxnLst/>
              <a:rect l="l" t="t" r="r" b="b"/>
              <a:pathLst>
                <a:path w="12750" h="3484" extrusionOk="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7621784" y="3957337"/>
              <a:ext cx="200756" cy="189528"/>
            </a:xfrm>
            <a:custGeom>
              <a:avLst/>
              <a:gdLst/>
              <a:ahLst/>
              <a:cxnLst/>
              <a:rect l="l" t="t" r="r" b="b"/>
              <a:pathLst>
                <a:path w="6240" h="5891" extrusionOk="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7681914" y="3995622"/>
              <a:ext cx="71359" cy="50382"/>
            </a:xfrm>
            <a:custGeom>
              <a:avLst/>
              <a:gdLst/>
              <a:ahLst/>
              <a:cxnLst/>
              <a:rect l="l" t="t" r="r" b="b"/>
              <a:pathLst>
                <a:path w="2218" h="1566" extrusionOk="0">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7694365" y="4290737"/>
              <a:ext cx="181163" cy="147768"/>
            </a:xfrm>
            <a:custGeom>
              <a:avLst/>
              <a:gdLst/>
              <a:ahLst/>
              <a:cxnLst/>
              <a:rect l="l" t="t" r="r" b="b"/>
              <a:pathLst>
                <a:path w="5631" h="4593" extrusionOk="0">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7686000" y="4267670"/>
              <a:ext cx="202783" cy="190493"/>
            </a:xfrm>
            <a:custGeom>
              <a:avLst/>
              <a:gdLst/>
              <a:ahLst/>
              <a:cxnLst/>
              <a:rect l="l" t="t" r="r" b="b"/>
              <a:pathLst>
                <a:path w="6303" h="5921" extrusionOk="0">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7770549" y="4309108"/>
              <a:ext cx="79498" cy="42918"/>
            </a:xfrm>
            <a:custGeom>
              <a:avLst/>
              <a:gdLst/>
              <a:ahLst/>
              <a:cxnLst/>
              <a:rect l="l" t="t" r="r" b="b"/>
              <a:pathLst>
                <a:path w="2471" h="1334" extrusionOk="0">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6807731" y="4476950"/>
              <a:ext cx="451380" cy="769277"/>
            </a:xfrm>
            <a:custGeom>
              <a:avLst/>
              <a:gdLst/>
              <a:ahLst/>
              <a:cxnLst/>
              <a:rect l="l" t="t" r="r" b="b"/>
              <a:pathLst>
                <a:path w="14030" h="23911" extrusionOk="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7765466" y="3680205"/>
              <a:ext cx="123317" cy="113537"/>
            </a:xfrm>
            <a:custGeom>
              <a:avLst/>
              <a:gdLst/>
              <a:ahLst/>
              <a:cxnLst/>
              <a:rect l="l" t="t" r="r" b="b"/>
              <a:pathLst>
                <a:path w="3833" h="3529" extrusionOk="0">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7750184" y="3662897"/>
              <a:ext cx="151822" cy="147768"/>
            </a:xfrm>
            <a:custGeom>
              <a:avLst/>
              <a:gdLst/>
              <a:ahLst/>
              <a:cxnLst/>
              <a:rect l="l" t="t" r="r" b="b"/>
              <a:pathLst>
                <a:path w="4719" h="4593" extrusionOk="0">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7817424" y="3699573"/>
              <a:ext cx="43851" cy="66243"/>
            </a:xfrm>
            <a:custGeom>
              <a:avLst/>
              <a:gdLst/>
              <a:ahLst/>
              <a:cxnLst/>
              <a:rect l="l" t="t" r="r" b="b"/>
              <a:pathLst>
                <a:path w="1363" h="2059" extrusionOk="0">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4020105" y="3641052"/>
              <a:ext cx="592006" cy="1710161"/>
            </a:xfrm>
            <a:custGeom>
              <a:avLst/>
              <a:gdLst/>
              <a:ahLst/>
              <a:cxnLst/>
              <a:rect l="l" t="t" r="r" b="b"/>
              <a:pathLst>
                <a:path w="18401" h="53156" extrusionOk="0">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4031333" y="3659004"/>
              <a:ext cx="548187" cy="1670139"/>
            </a:xfrm>
            <a:custGeom>
              <a:avLst/>
              <a:gdLst/>
              <a:ahLst/>
              <a:cxnLst/>
              <a:rect l="l" t="t" r="r" b="b"/>
              <a:pathLst>
                <a:path w="17039" h="51912" extrusionOk="0">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4151561" y="4565327"/>
              <a:ext cx="368858" cy="697564"/>
            </a:xfrm>
            <a:custGeom>
              <a:avLst/>
              <a:gdLst/>
              <a:ahLst/>
              <a:cxnLst/>
              <a:rect l="l" t="t" r="r" b="b"/>
              <a:pathLst>
                <a:path w="11465" h="21682" extrusionOk="0">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4173952" y="4588588"/>
              <a:ext cx="338841" cy="657091"/>
            </a:xfrm>
            <a:custGeom>
              <a:avLst/>
              <a:gdLst/>
              <a:ahLst/>
              <a:cxnLst/>
              <a:rect l="l" t="t" r="r" b="b"/>
              <a:pathLst>
                <a:path w="10532" h="20424" extrusionOk="0">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4127142" y="3739692"/>
              <a:ext cx="362777" cy="52087"/>
            </a:xfrm>
            <a:custGeom>
              <a:avLst/>
              <a:gdLst/>
              <a:ahLst/>
              <a:cxnLst/>
              <a:rect l="l" t="t" r="r" b="b"/>
              <a:pathLst>
                <a:path w="11276" h="1619" extrusionOk="0">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4266641" y="5106303"/>
              <a:ext cx="106201" cy="77214"/>
            </a:xfrm>
            <a:custGeom>
              <a:avLst/>
              <a:gdLst/>
              <a:ahLst/>
              <a:cxnLst/>
              <a:rect l="l" t="t" r="r" b="b"/>
              <a:pathLst>
                <a:path w="3301" h="2400" extrusionOk="0">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4224302" y="5091375"/>
              <a:ext cx="107842" cy="107520"/>
            </a:xfrm>
            <a:custGeom>
              <a:avLst/>
              <a:gdLst/>
              <a:ahLst/>
              <a:cxnLst/>
              <a:rect l="l" t="t" r="r" b="b"/>
              <a:pathLst>
                <a:path w="3352" h="3342" extrusionOk="0">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4170124" y="4010550"/>
              <a:ext cx="181163" cy="147768"/>
            </a:xfrm>
            <a:custGeom>
              <a:avLst/>
              <a:gdLst/>
              <a:ahLst/>
              <a:cxnLst/>
              <a:rect l="l" t="t" r="r" b="b"/>
              <a:pathLst>
                <a:path w="5631" h="4593" extrusionOk="0">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4163786" y="3987482"/>
              <a:ext cx="202783" cy="190493"/>
            </a:xfrm>
            <a:custGeom>
              <a:avLst/>
              <a:gdLst/>
              <a:ahLst/>
              <a:cxnLst/>
              <a:rect l="l" t="t" r="r" b="b"/>
              <a:pathLst>
                <a:path w="6303" h="5921" extrusionOk="0">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4246308" y="4030400"/>
              <a:ext cx="79498" cy="42886"/>
            </a:xfrm>
            <a:custGeom>
              <a:avLst/>
              <a:gdLst/>
              <a:ahLst/>
              <a:cxnLst/>
              <a:rect l="l" t="t" r="r" b="b"/>
              <a:pathLst>
                <a:path w="2471" h="1333" extrusionOk="0">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4323006" y="3428361"/>
              <a:ext cx="181099" cy="147575"/>
            </a:xfrm>
            <a:custGeom>
              <a:avLst/>
              <a:gdLst/>
              <a:ahLst/>
              <a:cxnLst/>
              <a:rect l="l" t="t" r="r" b="b"/>
              <a:pathLst>
                <a:path w="5629" h="4587" extrusionOk="0">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4316604" y="3405712"/>
              <a:ext cx="202783" cy="190461"/>
            </a:xfrm>
            <a:custGeom>
              <a:avLst/>
              <a:gdLst/>
              <a:ahLst/>
              <a:cxnLst/>
              <a:rect l="l" t="t" r="r" b="b"/>
              <a:pathLst>
                <a:path w="6303" h="5920" extrusionOk="0">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399126" y="3447118"/>
              <a:ext cx="79498" cy="42950"/>
            </a:xfrm>
            <a:custGeom>
              <a:avLst/>
              <a:gdLst/>
              <a:ahLst/>
              <a:cxnLst/>
              <a:rect l="l" t="t" r="r" b="b"/>
              <a:pathLst>
                <a:path w="2471" h="1335" extrusionOk="0">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4034389" y="3133085"/>
              <a:ext cx="267997" cy="249659"/>
            </a:xfrm>
            <a:custGeom>
              <a:avLst/>
              <a:gdLst/>
              <a:ahLst/>
              <a:cxnLst/>
              <a:rect l="l" t="t" r="r" b="b"/>
              <a:pathLst>
                <a:path w="8330" h="7760" extrusionOk="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4109769" y="3181761"/>
              <a:ext cx="87541" cy="72195"/>
            </a:xfrm>
            <a:custGeom>
              <a:avLst/>
              <a:gdLst/>
              <a:ahLst/>
              <a:cxnLst/>
              <a:rect l="l" t="t" r="r" b="b"/>
              <a:pathLst>
                <a:path w="2721" h="2244" extrusionOk="0">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4034389" y="3144280"/>
              <a:ext cx="245573" cy="217132"/>
            </a:xfrm>
            <a:custGeom>
              <a:avLst/>
              <a:gdLst/>
              <a:ahLst/>
              <a:cxnLst/>
              <a:rect l="l" t="t" r="r" b="b"/>
              <a:pathLst>
                <a:path w="7633" h="6749" extrusionOk="0">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4297236" y="4301708"/>
              <a:ext cx="124347" cy="114212"/>
            </a:xfrm>
            <a:custGeom>
              <a:avLst/>
              <a:gdLst/>
              <a:ahLst/>
              <a:cxnLst/>
              <a:rect l="l" t="t" r="r" b="b"/>
              <a:pathLst>
                <a:path w="3865" h="3550" extrusionOk="0">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4281955" y="4283627"/>
              <a:ext cx="151854" cy="148540"/>
            </a:xfrm>
            <a:custGeom>
              <a:avLst/>
              <a:gdLst/>
              <a:ahLst/>
              <a:cxnLst/>
              <a:rect l="l" t="t" r="r" b="b"/>
              <a:pathLst>
                <a:path w="4720" h="4617" extrusionOk="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4350224" y="4321076"/>
              <a:ext cx="42822" cy="67787"/>
            </a:xfrm>
            <a:custGeom>
              <a:avLst/>
              <a:gdLst/>
              <a:ahLst/>
              <a:cxnLst/>
              <a:rect l="l" t="t" r="r" b="b"/>
              <a:pathLst>
                <a:path w="1331" h="2107" extrusionOk="0">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2851481" y="3468512"/>
              <a:ext cx="1265377" cy="1904033"/>
            </a:xfrm>
            <a:custGeom>
              <a:avLst/>
              <a:gdLst/>
              <a:ahLst/>
              <a:cxnLst/>
              <a:rect l="l" t="t" r="r" b="b"/>
              <a:pathLst>
                <a:path w="39331" h="59182" extrusionOk="0">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2854538" y="3531441"/>
              <a:ext cx="1217568" cy="1816524"/>
            </a:xfrm>
            <a:custGeom>
              <a:avLst/>
              <a:gdLst/>
              <a:ahLst/>
              <a:cxnLst/>
              <a:rect l="l" t="t" r="r" b="b"/>
              <a:pathLst>
                <a:path w="37845" h="56462" extrusionOk="0">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2978079" y="4660107"/>
              <a:ext cx="966172" cy="628554"/>
            </a:xfrm>
            <a:custGeom>
              <a:avLst/>
              <a:gdLst/>
              <a:ahLst/>
              <a:cxnLst/>
              <a:rect l="l" t="t" r="r" b="b"/>
              <a:pathLst>
                <a:path w="30031" h="19537" extrusionOk="0">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2988020" y="4681758"/>
              <a:ext cx="932295" cy="583738"/>
            </a:xfrm>
            <a:custGeom>
              <a:avLst/>
              <a:gdLst/>
              <a:ahLst/>
              <a:cxnLst/>
              <a:rect l="l" t="t" r="r" b="b"/>
              <a:pathLst>
                <a:path w="28978" h="18144" extrusionOk="0">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2986991" y="4668503"/>
              <a:ext cx="928209" cy="211341"/>
            </a:xfrm>
            <a:custGeom>
              <a:avLst/>
              <a:gdLst/>
              <a:ahLst/>
              <a:cxnLst/>
              <a:rect l="l" t="t" r="r" b="b"/>
              <a:pathLst>
                <a:path w="28851" h="6569" extrusionOk="0">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3569951" y="4041177"/>
              <a:ext cx="98577" cy="128175"/>
            </a:xfrm>
            <a:custGeom>
              <a:avLst/>
              <a:gdLst/>
              <a:ahLst/>
              <a:cxnLst/>
              <a:rect l="l" t="t" r="r" b="b"/>
              <a:pathLst>
                <a:path w="3064" h="3984" extrusionOk="0">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3537747" y="4064663"/>
              <a:ext cx="80335" cy="133387"/>
            </a:xfrm>
            <a:custGeom>
              <a:avLst/>
              <a:gdLst/>
              <a:ahLst/>
              <a:cxnLst/>
              <a:rect l="l" t="t" r="r" b="b"/>
              <a:pathLst>
                <a:path w="2497" h="4146" extrusionOk="0">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265023" y="5077058"/>
              <a:ext cx="215749" cy="103016"/>
            </a:xfrm>
            <a:custGeom>
              <a:avLst/>
              <a:gdLst/>
              <a:ahLst/>
              <a:cxnLst/>
              <a:rect l="l" t="t" r="r" b="b"/>
              <a:pathLst>
                <a:path w="6706" h="3202" extrusionOk="0">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3167960" y="5080662"/>
              <a:ext cx="196188" cy="106909"/>
            </a:xfrm>
            <a:custGeom>
              <a:avLst/>
              <a:gdLst/>
              <a:ahLst/>
              <a:cxnLst/>
              <a:rect l="l" t="t" r="r" b="b"/>
              <a:pathLst>
                <a:path w="6098" h="3323" extrusionOk="0">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6867;p63"/>
          <p:cNvGrpSpPr/>
          <p:nvPr/>
        </p:nvGrpSpPr>
        <p:grpSpPr>
          <a:xfrm>
            <a:off x="113726" y="42360"/>
            <a:ext cx="497229" cy="457529"/>
            <a:chOff x="-40378075" y="3267450"/>
            <a:chExt cx="317425" cy="289075"/>
          </a:xfrm>
        </p:grpSpPr>
        <p:sp>
          <p:nvSpPr>
            <p:cNvPr id="160" name="Google Shape;6868;p63"/>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69;p63"/>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870;p63"/>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71;p63"/>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6867;p63"/>
          <p:cNvGrpSpPr/>
          <p:nvPr/>
        </p:nvGrpSpPr>
        <p:grpSpPr>
          <a:xfrm>
            <a:off x="8562167" y="103483"/>
            <a:ext cx="524699" cy="462093"/>
            <a:chOff x="-40378075" y="3267450"/>
            <a:chExt cx="317425" cy="289075"/>
          </a:xfrm>
        </p:grpSpPr>
        <p:sp>
          <p:nvSpPr>
            <p:cNvPr id="165" name="Google Shape;6868;p63"/>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869;p63"/>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870;p63"/>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871;p63"/>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48462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46"/>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Đ</a:t>
            </a:r>
            <a:r>
              <a:rPr lang="en" dirty="0"/>
              <a:t>ể nói chi tiết hơn </a:t>
            </a:r>
            <a:endParaRPr dirty="0"/>
          </a:p>
        </p:txBody>
      </p:sp>
      <p:sp>
        <p:nvSpPr>
          <p:cNvPr id="850" name="Google Shape;850;p46"/>
          <p:cNvSpPr txBox="1">
            <a:spLocks noGrp="1"/>
          </p:cNvSpPr>
          <p:nvPr>
            <p:ph type="subTitle" idx="4"/>
          </p:nvPr>
        </p:nvSpPr>
        <p:spPr>
          <a:xfrm>
            <a:off x="4801675" y="2927375"/>
            <a:ext cx="3629100" cy="105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Xảy ra hằng tháng từ 28 - 32 ngày</a:t>
            </a:r>
            <a:endParaRPr dirty="0"/>
          </a:p>
          <a:p>
            <a:pPr marL="0" lvl="0" indent="0" algn="ctr" rtl="0">
              <a:spcBef>
                <a:spcPts val="1200"/>
              </a:spcBef>
              <a:spcAft>
                <a:spcPts val="1200"/>
              </a:spcAft>
              <a:buNone/>
            </a:pPr>
            <a:r>
              <a:rPr lang="en" dirty="0"/>
              <a:t>Chịu sự tác động của hoocmon FSH, LH, estrogen và progesteron</a:t>
            </a:r>
            <a:endParaRPr dirty="0"/>
          </a:p>
        </p:txBody>
      </p:sp>
      <p:sp>
        <p:nvSpPr>
          <p:cNvPr id="851" name="Google Shape;851;p46"/>
          <p:cNvSpPr txBox="1">
            <a:spLocks noGrp="1"/>
          </p:cNvSpPr>
          <p:nvPr>
            <p:ph type="subTitle" idx="1"/>
          </p:nvPr>
        </p:nvSpPr>
        <p:spPr>
          <a:xfrm>
            <a:off x="713238" y="2067338"/>
            <a:ext cx="36291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solidFill>
                  <a:srgbClr val="0070C0"/>
                </a:solidFill>
              </a:rPr>
              <a:t>Nếu trứng không được thụ tinh</a:t>
            </a:r>
            <a:endParaRPr dirty="0">
              <a:solidFill>
                <a:srgbClr val="0070C0"/>
              </a:solidFill>
            </a:endParaRPr>
          </a:p>
        </p:txBody>
      </p:sp>
      <p:sp>
        <p:nvSpPr>
          <p:cNvPr id="852" name="Google Shape;852;p46"/>
          <p:cNvSpPr txBox="1">
            <a:spLocks noGrp="1"/>
          </p:cNvSpPr>
          <p:nvPr>
            <p:ph type="subTitle" idx="2"/>
          </p:nvPr>
        </p:nvSpPr>
        <p:spPr>
          <a:xfrm>
            <a:off x="4801638" y="2067350"/>
            <a:ext cx="36291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solidFill>
                  <a:srgbClr val="0070C0"/>
                </a:solidFill>
              </a:rPr>
              <a:t>Hiện tượng kinh nguyệt xảy ra theo chu kỳ</a:t>
            </a:r>
            <a:endParaRPr dirty="0">
              <a:solidFill>
                <a:srgbClr val="0070C0"/>
              </a:solidFill>
            </a:endParaRPr>
          </a:p>
        </p:txBody>
      </p:sp>
      <p:sp>
        <p:nvSpPr>
          <p:cNvPr id="853" name="Google Shape;853;p46"/>
          <p:cNvSpPr txBox="1">
            <a:spLocks noGrp="1"/>
          </p:cNvSpPr>
          <p:nvPr>
            <p:ph type="subTitle" idx="3"/>
          </p:nvPr>
        </p:nvSpPr>
        <p:spPr>
          <a:xfrm>
            <a:off x="880788" y="2927375"/>
            <a:ext cx="3294000" cy="1542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Thì sau 14 ngày kể từ khi rụng trứng, thể vàng bị tiêu giảm lớp niêm mạc tử cung bị bong ra từng mảng thoát ra ngoài cùng máu và dịch nhầy </a:t>
            </a:r>
            <a:r>
              <a:rPr lang="en">
                <a:solidFill>
                  <a:schemeClr val="dk2"/>
                </a:solidFill>
              </a:rPr>
              <a:t>—&gt;</a:t>
            </a:r>
            <a:r>
              <a:rPr lang="en"/>
              <a:t> Hiện tượng kinh nguyệt</a:t>
            </a:r>
            <a:endParaRPr/>
          </a:p>
        </p:txBody>
      </p:sp>
      <p:grpSp>
        <p:nvGrpSpPr>
          <p:cNvPr id="854" name="Google Shape;854;p46"/>
          <p:cNvGrpSpPr/>
          <p:nvPr/>
        </p:nvGrpSpPr>
        <p:grpSpPr>
          <a:xfrm>
            <a:off x="6438657" y="1620805"/>
            <a:ext cx="355063" cy="351984"/>
            <a:chOff x="-22859750" y="2335900"/>
            <a:chExt cx="296950" cy="294375"/>
          </a:xfrm>
        </p:grpSpPr>
        <p:sp>
          <p:nvSpPr>
            <p:cNvPr id="855" name="Google Shape;855;p46"/>
            <p:cNvSpPr/>
            <p:nvPr/>
          </p:nvSpPr>
          <p:spPr>
            <a:xfrm>
              <a:off x="-22859750" y="2335900"/>
              <a:ext cx="296950" cy="294375"/>
            </a:xfrm>
            <a:custGeom>
              <a:avLst/>
              <a:gdLst/>
              <a:ahLst/>
              <a:cxnLst/>
              <a:rect l="l" t="t" r="r" b="b"/>
              <a:pathLst>
                <a:path w="11878" h="11775" extrusionOk="0">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6"/>
            <p:cNvSpPr/>
            <p:nvPr/>
          </p:nvSpPr>
          <p:spPr>
            <a:xfrm>
              <a:off x="-22685675" y="2408150"/>
              <a:ext cx="27575" cy="66175"/>
            </a:xfrm>
            <a:custGeom>
              <a:avLst/>
              <a:gdLst/>
              <a:ahLst/>
              <a:cxnLst/>
              <a:rect l="l" t="t" r="r" b="b"/>
              <a:pathLst>
                <a:path w="1103" h="2647" extrusionOk="0">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6"/>
            <p:cNvSpPr/>
            <p:nvPr/>
          </p:nvSpPr>
          <p:spPr>
            <a:xfrm>
              <a:off x="-22766800" y="2408950"/>
              <a:ext cx="27575" cy="66175"/>
            </a:xfrm>
            <a:custGeom>
              <a:avLst/>
              <a:gdLst/>
              <a:ahLst/>
              <a:cxnLst/>
              <a:rect l="l" t="t" r="r" b="b"/>
              <a:pathLst>
                <a:path w="1103" h="2647" extrusionOk="0">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46"/>
          <p:cNvGrpSpPr/>
          <p:nvPr/>
        </p:nvGrpSpPr>
        <p:grpSpPr>
          <a:xfrm>
            <a:off x="2350256" y="1619728"/>
            <a:ext cx="355063" cy="354136"/>
            <a:chOff x="-23229925" y="1970225"/>
            <a:chExt cx="296950" cy="296175"/>
          </a:xfrm>
        </p:grpSpPr>
        <p:sp>
          <p:nvSpPr>
            <p:cNvPr id="859" name="Google Shape;859;p46"/>
            <p:cNvSpPr/>
            <p:nvPr/>
          </p:nvSpPr>
          <p:spPr>
            <a:xfrm>
              <a:off x="-23229925" y="1970225"/>
              <a:ext cx="296950" cy="296175"/>
            </a:xfrm>
            <a:custGeom>
              <a:avLst/>
              <a:gdLst/>
              <a:ahLst/>
              <a:cxnLst/>
              <a:rect l="l" t="t" r="r" b="b"/>
              <a:pathLst>
                <a:path w="11878" h="11847" extrusionOk="0">
                  <a:moveTo>
                    <a:pt x="10145" y="694"/>
                  </a:moveTo>
                  <a:cubicBezTo>
                    <a:pt x="10743" y="694"/>
                    <a:pt x="11184" y="1167"/>
                    <a:pt x="11184" y="1734"/>
                  </a:cubicBezTo>
                  <a:lnTo>
                    <a:pt x="11184" y="10114"/>
                  </a:lnTo>
                  <a:cubicBezTo>
                    <a:pt x="11184" y="10712"/>
                    <a:pt x="10712" y="11122"/>
                    <a:pt x="10145" y="11122"/>
                  </a:cubicBezTo>
                  <a:lnTo>
                    <a:pt x="1764" y="11122"/>
                  </a:lnTo>
                  <a:cubicBezTo>
                    <a:pt x="1166" y="11122"/>
                    <a:pt x="725" y="10681"/>
                    <a:pt x="725" y="10114"/>
                  </a:cubicBezTo>
                  <a:lnTo>
                    <a:pt x="725" y="1734"/>
                  </a:lnTo>
                  <a:cubicBezTo>
                    <a:pt x="725" y="1135"/>
                    <a:pt x="1197" y="694"/>
                    <a:pt x="1764" y="694"/>
                  </a:cubicBezTo>
                  <a:close/>
                  <a:moveTo>
                    <a:pt x="1733" y="1"/>
                  </a:moveTo>
                  <a:cubicBezTo>
                    <a:pt x="788" y="1"/>
                    <a:pt x="0" y="788"/>
                    <a:pt x="0" y="1734"/>
                  </a:cubicBezTo>
                  <a:lnTo>
                    <a:pt x="0" y="10114"/>
                  </a:lnTo>
                  <a:cubicBezTo>
                    <a:pt x="0" y="11059"/>
                    <a:pt x="788" y="11847"/>
                    <a:pt x="1733" y="11847"/>
                  </a:cubicBezTo>
                  <a:lnTo>
                    <a:pt x="10113" y="11847"/>
                  </a:lnTo>
                  <a:cubicBezTo>
                    <a:pt x="11058" y="11847"/>
                    <a:pt x="11846" y="11059"/>
                    <a:pt x="11846" y="10114"/>
                  </a:cubicBezTo>
                  <a:lnTo>
                    <a:pt x="11846" y="1734"/>
                  </a:lnTo>
                  <a:cubicBezTo>
                    <a:pt x="11878" y="788"/>
                    <a:pt x="11090" y="1"/>
                    <a:pt x="10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6"/>
            <p:cNvSpPr/>
            <p:nvPr/>
          </p:nvSpPr>
          <p:spPr>
            <a:xfrm>
              <a:off x="-23196075" y="2005675"/>
              <a:ext cx="227650" cy="192200"/>
            </a:xfrm>
            <a:custGeom>
              <a:avLst/>
              <a:gdLst/>
              <a:ahLst/>
              <a:cxnLst/>
              <a:rect l="l" t="t" r="r" b="b"/>
              <a:pathLst>
                <a:path w="9106" h="7688" extrusionOk="0">
                  <a:moveTo>
                    <a:pt x="8444" y="662"/>
                  </a:moveTo>
                  <a:lnTo>
                    <a:pt x="8444" y="3435"/>
                  </a:lnTo>
                  <a:lnTo>
                    <a:pt x="6144" y="3435"/>
                  </a:lnTo>
                  <a:cubicBezTo>
                    <a:pt x="5987" y="3435"/>
                    <a:pt x="5892" y="3498"/>
                    <a:pt x="5829" y="3624"/>
                  </a:cubicBezTo>
                  <a:lnTo>
                    <a:pt x="5357" y="4852"/>
                  </a:lnTo>
                  <a:lnTo>
                    <a:pt x="4317" y="1576"/>
                  </a:lnTo>
                  <a:cubicBezTo>
                    <a:pt x="4254" y="1450"/>
                    <a:pt x="4160" y="1324"/>
                    <a:pt x="4002" y="1324"/>
                  </a:cubicBezTo>
                  <a:cubicBezTo>
                    <a:pt x="3845" y="1324"/>
                    <a:pt x="3718" y="1418"/>
                    <a:pt x="3624" y="1544"/>
                  </a:cubicBezTo>
                  <a:lnTo>
                    <a:pt x="2805" y="3435"/>
                  </a:lnTo>
                  <a:lnTo>
                    <a:pt x="757" y="3435"/>
                  </a:lnTo>
                  <a:lnTo>
                    <a:pt x="757" y="662"/>
                  </a:lnTo>
                  <a:close/>
                  <a:moveTo>
                    <a:pt x="3876" y="2678"/>
                  </a:moveTo>
                  <a:lnTo>
                    <a:pt x="4947" y="5986"/>
                  </a:lnTo>
                  <a:cubicBezTo>
                    <a:pt x="4979" y="6144"/>
                    <a:pt x="5105" y="6207"/>
                    <a:pt x="5262" y="6207"/>
                  </a:cubicBezTo>
                  <a:cubicBezTo>
                    <a:pt x="5420" y="6207"/>
                    <a:pt x="5514" y="6144"/>
                    <a:pt x="5577" y="6018"/>
                  </a:cubicBezTo>
                  <a:lnTo>
                    <a:pt x="6333" y="4159"/>
                  </a:lnTo>
                  <a:lnTo>
                    <a:pt x="8413" y="4159"/>
                  </a:lnTo>
                  <a:lnTo>
                    <a:pt x="8413" y="6995"/>
                  </a:lnTo>
                  <a:lnTo>
                    <a:pt x="757" y="6995"/>
                  </a:lnTo>
                  <a:lnTo>
                    <a:pt x="757" y="6963"/>
                  </a:lnTo>
                  <a:lnTo>
                    <a:pt x="757" y="4128"/>
                  </a:lnTo>
                  <a:lnTo>
                    <a:pt x="2994" y="4128"/>
                  </a:lnTo>
                  <a:cubicBezTo>
                    <a:pt x="3120" y="4128"/>
                    <a:pt x="3277" y="4065"/>
                    <a:pt x="3309" y="3939"/>
                  </a:cubicBezTo>
                  <a:lnTo>
                    <a:pt x="3876" y="2678"/>
                  </a:lnTo>
                  <a:close/>
                  <a:moveTo>
                    <a:pt x="379" y="1"/>
                  </a:moveTo>
                  <a:cubicBezTo>
                    <a:pt x="158" y="1"/>
                    <a:pt x="1" y="158"/>
                    <a:pt x="1" y="347"/>
                  </a:cubicBezTo>
                  <a:lnTo>
                    <a:pt x="1" y="7310"/>
                  </a:lnTo>
                  <a:cubicBezTo>
                    <a:pt x="1" y="7530"/>
                    <a:pt x="158" y="7688"/>
                    <a:pt x="379" y="7688"/>
                  </a:cubicBezTo>
                  <a:lnTo>
                    <a:pt x="8759" y="7688"/>
                  </a:lnTo>
                  <a:cubicBezTo>
                    <a:pt x="8948" y="7688"/>
                    <a:pt x="9106" y="7530"/>
                    <a:pt x="9106" y="7310"/>
                  </a:cubicBezTo>
                  <a:lnTo>
                    <a:pt x="9106" y="347"/>
                  </a:lnTo>
                  <a:cubicBezTo>
                    <a:pt x="9106" y="158"/>
                    <a:pt x="8948" y="1"/>
                    <a:pt x="8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6"/>
            <p:cNvSpPr/>
            <p:nvPr/>
          </p:nvSpPr>
          <p:spPr>
            <a:xfrm>
              <a:off x="-231425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6"/>
            <p:cNvSpPr/>
            <p:nvPr/>
          </p:nvSpPr>
          <p:spPr>
            <a:xfrm>
              <a:off x="-23177150" y="221440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662" y="158"/>
                    <a:pt x="504"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423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47"/>
          <p:cNvSpPr txBox="1">
            <a:spLocks noGrp="1"/>
          </p:cNvSpPr>
          <p:nvPr>
            <p:ph type="subTitle" idx="3"/>
          </p:nvPr>
        </p:nvSpPr>
        <p:spPr>
          <a:xfrm>
            <a:off x="3103325" y="4095413"/>
            <a:ext cx="5746800" cy="964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1800"/>
              <a:t>Đây là dấu hiệu trứng không được thụ tinh &amp; cũng là hiện tượng sinh lý bình thường (đánh dấu tuổi đã có khả năng sinh con)</a:t>
            </a:r>
            <a:endParaRPr sz="1800"/>
          </a:p>
        </p:txBody>
      </p:sp>
      <p:grpSp>
        <p:nvGrpSpPr>
          <p:cNvPr id="868" name="Google Shape;868;p47"/>
          <p:cNvGrpSpPr/>
          <p:nvPr/>
        </p:nvGrpSpPr>
        <p:grpSpPr>
          <a:xfrm>
            <a:off x="656802" y="460162"/>
            <a:ext cx="1898696" cy="5908858"/>
            <a:chOff x="3121575" y="1017425"/>
            <a:chExt cx="1295950" cy="4033075"/>
          </a:xfrm>
        </p:grpSpPr>
        <p:sp>
          <p:nvSpPr>
            <p:cNvPr id="869" name="Google Shape;869;p47"/>
            <p:cNvSpPr/>
            <p:nvPr/>
          </p:nvSpPr>
          <p:spPr>
            <a:xfrm>
              <a:off x="4204850" y="2060250"/>
              <a:ext cx="212675" cy="962375"/>
            </a:xfrm>
            <a:custGeom>
              <a:avLst/>
              <a:gdLst/>
              <a:ahLst/>
              <a:cxnLst/>
              <a:rect l="l" t="t" r="r" b="b"/>
              <a:pathLst>
                <a:path w="8507" h="38495" extrusionOk="0">
                  <a:moveTo>
                    <a:pt x="1601" y="1"/>
                  </a:moveTo>
                  <a:cubicBezTo>
                    <a:pt x="1601" y="1"/>
                    <a:pt x="0" y="4737"/>
                    <a:pt x="67" y="7940"/>
                  </a:cubicBezTo>
                  <a:cubicBezTo>
                    <a:pt x="167" y="11175"/>
                    <a:pt x="2268" y="33858"/>
                    <a:pt x="2268" y="33858"/>
                  </a:cubicBezTo>
                  <a:lnTo>
                    <a:pt x="5804" y="38495"/>
                  </a:lnTo>
                  <a:cubicBezTo>
                    <a:pt x="6505" y="37728"/>
                    <a:pt x="7105" y="36927"/>
                    <a:pt x="7639" y="36060"/>
                  </a:cubicBezTo>
                  <a:cubicBezTo>
                    <a:pt x="8173" y="35059"/>
                    <a:pt x="8506" y="31523"/>
                    <a:pt x="7472" y="28754"/>
                  </a:cubicBezTo>
                  <a:cubicBezTo>
                    <a:pt x="6405" y="25986"/>
                    <a:pt x="5471" y="19648"/>
                    <a:pt x="4970" y="17013"/>
                  </a:cubicBezTo>
                  <a:cubicBezTo>
                    <a:pt x="4437" y="14344"/>
                    <a:pt x="1601" y="1"/>
                    <a:pt x="1601"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7"/>
            <p:cNvSpPr/>
            <p:nvPr/>
          </p:nvSpPr>
          <p:spPr>
            <a:xfrm>
              <a:off x="4284900" y="2892525"/>
              <a:ext cx="90075" cy="175925"/>
            </a:xfrm>
            <a:custGeom>
              <a:avLst/>
              <a:gdLst/>
              <a:ahLst/>
              <a:cxnLst/>
              <a:rect l="l" t="t" r="r" b="b"/>
              <a:pathLst>
                <a:path w="3603" h="7037" extrusionOk="0">
                  <a:moveTo>
                    <a:pt x="267" y="0"/>
                  </a:moveTo>
                  <a:cubicBezTo>
                    <a:pt x="267" y="0"/>
                    <a:pt x="0" y="3236"/>
                    <a:pt x="34" y="4537"/>
                  </a:cubicBezTo>
                  <a:cubicBezTo>
                    <a:pt x="93" y="5694"/>
                    <a:pt x="364" y="7036"/>
                    <a:pt x="728" y="7036"/>
                  </a:cubicBezTo>
                  <a:cubicBezTo>
                    <a:pt x="773" y="7036"/>
                    <a:pt x="820" y="7016"/>
                    <a:pt x="868" y="6972"/>
                  </a:cubicBezTo>
                  <a:cubicBezTo>
                    <a:pt x="1301" y="6605"/>
                    <a:pt x="2969" y="4637"/>
                    <a:pt x="3303" y="4003"/>
                  </a:cubicBezTo>
                  <a:cubicBezTo>
                    <a:pt x="3603" y="3369"/>
                    <a:pt x="3303" y="2602"/>
                    <a:pt x="2902" y="2001"/>
                  </a:cubicBezTo>
                  <a:cubicBezTo>
                    <a:pt x="2502" y="1401"/>
                    <a:pt x="267" y="0"/>
                    <a:pt x="267"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7"/>
            <p:cNvSpPr/>
            <p:nvPr/>
          </p:nvSpPr>
          <p:spPr>
            <a:xfrm>
              <a:off x="3744500" y="4838900"/>
              <a:ext cx="442850" cy="163475"/>
            </a:xfrm>
            <a:custGeom>
              <a:avLst/>
              <a:gdLst/>
              <a:ahLst/>
              <a:cxnLst/>
              <a:rect l="l" t="t" r="r" b="b"/>
              <a:pathLst>
                <a:path w="17714" h="6539" extrusionOk="0">
                  <a:moveTo>
                    <a:pt x="802" y="1"/>
                  </a:moveTo>
                  <a:cubicBezTo>
                    <a:pt x="802" y="1"/>
                    <a:pt x="1" y="3403"/>
                    <a:pt x="468" y="4404"/>
                  </a:cubicBezTo>
                  <a:cubicBezTo>
                    <a:pt x="902" y="5405"/>
                    <a:pt x="4237" y="5071"/>
                    <a:pt x="5905" y="5538"/>
                  </a:cubicBezTo>
                  <a:cubicBezTo>
                    <a:pt x="7573" y="5972"/>
                    <a:pt x="7706" y="6539"/>
                    <a:pt x="11909" y="6539"/>
                  </a:cubicBezTo>
                  <a:cubicBezTo>
                    <a:pt x="16112" y="6539"/>
                    <a:pt x="17714" y="5638"/>
                    <a:pt x="17280" y="4971"/>
                  </a:cubicBezTo>
                  <a:cubicBezTo>
                    <a:pt x="16846" y="4304"/>
                    <a:pt x="9775" y="868"/>
                    <a:pt x="9775" y="868"/>
                  </a:cubicBezTo>
                  <a:lnTo>
                    <a:pt x="802"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7"/>
            <p:cNvSpPr/>
            <p:nvPr/>
          </p:nvSpPr>
          <p:spPr>
            <a:xfrm>
              <a:off x="3527700" y="4857225"/>
              <a:ext cx="372775" cy="193275"/>
            </a:xfrm>
            <a:custGeom>
              <a:avLst/>
              <a:gdLst/>
              <a:ahLst/>
              <a:cxnLst/>
              <a:rect l="l" t="t" r="r" b="b"/>
              <a:pathLst>
                <a:path w="14911" h="7731" extrusionOk="0">
                  <a:moveTo>
                    <a:pt x="4735" y="1"/>
                  </a:moveTo>
                  <a:cubicBezTo>
                    <a:pt x="4511" y="1"/>
                    <a:pt x="4278" y="11"/>
                    <a:pt x="4036" y="35"/>
                  </a:cubicBezTo>
                  <a:cubicBezTo>
                    <a:pt x="634" y="369"/>
                    <a:pt x="0" y="2036"/>
                    <a:pt x="234" y="3137"/>
                  </a:cubicBezTo>
                  <a:cubicBezTo>
                    <a:pt x="500" y="4205"/>
                    <a:pt x="5204" y="7207"/>
                    <a:pt x="7439" y="7540"/>
                  </a:cubicBezTo>
                  <a:cubicBezTo>
                    <a:pt x="8210" y="7655"/>
                    <a:pt x="9216" y="7731"/>
                    <a:pt x="10224" y="7731"/>
                  </a:cubicBezTo>
                  <a:cubicBezTo>
                    <a:pt x="12138" y="7731"/>
                    <a:pt x="14061" y="7459"/>
                    <a:pt x="14410" y="6673"/>
                  </a:cubicBezTo>
                  <a:cubicBezTo>
                    <a:pt x="14911" y="5439"/>
                    <a:pt x="9073" y="1903"/>
                    <a:pt x="9073" y="1903"/>
                  </a:cubicBezTo>
                  <a:cubicBezTo>
                    <a:pt x="9073" y="1903"/>
                    <a:pt x="7690" y="1"/>
                    <a:pt x="4735"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7"/>
            <p:cNvSpPr/>
            <p:nvPr/>
          </p:nvSpPr>
          <p:spPr>
            <a:xfrm>
              <a:off x="3743675" y="3357625"/>
              <a:ext cx="478700" cy="1525500"/>
            </a:xfrm>
            <a:custGeom>
              <a:avLst/>
              <a:gdLst/>
              <a:ahLst/>
              <a:cxnLst/>
              <a:rect l="l" t="t" r="r" b="b"/>
              <a:pathLst>
                <a:path w="19148" h="61020" extrusionOk="0">
                  <a:moveTo>
                    <a:pt x="16637" y="0"/>
                  </a:moveTo>
                  <a:cubicBezTo>
                    <a:pt x="14432" y="0"/>
                    <a:pt x="12943" y="4212"/>
                    <a:pt x="12943" y="4212"/>
                  </a:cubicBezTo>
                  <a:lnTo>
                    <a:pt x="1568" y="5413"/>
                  </a:lnTo>
                  <a:cubicBezTo>
                    <a:pt x="1568" y="5413"/>
                    <a:pt x="1735" y="11284"/>
                    <a:pt x="1735" y="11951"/>
                  </a:cubicBezTo>
                  <a:cubicBezTo>
                    <a:pt x="1769" y="12618"/>
                    <a:pt x="1368" y="36969"/>
                    <a:pt x="1001" y="40071"/>
                  </a:cubicBezTo>
                  <a:cubicBezTo>
                    <a:pt x="634" y="43174"/>
                    <a:pt x="1" y="53815"/>
                    <a:pt x="1" y="53815"/>
                  </a:cubicBezTo>
                  <a:lnTo>
                    <a:pt x="835" y="61020"/>
                  </a:lnTo>
                  <a:cubicBezTo>
                    <a:pt x="835" y="61020"/>
                    <a:pt x="3403" y="61020"/>
                    <a:pt x="5271" y="60886"/>
                  </a:cubicBezTo>
                  <a:cubicBezTo>
                    <a:pt x="6805" y="60753"/>
                    <a:pt x="8307" y="60486"/>
                    <a:pt x="9808" y="60119"/>
                  </a:cubicBezTo>
                  <a:cubicBezTo>
                    <a:pt x="9808" y="60119"/>
                    <a:pt x="9774" y="59252"/>
                    <a:pt x="9641" y="58118"/>
                  </a:cubicBezTo>
                  <a:cubicBezTo>
                    <a:pt x="9507" y="57350"/>
                    <a:pt x="9474" y="56583"/>
                    <a:pt x="9574" y="55816"/>
                  </a:cubicBezTo>
                  <a:cubicBezTo>
                    <a:pt x="9841" y="53081"/>
                    <a:pt x="10275" y="50379"/>
                    <a:pt x="10842" y="47710"/>
                  </a:cubicBezTo>
                  <a:cubicBezTo>
                    <a:pt x="11809" y="43174"/>
                    <a:pt x="13677" y="37203"/>
                    <a:pt x="14244" y="33433"/>
                  </a:cubicBezTo>
                  <a:cubicBezTo>
                    <a:pt x="14811" y="29664"/>
                    <a:pt x="18147" y="3979"/>
                    <a:pt x="18147" y="3979"/>
                  </a:cubicBezTo>
                  <a:cubicBezTo>
                    <a:pt x="18147" y="3979"/>
                    <a:pt x="19148" y="209"/>
                    <a:pt x="16813" y="9"/>
                  </a:cubicBezTo>
                  <a:cubicBezTo>
                    <a:pt x="16754" y="3"/>
                    <a:pt x="16695" y="0"/>
                    <a:pt x="16637"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7"/>
            <p:cNvSpPr/>
            <p:nvPr/>
          </p:nvSpPr>
          <p:spPr>
            <a:xfrm>
              <a:off x="3486825" y="3476275"/>
              <a:ext cx="432825" cy="1459400"/>
            </a:xfrm>
            <a:custGeom>
              <a:avLst/>
              <a:gdLst/>
              <a:ahLst/>
              <a:cxnLst/>
              <a:rect l="l" t="t" r="r" b="b"/>
              <a:pathLst>
                <a:path w="17313" h="58376" extrusionOk="0">
                  <a:moveTo>
                    <a:pt x="1" y="0"/>
                  </a:moveTo>
                  <a:cubicBezTo>
                    <a:pt x="1" y="0"/>
                    <a:pt x="1" y="167"/>
                    <a:pt x="34" y="467"/>
                  </a:cubicBezTo>
                  <a:cubicBezTo>
                    <a:pt x="167" y="3469"/>
                    <a:pt x="1101" y="21015"/>
                    <a:pt x="1368" y="24251"/>
                  </a:cubicBezTo>
                  <a:cubicBezTo>
                    <a:pt x="1668" y="27820"/>
                    <a:pt x="134" y="31689"/>
                    <a:pt x="201" y="34892"/>
                  </a:cubicBezTo>
                  <a:cubicBezTo>
                    <a:pt x="267" y="38094"/>
                    <a:pt x="1035" y="55473"/>
                    <a:pt x="1035" y="55473"/>
                  </a:cubicBezTo>
                  <a:lnTo>
                    <a:pt x="1869" y="58375"/>
                  </a:lnTo>
                  <a:cubicBezTo>
                    <a:pt x="1869" y="58375"/>
                    <a:pt x="3837" y="57041"/>
                    <a:pt x="5705" y="57041"/>
                  </a:cubicBezTo>
                  <a:cubicBezTo>
                    <a:pt x="7573" y="57041"/>
                    <a:pt x="10708" y="57141"/>
                    <a:pt x="10708" y="57141"/>
                  </a:cubicBezTo>
                  <a:cubicBezTo>
                    <a:pt x="10708" y="57141"/>
                    <a:pt x="10875" y="54806"/>
                    <a:pt x="10842" y="54039"/>
                  </a:cubicBezTo>
                  <a:cubicBezTo>
                    <a:pt x="10842" y="53272"/>
                    <a:pt x="10775" y="50503"/>
                    <a:pt x="10775" y="50503"/>
                  </a:cubicBezTo>
                  <a:cubicBezTo>
                    <a:pt x="10775" y="50503"/>
                    <a:pt x="13944" y="35992"/>
                    <a:pt x="14144" y="34792"/>
                  </a:cubicBezTo>
                  <a:cubicBezTo>
                    <a:pt x="14344" y="33557"/>
                    <a:pt x="16813" y="12509"/>
                    <a:pt x="16779" y="11842"/>
                  </a:cubicBezTo>
                  <a:cubicBezTo>
                    <a:pt x="16779" y="11175"/>
                    <a:pt x="17313" y="1768"/>
                    <a:pt x="17313" y="1768"/>
                  </a:cubicBezTo>
                  <a:lnTo>
                    <a:pt x="1"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7"/>
            <p:cNvSpPr/>
            <p:nvPr/>
          </p:nvSpPr>
          <p:spPr>
            <a:xfrm>
              <a:off x="3400925" y="1761750"/>
              <a:ext cx="930700" cy="1787100"/>
            </a:xfrm>
            <a:custGeom>
              <a:avLst/>
              <a:gdLst/>
              <a:ahLst/>
              <a:cxnLst/>
              <a:rect l="l" t="t" r="r" b="b"/>
              <a:pathLst>
                <a:path w="37228" h="71484" extrusionOk="0">
                  <a:moveTo>
                    <a:pt x="18951" y="1"/>
                  </a:moveTo>
                  <a:cubicBezTo>
                    <a:pt x="17193" y="1"/>
                    <a:pt x="16179" y="599"/>
                    <a:pt x="16179" y="599"/>
                  </a:cubicBezTo>
                  <a:cubicBezTo>
                    <a:pt x="16179" y="599"/>
                    <a:pt x="14344" y="899"/>
                    <a:pt x="13677" y="1733"/>
                  </a:cubicBezTo>
                  <a:cubicBezTo>
                    <a:pt x="12977" y="2534"/>
                    <a:pt x="12343" y="3368"/>
                    <a:pt x="11776" y="4268"/>
                  </a:cubicBezTo>
                  <a:cubicBezTo>
                    <a:pt x="11676" y="4602"/>
                    <a:pt x="935" y="11107"/>
                    <a:pt x="935" y="11107"/>
                  </a:cubicBezTo>
                  <a:lnTo>
                    <a:pt x="1702" y="42262"/>
                  </a:lnTo>
                  <a:cubicBezTo>
                    <a:pt x="1702" y="42262"/>
                    <a:pt x="2036" y="47066"/>
                    <a:pt x="1435" y="48700"/>
                  </a:cubicBezTo>
                  <a:cubicBezTo>
                    <a:pt x="468" y="51936"/>
                    <a:pt x="1" y="55272"/>
                    <a:pt x="68" y="58607"/>
                  </a:cubicBezTo>
                  <a:cubicBezTo>
                    <a:pt x="168" y="62610"/>
                    <a:pt x="434" y="69048"/>
                    <a:pt x="434" y="69048"/>
                  </a:cubicBezTo>
                  <a:cubicBezTo>
                    <a:pt x="434" y="69048"/>
                    <a:pt x="12743" y="71483"/>
                    <a:pt x="18681" y="71483"/>
                  </a:cubicBezTo>
                  <a:cubicBezTo>
                    <a:pt x="22317" y="71483"/>
                    <a:pt x="25953" y="71283"/>
                    <a:pt x="29589" y="70883"/>
                  </a:cubicBezTo>
                  <a:lnTo>
                    <a:pt x="30056" y="65779"/>
                  </a:lnTo>
                  <a:lnTo>
                    <a:pt x="30789" y="70983"/>
                  </a:lnTo>
                  <a:lnTo>
                    <a:pt x="33325" y="70149"/>
                  </a:lnTo>
                  <a:lnTo>
                    <a:pt x="35426" y="54704"/>
                  </a:lnTo>
                  <a:cubicBezTo>
                    <a:pt x="35426" y="54704"/>
                    <a:pt x="36860" y="51435"/>
                    <a:pt x="36860" y="50735"/>
                  </a:cubicBezTo>
                  <a:cubicBezTo>
                    <a:pt x="36827" y="50001"/>
                    <a:pt x="37227" y="49100"/>
                    <a:pt x="36794" y="48500"/>
                  </a:cubicBezTo>
                  <a:cubicBezTo>
                    <a:pt x="36393" y="47866"/>
                    <a:pt x="35626" y="46632"/>
                    <a:pt x="35626" y="46632"/>
                  </a:cubicBezTo>
                  <a:cubicBezTo>
                    <a:pt x="35626" y="46632"/>
                    <a:pt x="33758" y="12875"/>
                    <a:pt x="33758" y="11941"/>
                  </a:cubicBezTo>
                  <a:cubicBezTo>
                    <a:pt x="33758" y="11007"/>
                    <a:pt x="28154" y="5603"/>
                    <a:pt x="27754" y="5402"/>
                  </a:cubicBezTo>
                  <a:cubicBezTo>
                    <a:pt x="27354" y="5202"/>
                    <a:pt x="24785" y="1433"/>
                    <a:pt x="21516" y="399"/>
                  </a:cubicBezTo>
                  <a:cubicBezTo>
                    <a:pt x="20545" y="105"/>
                    <a:pt x="19683" y="1"/>
                    <a:pt x="18951"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7"/>
            <p:cNvSpPr/>
            <p:nvPr/>
          </p:nvSpPr>
          <p:spPr>
            <a:xfrm>
              <a:off x="3691150" y="1894300"/>
              <a:ext cx="411975" cy="991575"/>
            </a:xfrm>
            <a:custGeom>
              <a:avLst/>
              <a:gdLst/>
              <a:ahLst/>
              <a:cxnLst/>
              <a:rect l="l" t="t" r="r" b="b"/>
              <a:pathLst>
                <a:path w="16479" h="39663" fill="none" extrusionOk="0">
                  <a:moveTo>
                    <a:pt x="1234" y="0"/>
                  </a:moveTo>
                  <a:lnTo>
                    <a:pt x="0" y="11208"/>
                  </a:lnTo>
                  <a:lnTo>
                    <a:pt x="5070" y="13577"/>
                  </a:lnTo>
                  <a:lnTo>
                    <a:pt x="3803" y="17380"/>
                  </a:lnTo>
                  <a:lnTo>
                    <a:pt x="16479" y="39662"/>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7"/>
            <p:cNvSpPr/>
            <p:nvPr/>
          </p:nvSpPr>
          <p:spPr>
            <a:xfrm>
              <a:off x="4075575" y="1925975"/>
              <a:ext cx="122625" cy="982400"/>
            </a:xfrm>
            <a:custGeom>
              <a:avLst/>
              <a:gdLst/>
              <a:ahLst/>
              <a:cxnLst/>
              <a:rect l="l" t="t" r="r" b="b"/>
              <a:pathLst>
                <a:path w="4905" h="39296" fill="none" extrusionOk="0">
                  <a:moveTo>
                    <a:pt x="1" y="1"/>
                  </a:moveTo>
                  <a:lnTo>
                    <a:pt x="3803" y="8874"/>
                  </a:lnTo>
                  <a:lnTo>
                    <a:pt x="2169" y="11042"/>
                  </a:lnTo>
                  <a:lnTo>
                    <a:pt x="4904" y="14845"/>
                  </a:lnTo>
                  <a:lnTo>
                    <a:pt x="3803" y="39296"/>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7"/>
            <p:cNvSpPr/>
            <p:nvPr/>
          </p:nvSpPr>
          <p:spPr>
            <a:xfrm>
              <a:off x="3793725" y="1766575"/>
              <a:ext cx="356100" cy="1228525"/>
            </a:xfrm>
            <a:custGeom>
              <a:avLst/>
              <a:gdLst/>
              <a:ahLst/>
              <a:cxnLst/>
              <a:rect l="l" t="t" r="r" b="b"/>
              <a:pathLst>
                <a:path w="14244" h="49141" extrusionOk="0">
                  <a:moveTo>
                    <a:pt x="2989" y="1"/>
                  </a:moveTo>
                  <a:cubicBezTo>
                    <a:pt x="1623" y="1"/>
                    <a:pt x="431" y="508"/>
                    <a:pt x="0" y="1940"/>
                  </a:cubicBezTo>
                  <a:cubicBezTo>
                    <a:pt x="100" y="4142"/>
                    <a:pt x="500" y="6310"/>
                    <a:pt x="1201" y="8378"/>
                  </a:cubicBezTo>
                  <a:cubicBezTo>
                    <a:pt x="2268" y="11447"/>
                    <a:pt x="9540" y="32596"/>
                    <a:pt x="9540" y="32596"/>
                  </a:cubicBezTo>
                  <a:lnTo>
                    <a:pt x="14244" y="49141"/>
                  </a:lnTo>
                  <a:cubicBezTo>
                    <a:pt x="14244" y="49141"/>
                    <a:pt x="13643" y="32262"/>
                    <a:pt x="13610" y="31562"/>
                  </a:cubicBezTo>
                  <a:cubicBezTo>
                    <a:pt x="13610" y="30861"/>
                    <a:pt x="10041" y="7444"/>
                    <a:pt x="10041" y="7444"/>
                  </a:cubicBezTo>
                  <a:cubicBezTo>
                    <a:pt x="10041" y="7444"/>
                    <a:pt x="9440" y="3675"/>
                    <a:pt x="8506" y="2241"/>
                  </a:cubicBezTo>
                  <a:cubicBezTo>
                    <a:pt x="7906" y="1351"/>
                    <a:pt x="5217" y="1"/>
                    <a:pt x="2989"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7"/>
            <p:cNvSpPr/>
            <p:nvPr/>
          </p:nvSpPr>
          <p:spPr>
            <a:xfrm>
              <a:off x="3708650" y="1774200"/>
              <a:ext cx="74250" cy="309425"/>
            </a:xfrm>
            <a:custGeom>
              <a:avLst/>
              <a:gdLst/>
              <a:ahLst/>
              <a:cxnLst/>
              <a:rect l="l" t="t" r="r" b="b"/>
              <a:pathLst>
                <a:path w="2970" h="12377" fill="none" extrusionOk="0">
                  <a:moveTo>
                    <a:pt x="2969" y="1"/>
                  </a:moveTo>
                  <a:cubicBezTo>
                    <a:pt x="2969" y="1"/>
                    <a:pt x="1" y="301"/>
                    <a:pt x="534" y="4804"/>
                  </a:cubicBezTo>
                  <a:cubicBezTo>
                    <a:pt x="1035" y="9308"/>
                    <a:pt x="1735" y="12377"/>
                    <a:pt x="1735" y="12377"/>
                  </a:cubicBezTo>
                </a:path>
              </a:pathLst>
            </a:custGeom>
            <a:noFill/>
            <a:ln w="2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7"/>
            <p:cNvSpPr/>
            <p:nvPr/>
          </p:nvSpPr>
          <p:spPr>
            <a:xfrm>
              <a:off x="3742850" y="2231200"/>
              <a:ext cx="184325" cy="237700"/>
            </a:xfrm>
            <a:custGeom>
              <a:avLst/>
              <a:gdLst/>
              <a:ahLst/>
              <a:cxnLst/>
              <a:rect l="l" t="t" r="r" b="b"/>
              <a:pathLst>
                <a:path w="7373" h="9508" fill="none" extrusionOk="0">
                  <a:moveTo>
                    <a:pt x="0" y="1"/>
                  </a:moveTo>
                  <a:cubicBezTo>
                    <a:pt x="0" y="1"/>
                    <a:pt x="1268" y="5204"/>
                    <a:pt x="2102" y="6639"/>
                  </a:cubicBezTo>
                  <a:cubicBezTo>
                    <a:pt x="2969" y="8073"/>
                    <a:pt x="5538" y="9508"/>
                    <a:pt x="7372" y="9508"/>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7"/>
            <p:cNvSpPr/>
            <p:nvPr/>
          </p:nvSpPr>
          <p:spPr>
            <a:xfrm>
              <a:off x="3837075" y="2200350"/>
              <a:ext cx="50900" cy="314425"/>
            </a:xfrm>
            <a:custGeom>
              <a:avLst/>
              <a:gdLst/>
              <a:ahLst/>
              <a:cxnLst/>
              <a:rect l="l" t="t" r="r" b="b"/>
              <a:pathLst>
                <a:path w="2036" h="12577" fill="none" extrusionOk="0">
                  <a:moveTo>
                    <a:pt x="201" y="1"/>
                  </a:moveTo>
                  <a:cubicBezTo>
                    <a:pt x="201" y="1"/>
                    <a:pt x="1568" y="6038"/>
                    <a:pt x="1802" y="7172"/>
                  </a:cubicBezTo>
                  <a:cubicBezTo>
                    <a:pt x="2035" y="8306"/>
                    <a:pt x="1268" y="10441"/>
                    <a:pt x="1" y="12576"/>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7"/>
            <p:cNvSpPr/>
            <p:nvPr/>
          </p:nvSpPr>
          <p:spPr>
            <a:xfrm>
              <a:off x="3817900" y="2500200"/>
              <a:ext cx="35875" cy="34375"/>
            </a:xfrm>
            <a:custGeom>
              <a:avLst/>
              <a:gdLst/>
              <a:ahLst/>
              <a:cxnLst/>
              <a:rect l="l" t="t" r="r" b="b"/>
              <a:pathLst>
                <a:path w="1435" h="1375" extrusionOk="0">
                  <a:moveTo>
                    <a:pt x="787" y="0"/>
                  </a:moveTo>
                  <a:cubicBezTo>
                    <a:pt x="597" y="0"/>
                    <a:pt x="412" y="104"/>
                    <a:pt x="301" y="282"/>
                  </a:cubicBezTo>
                  <a:lnTo>
                    <a:pt x="167" y="549"/>
                  </a:lnTo>
                  <a:cubicBezTo>
                    <a:pt x="0" y="816"/>
                    <a:pt x="100" y="1149"/>
                    <a:pt x="401" y="1316"/>
                  </a:cubicBezTo>
                  <a:cubicBezTo>
                    <a:pt x="480" y="1356"/>
                    <a:pt x="566" y="1375"/>
                    <a:pt x="650" y="1375"/>
                  </a:cubicBezTo>
                  <a:cubicBezTo>
                    <a:pt x="849" y="1375"/>
                    <a:pt x="1041" y="1270"/>
                    <a:pt x="1135" y="1083"/>
                  </a:cubicBezTo>
                  <a:lnTo>
                    <a:pt x="1301" y="849"/>
                  </a:lnTo>
                  <a:cubicBezTo>
                    <a:pt x="1435" y="549"/>
                    <a:pt x="1335" y="215"/>
                    <a:pt x="1068" y="82"/>
                  </a:cubicBezTo>
                  <a:cubicBezTo>
                    <a:pt x="979" y="26"/>
                    <a:pt x="883" y="0"/>
                    <a:pt x="78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7"/>
            <p:cNvSpPr/>
            <p:nvPr/>
          </p:nvSpPr>
          <p:spPr>
            <a:xfrm>
              <a:off x="3908800" y="2457200"/>
              <a:ext cx="35875" cy="28375"/>
            </a:xfrm>
            <a:custGeom>
              <a:avLst/>
              <a:gdLst/>
              <a:ahLst/>
              <a:cxnLst/>
              <a:rect l="l" t="t" r="r" b="b"/>
              <a:pathLst>
                <a:path w="1435" h="1135" extrusionOk="0">
                  <a:moveTo>
                    <a:pt x="567" y="1"/>
                  </a:moveTo>
                  <a:cubicBezTo>
                    <a:pt x="267" y="1"/>
                    <a:pt x="0" y="234"/>
                    <a:pt x="0" y="534"/>
                  </a:cubicBezTo>
                  <a:cubicBezTo>
                    <a:pt x="0" y="868"/>
                    <a:pt x="234" y="1101"/>
                    <a:pt x="567" y="1135"/>
                  </a:cubicBezTo>
                  <a:lnTo>
                    <a:pt x="868" y="1135"/>
                  </a:lnTo>
                  <a:cubicBezTo>
                    <a:pt x="1168" y="1135"/>
                    <a:pt x="1435" y="901"/>
                    <a:pt x="1435" y="568"/>
                  </a:cubicBezTo>
                  <a:cubicBezTo>
                    <a:pt x="1435" y="267"/>
                    <a:pt x="1168" y="1"/>
                    <a:pt x="86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7"/>
            <p:cNvSpPr/>
            <p:nvPr/>
          </p:nvSpPr>
          <p:spPr>
            <a:xfrm>
              <a:off x="3721150" y="2072750"/>
              <a:ext cx="125950" cy="168500"/>
            </a:xfrm>
            <a:custGeom>
              <a:avLst/>
              <a:gdLst/>
              <a:ahLst/>
              <a:cxnLst/>
              <a:rect l="l" t="t" r="r" b="b"/>
              <a:pathLst>
                <a:path w="5038" h="6740" fill="none" extrusionOk="0">
                  <a:moveTo>
                    <a:pt x="868" y="6739"/>
                  </a:moveTo>
                  <a:lnTo>
                    <a:pt x="168" y="2303"/>
                  </a:lnTo>
                  <a:cubicBezTo>
                    <a:pt x="1" y="1369"/>
                    <a:pt x="601" y="435"/>
                    <a:pt x="1569" y="234"/>
                  </a:cubicBezTo>
                  <a:lnTo>
                    <a:pt x="1569" y="234"/>
                  </a:lnTo>
                  <a:cubicBezTo>
                    <a:pt x="2569" y="1"/>
                    <a:pt x="3570" y="601"/>
                    <a:pt x="3837" y="1602"/>
                  </a:cubicBezTo>
                  <a:lnTo>
                    <a:pt x="5038" y="6039"/>
                  </a:lnTo>
                </a:path>
              </a:pathLst>
            </a:custGeom>
            <a:noFill/>
            <a:ln w="2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7"/>
            <p:cNvSpPr/>
            <p:nvPr/>
          </p:nvSpPr>
          <p:spPr>
            <a:xfrm>
              <a:off x="4101425" y="2211825"/>
              <a:ext cx="96775" cy="104675"/>
            </a:xfrm>
            <a:custGeom>
              <a:avLst/>
              <a:gdLst/>
              <a:ahLst/>
              <a:cxnLst/>
              <a:rect l="l" t="t" r="r" b="b"/>
              <a:pathLst>
                <a:path w="3871" h="4187" extrusionOk="0">
                  <a:moveTo>
                    <a:pt x="1898" y="0"/>
                  </a:moveTo>
                  <a:cubicBezTo>
                    <a:pt x="1844" y="0"/>
                    <a:pt x="1790" y="3"/>
                    <a:pt x="1735" y="9"/>
                  </a:cubicBezTo>
                  <a:cubicBezTo>
                    <a:pt x="735" y="109"/>
                    <a:pt x="1" y="1109"/>
                    <a:pt x="134" y="2277"/>
                  </a:cubicBezTo>
                  <a:cubicBezTo>
                    <a:pt x="229" y="3381"/>
                    <a:pt x="1039" y="4186"/>
                    <a:pt x="1973" y="4186"/>
                  </a:cubicBezTo>
                  <a:cubicBezTo>
                    <a:pt x="2027" y="4186"/>
                    <a:pt x="2081" y="4184"/>
                    <a:pt x="2136" y="4178"/>
                  </a:cubicBezTo>
                  <a:cubicBezTo>
                    <a:pt x="3136" y="4078"/>
                    <a:pt x="3870" y="3077"/>
                    <a:pt x="3770" y="1910"/>
                  </a:cubicBezTo>
                  <a:cubicBezTo>
                    <a:pt x="3644" y="806"/>
                    <a:pt x="2832" y="0"/>
                    <a:pt x="1898" y="0"/>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7"/>
            <p:cNvSpPr/>
            <p:nvPr/>
          </p:nvSpPr>
          <p:spPr>
            <a:xfrm>
              <a:off x="4027225" y="1820900"/>
              <a:ext cx="131775" cy="429500"/>
            </a:xfrm>
            <a:custGeom>
              <a:avLst/>
              <a:gdLst/>
              <a:ahLst/>
              <a:cxnLst/>
              <a:rect l="l" t="t" r="r" b="b"/>
              <a:pathLst>
                <a:path w="5271" h="17180" fill="none" extrusionOk="0">
                  <a:moveTo>
                    <a:pt x="0" y="1"/>
                  </a:moveTo>
                  <a:cubicBezTo>
                    <a:pt x="0" y="1"/>
                    <a:pt x="4003" y="5672"/>
                    <a:pt x="5270" y="17180"/>
                  </a:cubicBezTo>
                </a:path>
              </a:pathLst>
            </a:custGeom>
            <a:noFill/>
            <a:ln w="2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7"/>
            <p:cNvSpPr/>
            <p:nvPr/>
          </p:nvSpPr>
          <p:spPr>
            <a:xfrm>
              <a:off x="4133125" y="2225325"/>
              <a:ext cx="52550" cy="58475"/>
            </a:xfrm>
            <a:custGeom>
              <a:avLst/>
              <a:gdLst/>
              <a:ahLst/>
              <a:cxnLst/>
              <a:rect l="l" t="t" r="r" b="b"/>
              <a:pathLst>
                <a:path w="2102" h="2339" extrusionOk="0">
                  <a:moveTo>
                    <a:pt x="991" y="1"/>
                  </a:moveTo>
                  <a:cubicBezTo>
                    <a:pt x="973" y="1"/>
                    <a:pt x="954" y="1"/>
                    <a:pt x="934" y="2"/>
                  </a:cubicBezTo>
                  <a:cubicBezTo>
                    <a:pt x="401" y="69"/>
                    <a:pt x="0" y="636"/>
                    <a:pt x="67" y="1270"/>
                  </a:cubicBezTo>
                  <a:cubicBezTo>
                    <a:pt x="99" y="1882"/>
                    <a:pt x="568" y="2339"/>
                    <a:pt x="1111" y="2339"/>
                  </a:cubicBezTo>
                  <a:cubicBezTo>
                    <a:pt x="1130" y="2339"/>
                    <a:pt x="1149" y="2338"/>
                    <a:pt x="1168" y="2337"/>
                  </a:cubicBezTo>
                  <a:cubicBezTo>
                    <a:pt x="1702" y="2271"/>
                    <a:pt x="2102" y="1703"/>
                    <a:pt x="2035" y="1070"/>
                  </a:cubicBezTo>
                  <a:cubicBezTo>
                    <a:pt x="1971" y="457"/>
                    <a:pt x="1533" y="1"/>
                    <a:pt x="991" y="1"/>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7"/>
            <p:cNvSpPr/>
            <p:nvPr/>
          </p:nvSpPr>
          <p:spPr>
            <a:xfrm>
              <a:off x="4252375" y="2882100"/>
              <a:ext cx="58400" cy="118900"/>
            </a:xfrm>
            <a:custGeom>
              <a:avLst/>
              <a:gdLst/>
              <a:ahLst/>
              <a:cxnLst/>
              <a:rect l="l" t="t" r="r" b="b"/>
              <a:pathLst>
                <a:path w="2336" h="4756" extrusionOk="0">
                  <a:moveTo>
                    <a:pt x="462" y="0"/>
                  </a:moveTo>
                  <a:cubicBezTo>
                    <a:pt x="393" y="0"/>
                    <a:pt x="347" y="25"/>
                    <a:pt x="334" y="83"/>
                  </a:cubicBezTo>
                  <a:cubicBezTo>
                    <a:pt x="234" y="517"/>
                    <a:pt x="0" y="4487"/>
                    <a:pt x="801" y="4720"/>
                  </a:cubicBezTo>
                  <a:cubicBezTo>
                    <a:pt x="880" y="4744"/>
                    <a:pt x="951" y="4755"/>
                    <a:pt x="1016" y="4755"/>
                  </a:cubicBezTo>
                  <a:cubicBezTo>
                    <a:pt x="1581" y="4755"/>
                    <a:pt x="1635" y="3919"/>
                    <a:pt x="1635" y="3619"/>
                  </a:cubicBezTo>
                  <a:cubicBezTo>
                    <a:pt x="1802" y="2852"/>
                    <a:pt x="2002" y="2052"/>
                    <a:pt x="2269" y="1284"/>
                  </a:cubicBezTo>
                  <a:lnTo>
                    <a:pt x="2335" y="1051"/>
                  </a:lnTo>
                  <a:cubicBezTo>
                    <a:pt x="2335" y="1051"/>
                    <a:pt x="910" y="0"/>
                    <a:pt x="462"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7"/>
            <p:cNvSpPr/>
            <p:nvPr/>
          </p:nvSpPr>
          <p:spPr>
            <a:xfrm>
              <a:off x="4252375" y="2873325"/>
              <a:ext cx="58400" cy="132625"/>
            </a:xfrm>
            <a:custGeom>
              <a:avLst/>
              <a:gdLst/>
              <a:ahLst/>
              <a:cxnLst/>
              <a:rect l="l" t="t" r="r" b="b"/>
              <a:pathLst>
                <a:path w="2336" h="5305" fill="none" extrusionOk="0">
                  <a:moveTo>
                    <a:pt x="2269" y="1635"/>
                  </a:moveTo>
                  <a:cubicBezTo>
                    <a:pt x="2002" y="2403"/>
                    <a:pt x="1802" y="3203"/>
                    <a:pt x="1635" y="3970"/>
                  </a:cubicBezTo>
                  <a:cubicBezTo>
                    <a:pt x="1635" y="4304"/>
                    <a:pt x="1568" y="5305"/>
                    <a:pt x="801" y="5071"/>
                  </a:cubicBezTo>
                  <a:cubicBezTo>
                    <a:pt x="0" y="4838"/>
                    <a:pt x="234" y="868"/>
                    <a:pt x="334" y="434"/>
                  </a:cubicBezTo>
                  <a:cubicBezTo>
                    <a:pt x="434" y="1"/>
                    <a:pt x="2335" y="1402"/>
                    <a:pt x="2335" y="14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7"/>
            <p:cNvSpPr/>
            <p:nvPr/>
          </p:nvSpPr>
          <p:spPr>
            <a:xfrm>
              <a:off x="3640275" y="2826625"/>
              <a:ext cx="287725" cy="120125"/>
            </a:xfrm>
            <a:custGeom>
              <a:avLst/>
              <a:gdLst/>
              <a:ahLst/>
              <a:cxnLst/>
              <a:rect l="l" t="t" r="r" b="b"/>
              <a:pathLst>
                <a:path w="11509" h="4805" extrusionOk="0">
                  <a:moveTo>
                    <a:pt x="1435" y="1"/>
                  </a:moveTo>
                  <a:lnTo>
                    <a:pt x="0" y="3670"/>
                  </a:lnTo>
                  <a:lnTo>
                    <a:pt x="2135" y="4804"/>
                  </a:lnTo>
                  <a:lnTo>
                    <a:pt x="7406" y="2636"/>
                  </a:lnTo>
                  <a:cubicBezTo>
                    <a:pt x="7406" y="2636"/>
                    <a:pt x="9474" y="4371"/>
                    <a:pt x="9907" y="4671"/>
                  </a:cubicBezTo>
                  <a:cubicBezTo>
                    <a:pt x="9997" y="4746"/>
                    <a:pt x="10099" y="4777"/>
                    <a:pt x="10205" y="4777"/>
                  </a:cubicBezTo>
                  <a:cubicBezTo>
                    <a:pt x="10573" y="4777"/>
                    <a:pt x="11001" y="4403"/>
                    <a:pt x="11208" y="4170"/>
                  </a:cubicBezTo>
                  <a:cubicBezTo>
                    <a:pt x="11509" y="3870"/>
                    <a:pt x="10875" y="3270"/>
                    <a:pt x="10875" y="3270"/>
                  </a:cubicBezTo>
                  <a:cubicBezTo>
                    <a:pt x="10875" y="3270"/>
                    <a:pt x="8807" y="601"/>
                    <a:pt x="7973" y="401"/>
                  </a:cubicBezTo>
                  <a:cubicBezTo>
                    <a:pt x="7806" y="361"/>
                    <a:pt x="7583" y="345"/>
                    <a:pt x="7324" y="345"/>
                  </a:cubicBezTo>
                  <a:cubicBezTo>
                    <a:pt x="6286" y="345"/>
                    <a:pt x="4664" y="601"/>
                    <a:pt x="3703" y="601"/>
                  </a:cubicBezTo>
                  <a:cubicBezTo>
                    <a:pt x="2902" y="568"/>
                    <a:pt x="2135" y="368"/>
                    <a:pt x="1435"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7"/>
            <p:cNvSpPr/>
            <p:nvPr/>
          </p:nvSpPr>
          <p:spPr>
            <a:xfrm>
              <a:off x="3121575" y="2021900"/>
              <a:ext cx="577100" cy="996550"/>
            </a:xfrm>
            <a:custGeom>
              <a:avLst/>
              <a:gdLst/>
              <a:ahLst/>
              <a:cxnLst/>
              <a:rect l="l" t="t" r="r" b="b"/>
              <a:pathLst>
                <a:path w="23084" h="39862" extrusionOk="0">
                  <a:moveTo>
                    <a:pt x="14110" y="0"/>
                  </a:moveTo>
                  <a:cubicBezTo>
                    <a:pt x="14110" y="0"/>
                    <a:pt x="10674" y="434"/>
                    <a:pt x="10074" y="1334"/>
                  </a:cubicBezTo>
                  <a:cubicBezTo>
                    <a:pt x="9474" y="2235"/>
                    <a:pt x="0" y="23083"/>
                    <a:pt x="0" y="24017"/>
                  </a:cubicBezTo>
                  <a:cubicBezTo>
                    <a:pt x="34" y="24918"/>
                    <a:pt x="18980" y="39862"/>
                    <a:pt x="18980" y="39862"/>
                  </a:cubicBezTo>
                  <a:lnTo>
                    <a:pt x="23083" y="32056"/>
                  </a:lnTo>
                  <a:lnTo>
                    <a:pt x="12843" y="22550"/>
                  </a:lnTo>
                  <a:lnTo>
                    <a:pt x="17279" y="12242"/>
                  </a:lnTo>
                  <a:lnTo>
                    <a:pt x="14110" y="0"/>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7"/>
            <p:cNvSpPr/>
            <p:nvPr/>
          </p:nvSpPr>
          <p:spPr>
            <a:xfrm>
              <a:off x="3121575" y="2021900"/>
              <a:ext cx="577100" cy="996550"/>
            </a:xfrm>
            <a:custGeom>
              <a:avLst/>
              <a:gdLst/>
              <a:ahLst/>
              <a:cxnLst/>
              <a:rect l="l" t="t" r="r" b="b"/>
              <a:pathLst>
                <a:path w="23084" h="39862" fill="none" extrusionOk="0">
                  <a:moveTo>
                    <a:pt x="14110" y="0"/>
                  </a:moveTo>
                  <a:cubicBezTo>
                    <a:pt x="14110" y="0"/>
                    <a:pt x="10674" y="434"/>
                    <a:pt x="10074" y="1334"/>
                  </a:cubicBezTo>
                  <a:cubicBezTo>
                    <a:pt x="9474" y="2235"/>
                    <a:pt x="0" y="23083"/>
                    <a:pt x="0" y="24017"/>
                  </a:cubicBezTo>
                  <a:cubicBezTo>
                    <a:pt x="34" y="24918"/>
                    <a:pt x="18980" y="39862"/>
                    <a:pt x="18980" y="39862"/>
                  </a:cubicBezTo>
                  <a:lnTo>
                    <a:pt x="23083" y="32056"/>
                  </a:lnTo>
                  <a:lnTo>
                    <a:pt x="12843" y="22550"/>
                  </a:lnTo>
                  <a:lnTo>
                    <a:pt x="17279" y="12242"/>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7"/>
            <p:cNvSpPr/>
            <p:nvPr/>
          </p:nvSpPr>
          <p:spPr>
            <a:xfrm>
              <a:off x="3634425" y="2961725"/>
              <a:ext cx="250200" cy="155975"/>
            </a:xfrm>
            <a:custGeom>
              <a:avLst/>
              <a:gdLst/>
              <a:ahLst/>
              <a:cxnLst/>
              <a:rect l="l" t="t" r="r" b="b"/>
              <a:pathLst>
                <a:path w="10008" h="6239" fill="none" extrusionOk="0">
                  <a:moveTo>
                    <a:pt x="1" y="6038"/>
                  </a:moveTo>
                  <a:lnTo>
                    <a:pt x="10008" y="6238"/>
                  </a:lnTo>
                  <a:lnTo>
                    <a:pt x="9975"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a:off x="3627750" y="2945875"/>
              <a:ext cx="66750" cy="25050"/>
            </a:xfrm>
            <a:custGeom>
              <a:avLst/>
              <a:gdLst/>
              <a:ahLst/>
              <a:cxnLst/>
              <a:rect l="l" t="t" r="r" b="b"/>
              <a:pathLst>
                <a:path w="2670" h="1002" fill="none" extrusionOk="0">
                  <a:moveTo>
                    <a:pt x="2670" y="1"/>
                  </a:moveTo>
                  <a:lnTo>
                    <a:pt x="1" y="1002"/>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7"/>
            <p:cNvSpPr/>
            <p:nvPr/>
          </p:nvSpPr>
          <p:spPr>
            <a:xfrm>
              <a:off x="3768700" y="1646625"/>
              <a:ext cx="255200" cy="438675"/>
            </a:xfrm>
            <a:custGeom>
              <a:avLst/>
              <a:gdLst/>
              <a:ahLst/>
              <a:cxnLst/>
              <a:rect l="l" t="t" r="r" b="b"/>
              <a:pathLst>
                <a:path w="10208" h="17547" extrusionOk="0">
                  <a:moveTo>
                    <a:pt x="0" y="0"/>
                  </a:moveTo>
                  <a:lnTo>
                    <a:pt x="34" y="701"/>
                  </a:lnTo>
                  <a:cubicBezTo>
                    <a:pt x="34" y="701"/>
                    <a:pt x="1168" y="9607"/>
                    <a:pt x="1935" y="10941"/>
                  </a:cubicBezTo>
                  <a:cubicBezTo>
                    <a:pt x="2669" y="12242"/>
                    <a:pt x="8006" y="17546"/>
                    <a:pt x="8006" y="17546"/>
                  </a:cubicBezTo>
                  <a:cubicBezTo>
                    <a:pt x="8006" y="17546"/>
                    <a:pt x="9674" y="11442"/>
                    <a:pt x="9874" y="10007"/>
                  </a:cubicBezTo>
                  <a:cubicBezTo>
                    <a:pt x="10041" y="8573"/>
                    <a:pt x="10208" y="2869"/>
                    <a:pt x="10208" y="2869"/>
                  </a:cubicBezTo>
                  <a:lnTo>
                    <a:pt x="0"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7"/>
            <p:cNvSpPr/>
            <p:nvPr/>
          </p:nvSpPr>
          <p:spPr>
            <a:xfrm>
              <a:off x="3627750" y="1152925"/>
              <a:ext cx="469550" cy="596500"/>
            </a:xfrm>
            <a:custGeom>
              <a:avLst/>
              <a:gdLst/>
              <a:ahLst/>
              <a:cxnLst/>
              <a:rect l="l" t="t" r="r" b="b"/>
              <a:pathLst>
                <a:path w="18782" h="23860" extrusionOk="0">
                  <a:moveTo>
                    <a:pt x="9052" y="1"/>
                  </a:moveTo>
                  <a:cubicBezTo>
                    <a:pt x="8502" y="1"/>
                    <a:pt x="8047" y="73"/>
                    <a:pt x="7740" y="234"/>
                  </a:cubicBezTo>
                  <a:cubicBezTo>
                    <a:pt x="5805" y="1235"/>
                    <a:pt x="3604" y="2970"/>
                    <a:pt x="3470" y="5238"/>
                  </a:cubicBezTo>
                  <a:cubicBezTo>
                    <a:pt x="3303" y="7473"/>
                    <a:pt x="3403" y="11142"/>
                    <a:pt x="3403" y="11142"/>
                  </a:cubicBezTo>
                  <a:lnTo>
                    <a:pt x="2736" y="12710"/>
                  </a:lnTo>
                  <a:cubicBezTo>
                    <a:pt x="2736" y="12710"/>
                    <a:pt x="2181" y="12128"/>
                    <a:pt x="1606" y="12128"/>
                  </a:cubicBezTo>
                  <a:cubicBezTo>
                    <a:pt x="1278" y="12128"/>
                    <a:pt x="944" y="12317"/>
                    <a:pt x="701" y="12910"/>
                  </a:cubicBezTo>
                  <a:cubicBezTo>
                    <a:pt x="1" y="14545"/>
                    <a:pt x="1535" y="16980"/>
                    <a:pt x="2336" y="17080"/>
                  </a:cubicBezTo>
                  <a:cubicBezTo>
                    <a:pt x="2492" y="17102"/>
                    <a:pt x="2647" y="17113"/>
                    <a:pt x="2803" y="17113"/>
                  </a:cubicBezTo>
                  <a:cubicBezTo>
                    <a:pt x="3114" y="17113"/>
                    <a:pt x="3426" y="17069"/>
                    <a:pt x="3737" y="16980"/>
                  </a:cubicBezTo>
                  <a:cubicBezTo>
                    <a:pt x="3737" y="16980"/>
                    <a:pt x="4337" y="19348"/>
                    <a:pt x="4838" y="20049"/>
                  </a:cubicBezTo>
                  <a:cubicBezTo>
                    <a:pt x="5872" y="21349"/>
                    <a:pt x="7206" y="22417"/>
                    <a:pt x="8707" y="23117"/>
                  </a:cubicBezTo>
                  <a:cubicBezTo>
                    <a:pt x="9711" y="23566"/>
                    <a:pt x="11978" y="23860"/>
                    <a:pt x="13979" y="23860"/>
                  </a:cubicBezTo>
                  <a:cubicBezTo>
                    <a:pt x="15700" y="23860"/>
                    <a:pt x="17225" y="23642"/>
                    <a:pt x="17580" y="23117"/>
                  </a:cubicBezTo>
                  <a:cubicBezTo>
                    <a:pt x="18381" y="21983"/>
                    <a:pt x="18314" y="15946"/>
                    <a:pt x="18314" y="15445"/>
                  </a:cubicBezTo>
                  <a:cubicBezTo>
                    <a:pt x="18314" y="14945"/>
                    <a:pt x="18214" y="7673"/>
                    <a:pt x="18214" y="7673"/>
                  </a:cubicBezTo>
                  <a:cubicBezTo>
                    <a:pt x="18214" y="7673"/>
                    <a:pt x="18781" y="5138"/>
                    <a:pt x="18014" y="3403"/>
                  </a:cubicBezTo>
                  <a:cubicBezTo>
                    <a:pt x="17370" y="1948"/>
                    <a:pt x="11917" y="1"/>
                    <a:pt x="9052"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7"/>
            <p:cNvSpPr/>
            <p:nvPr/>
          </p:nvSpPr>
          <p:spPr>
            <a:xfrm>
              <a:off x="3914625" y="1391450"/>
              <a:ext cx="94275" cy="180975"/>
            </a:xfrm>
            <a:custGeom>
              <a:avLst/>
              <a:gdLst/>
              <a:ahLst/>
              <a:cxnLst/>
              <a:rect l="l" t="t" r="r" b="b"/>
              <a:pathLst>
                <a:path w="3771" h="7239" fill="none" extrusionOk="0">
                  <a:moveTo>
                    <a:pt x="2503" y="0"/>
                  </a:moveTo>
                  <a:cubicBezTo>
                    <a:pt x="2503" y="0"/>
                    <a:pt x="3770" y="5838"/>
                    <a:pt x="3503" y="6538"/>
                  </a:cubicBezTo>
                  <a:cubicBezTo>
                    <a:pt x="3203" y="7239"/>
                    <a:pt x="2269" y="7239"/>
                    <a:pt x="1135" y="6638"/>
                  </a:cubicBezTo>
                  <a:cubicBezTo>
                    <a:pt x="1" y="6004"/>
                    <a:pt x="601" y="5204"/>
                    <a:pt x="601" y="520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a:off x="3866275" y="1559900"/>
              <a:ext cx="129275" cy="48375"/>
            </a:xfrm>
            <a:custGeom>
              <a:avLst/>
              <a:gdLst/>
              <a:ahLst/>
              <a:cxnLst/>
              <a:rect l="l" t="t" r="r" b="b"/>
              <a:pathLst>
                <a:path w="5171" h="1935" fill="none" extrusionOk="0">
                  <a:moveTo>
                    <a:pt x="0" y="0"/>
                  </a:moveTo>
                  <a:cubicBezTo>
                    <a:pt x="0" y="0"/>
                    <a:pt x="567" y="1535"/>
                    <a:pt x="1601" y="1635"/>
                  </a:cubicBezTo>
                  <a:cubicBezTo>
                    <a:pt x="2602" y="1735"/>
                    <a:pt x="5170" y="1935"/>
                    <a:pt x="5170" y="193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7"/>
            <p:cNvSpPr/>
            <p:nvPr/>
          </p:nvSpPr>
          <p:spPr>
            <a:xfrm>
              <a:off x="3775375" y="1350575"/>
              <a:ext cx="151800" cy="120100"/>
            </a:xfrm>
            <a:custGeom>
              <a:avLst/>
              <a:gdLst/>
              <a:ahLst/>
              <a:cxnLst/>
              <a:rect l="l" t="t" r="r" b="b"/>
              <a:pathLst>
                <a:path w="6072" h="4804" fill="none" extrusionOk="0">
                  <a:moveTo>
                    <a:pt x="0" y="1835"/>
                  </a:moveTo>
                  <a:lnTo>
                    <a:pt x="167" y="4270"/>
                  </a:lnTo>
                  <a:cubicBezTo>
                    <a:pt x="167" y="4270"/>
                    <a:pt x="1101" y="4804"/>
                    <a:pt x="3236" y="4804"/>
                  </a:cubicBezTo>
                  <a:cubicBezTo>
                    <a:pt x="5371" y="4804"/>
                    <a:pt x="6071" y="4270"/>
                    <a:pt x="6071" y="4270"/>
                  </a:cubicBezTo>
                  <a:lnTo>
                    <a:pt x="6038" y="1835"/>
                  </a:lnTo>
                  <a:cubicBezTo>
                    <a:pt x="6038" y="1835"/>
                    <a:pt x="2936" y="1"/>
                    <a:pt x="0" y="1835"/>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7"/>
            <p:cNvSpPr/>
            <p:nvPr/>
          </p:nvSpPr>
          <p:spPr>
            <a:xfrm>
              <a:off x="3977175" y="1350575"/>
              <a:ext cx="152625" cy="120100"/>
            </a:xfrm>
            <a:custGeom>
              <a:avLst/>
              <a:gdLst/>
              <a:ahLst/>
              <a:cxnLst/>
              <a:rect l="l" t="t" r="r" b="b"/>
              <a:pathLst>
                <a:path w="6105" h="4804" fill="none" extrusionOk="0">
                  <a:moveTo>
                    <a:pt x="1" y="1835"/>
                  </a:moveTo>
                  <a:lnTo>
                    <a:pt x="801" y="4370"/>
                  </a:lnTo>
                  <a:cubicBezTo>
                    <a:pt x="801" y="4370"/>
                    <a:pt x="1101" y="4804"/>
                    <a:pt x="3270" y="4804"/>
                  </a:cubicBezTo>
                  <a:cubicBezTo>
                    <a:pt x="5404" y="4804"/>
                    <a:pt x="6105" y="4304"/>
                    <a:pt x="6105" y="4304"/>
                  </a:cubicBezTo>
                  <a:lnTo>
                    <a:pt x="6038" y="1835"/>
                  </a:lnTo>
                  <a:cubicBezTo>
                    <a:pt x="6038" y="1835"/>
                    <a:pt x="2936" y="1"/>
                    <a:pt x="1" y="1835"/>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7"/>
            <p:cNvSpPr/>
            <p:nvPr/>
          </p:nvSpPr>
          <p:spPr>
            <a:xfrm>
              <a:off x="3926300" y="1396450"/>
              <a:ext cx="50900" cy="25"/>
            </a:xfrm>
            <a:custGeom>
              <a:avLst/>
              <a:gdLst/>
              <a:ahLst/>
              <a:cxnLst/>
              <a:rect l="l" t="t" r="r" b="b"/>
              <a:pathLst>
                <a:path w="2036" h="1" fill="none" extrusionOk="0">
                  <a:moveTo>
                    <a:pt x="1" y="0"/>
                  </a:moveTo>
                  <a:lnTo>
                    <a:pt x="2036"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a:off x="3675300" y="1396450"/>
              <a:ext cx="100100" cy="58400"/>
            </a:xfrm>
            <a:custGeom>
              <a:avLst/>
              <a:gdLst/>
              <a:ahLst/>
              <a:cxnLst/>
              <a:rect l="l" t="t" r="r" b="b"/>
              <a:pathLst>
                <a:path w="4004" h="2336" fill="none" extrusionOk="0">
                  <a:moveTo>
                    <a:pt x="4003" y="0"/>
                  </a:moveTo>
                  <a:lnTo>
                    <a:pt x="0" y="2335"/>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a:off x="3800375" y="1334725"/>
              <a:ext cx="89275" cy="30875"/>
            </a:xfrm>
            <a:custGeom>
              <a:avLst/>
              <a:gdLst/>
              <a:ahLst/>
              <a:cxnLst/>
              <a:rect l="l" t="t" r="r" b="b"/>
              <a:pathLst>
                <a:path w="3571" h="1235" fill="none" extrusionOk="0">
                  <a:moveTo>
                    <a:pt x="1" y="1235"/>
                  </a:moveTo>
                  <a:cubicBezTo>
                    <a:pt x="1" y="1235"/>
                    <a:pt x="1102" y="1"/>
                    <a:pt x="3570" y="103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7"/>
            <p:cNvSpPr/>
            <p:nvPr/>
          </p:nvSpPr>
          <p:spPr>
            <a:xfrm>
              <a:off x="3987175" y="1347250"/>
              <a:ext cx="65925" cy="18350"/>
            </a:xfrm>
            <a:custGeom>
              <a:avLst/>
              <a:gdLst/>
              <a:ahLst/>
              <a:cxnLst/>
              <a:rect l="l" t="t" r="r" b="b"/>
              <a:pathLst>
                <a:path w="2637" h="734" fill="none" extrusionOk="0">
                  <a:moveTo>
                    <a:pt x="1" y="734"/>
                  </a:moveTo>
                  <a:cubicBezTo>
                    <a:pt x="735" y="134"/>
                    <a:pt x="1769" y="0"/>
                    <a:pt x="2636" y="43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7"/>
            <p:cNvSpPr/>
            <p:nvPr/>
          </p:nvSpPr>
          <p:spPr>
            <a:xfrm>
              <a:off x="3845425" y="1403950"/>
              <a:ext cx="20025" cy="41725"/>
            </a:xfrm>
            <a:custGeom>
              <a:avLst/>
              <a:gdLst/>
              <a:ahLst/>
              <a:cxnLst/>
              <a:rect l="l" t="t" r="r" b="b"/>
              <a:pathLst>
                <a:path w="801" h="1669" extrusionOk="0">
                  <a:moveTo>
                    <a:pt x="400" y="0"/>
                  </a:moveTo>
                  <a:cubicBezTo>
                    <a:pt x="167" y="0"/>
                    <a:pt x="0" y="367"/>
                    <a:pt x="0" y="834"/>
                  </a:cubicBezTo>
                  <a:cubicBezTo>
                    <a:pt x="0" y="1301"/>
                    <a:pt x="200" y="1668"/>
                    <a:pt x="434" y="1668"/>
                  </a:cubicBezTo>
                  <a:cubicBezTo>
                    <a:pt x="667" y="1668"/>
                    <a:pt x="801" y="1268"/>
                    <a:pt x="801" y="834"/>
                  </a:cubicBezTo>
                  <a:cubicBezTo>
                    <a:pt x="801" y="367"/>
                    <a:pt x="634"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a:off x="4008875" y="1400600"/>
              <a:ext cx="20025" cy="41725"/>
            </a:xfrm>
            <a:custGeom>
              <a:avLst/>
              <a:gdLst/>
              <a:ahLst/>
              <a:cxnLst/>
              <a:rect l="l" t="t" r="r" b="b"/>
              <a:pathLst>
                <a:path w="801" h="1669" extrusionOk="0">
                  <a:moveTo>
                    <a:pt x="400" y="1"/>
                  </a:moveTo>
                  <a:cubicBezTo>
                    <a:pt x="167" y="1"/>
                    <a:pt x="0" y="368"/>
                    <a:pt x="0" y="835"/>
                  </a:cubicBezTo>
                  <a:cubicBezTo>
                    <a:pt x="0" y="1302"/>
                    <a:pt x="200" y="1669"/>
                    <a:pt x="434" y="1669"/>
                  </a:cubicBezTo>
                  <a:cubicBezTo>
                    <a:pt x="667" y="1669"/>
                    <a:pt x="801" y="1302"/>
                    <a:pt x="801" y="835"/>
                  </a:cubicBezTo>
                  <a:cubicBezTo>
                    <a:pt x="801" y="401"/>
                    <a:pt x="634" y="1"/>
                    <a:pt x="4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a:off x="3585225" y="1017425"/>
              <a:ext cx="618800" cy="465575"/>
            </a:xfrm>
            <a:custGeom>
              <a:avLst/>
              <a:gdLst/>
              <a:ahLst/>
              <a:cxnLst/>
              <a:rect l="l" t="t" r="r" b="b"/>
              <a:pathLst>
                <a:path w="24752" h="18623" extrusionOk="0">
                  <a:moveTo>
                    <a:pt x="14685" y="0"/>
                  </a:moveTo>
                  <a:cubicBezTo>
                    <a:pt x="13152" y="0"/>
                    <a:pt x="10555" y="841"/>
                    <a:pt x="9107" y="1451"/>
                  </a:cubicBezTo>
                  <a:cubicBezTo>
                    <a:pt x="6939" y="2385"/>
                    <a:pt x="6872" y="5488"/>
                    <a:pt x="6872" y="5488"/>
                  </a:cubicBezTo>
                  <a:cubicBezTo>
                    <a:pt x="6872" y="5488"/>
                    <a:pt x="3336" y="6889"/>
                    <a:pt x="1669" y="8590"/>
                  </a:cubicBezTo>
                  <a:cubicBezTo>
                    <a:pt x="1" y="10291"/>
                    <a:pt x="3136" y="11692"/>
                    <a:pt x="3136" y="11692"/>
                  </a:cubicBezTo>
                  <a:cubicBezTo>
                    <a:pt x="3136" y="11692"/>
                    <a:pt x="3503" y="13727"/>
                    <a:pt x="3537" y="14494"/>
                  </a:cubicBezTo>
                  <a:cubicBezTo>
                    <a:pt x="3537" y="15261"/>
                    <a:pt x="4037" y="16829"/>
                    <a:pt x="4070" y="17596"/>
                  </a:cubicBezTo>
                  <a:cubicBezTo>
                    <a:pt x="4097" y="18203"/>
                    <a:pt x="4875" y="18622"/>
                    <a:pt x="5430" y="18622"/>
                  </a:cubicBezTo>
                  <a:cubicBezTo>
                    <a:pt x="5576" y="18622"/>
                    <a:pt x="5707" y="18593"/>
                    <a:pt x="5805" y="18530"/>
                  </a:cubicBezTo>
                  <a:cubicBezTo>
                    <a:pt x="6272" y="18230"/>
                    <a:pt x="6038" y="15595"/>
                    <a:pt x="6038" y="15595"/>
                  </a:cubicBezTo>
                  <a:cubicBezTo>
                    <a:pt x="6839" y="14728"/>
                    <a:pt x="7539" y="13794"/>
                    <a:pt x="8140" y="12793"/>
                  </a:cubicBezTo>
                  <a:cubicBezTo>
                    <a:pt x="8740" y="11825"/>
                    <a:pt x="8707" y="10625"/>
                    <a:pt x="8040" y="9691"/>
                  </a:cubicBezTo>
                  <a:lnTo>
                    <a:pt x="8040" y="9691"/>
                  </a:lnTo>
                  <a:cubicBezTo>
                    <a:pt x="8423" y="9907"/>
                    <a:pt x="8849" y="10016"/>
                    <a:pt x="9278" y="10016"/>
                  </a:cubicBezTo>
                  <a:cubicBezTo>
                    <a:pt x="9708" y="10016"/>
                    <a:pt x="10141" y="9907"/>
                    <a:pt x="10542" y="9691"/>
                  </a:cubicBezTo>
                  <a:cubicBezTo>
                    <a:pt x="11742" y="8890"/>
                    <a:pt x="10775" y="6722"/>
                    <a:pt x="10775" y="6722"/>
                  </a:cubicBezTo>
                  <a:lnTo>
                    <a:pt x="10775" y="6722"/>
                  </a:lnTo>
                  <a:cubicBezTo>
                    <a:pt x="10776" y="6722"/>
                    <a:pt x="17046" y="9190"/>
                    <a:pt x="18781" y="10625"/>
                  </a:cubicBezTo>
                  <a:cubicBezTo>
                    <a:pt x="20515" y="12026"/>
                    <a:pt x="19915" y="13126"/>
                    <a:pt x="19915" y="13126"/>
                  </a:cubicBezTo>
                  <a:cubicBezTo>
                    <a:pt x="19915" y="13126"/>
                    <a:pt x="20618" y="13584"/>
                    <a:pt x="21509" y="13584"/>
                  </a:cubicBezTo>
                  <a:cubicBezTo>
                    <a:pt x="21890" y="13584"/>
                    <a:pt x="22307" y="13500"/>
                    <a:pt x="22717" y="13260"/>
                  </a:cubicBezTo>
                  <a:cubicBezTo>
                    <a:pt x="24085" y="12493"/>
                    <a:pt x="21416" y="10958"/>
                    <a:pt x="21416" y="10958"/>
                  </a:cubicBezTo>
                  <a:cubicBezTo>
                    <a:pt x="21416" y="10958"/>
                    <a:pt x="21883" y="10625"/>
                    <a:pt x="23284" y="10625"/>
                  </a:cubicBezTo>
                  <a:cubicBezTo>
                    <a:pt x="24685" y="10625"/>
                    <a:pt x="24752" y="8190"/>
                    <a:pt x="22050" y="5521"/>
                  </a:cubicBezTo>
                  <a:cubicBezTo>
                    <a:pt x="19648" y="3149"/>
                    <a:pt x="16324" y="3017"/>
                    <a:pt x="15615" y="3017"/>
                  </a:cubicBezTo>
                  <a:cubicBezTo>
                    <a:pt x="15526" y="3017"/>
                    <a:pt x="15478" y="3019"/>
                    <a:pt x="15478" y="3019"/>
                  </a:cubicBezTo>
                  <a:cubicBezTo>
                    <a:pt x="15812" y="2285"/>
                    <a:pt x="15979" y="1485"/>
                    <a:pt x="15912" y="684"/>
                  </a:cubicBezTo>
                  <a:cubicBezTo>
                    <a:pt x="15901" y="190"/>
                    <a:pt x="15413" y="0"/>
                    <a:pt x="14685"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8" name="Google Shape;908;p47"/>
          <p:cNvPicPr preferRelativeResize="0"/>
          <p:nvPr/>
        </p:nvPicPr>
        <p:blipFill>
          <a:blip r:embed="rId3">
            <a:alphaModFix/>
          </a:blip>
          <a:stretch>
            <a:fillRect/>
          </a:stretch>
        </p:blipFill>
        <p:spPr>
          <a:xfrm>
            <a:off x="3430763" y="83284"/>
            <a:ext cx="5091912" cy="4012125"/>
          </a:xfrm>
          <a:prstGeom prst="rect">
            <a:avLst/>
          </a:prstGeom>
          <a:noFill/>
          <a:ln>
            <a:noFill/>
          </a:ln>
        </p:spPr>
      </p:pic>
    </p:spTree>
    <p:extLst>
      <p:ext uri="{BB962C8B-B14F-4D97-AF65-F5344CB8AC3E}">
        <p14:creationId xmlns:p14="http://schemas.microsoft.com/office/powerpoint/2010/main" val="2913679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8"/>
          <p:cNvSpPr txBox="1">
            <a:spLocks noGrp="1"/>
          </p:cNvSpPr>
          <p:nvPr>
            <p:ph type="title"/>
          </p:nvPr>
        </p:nvSpPr>
        <p:spPr>
          <a:xfrm>
            <a:off x="977775" y="458850"/>
            <a:ext cx="4353000" cy="1125600"/>
          </a:xfrm>
          <a:prstGeom prst="rect">
            <a:avLst/>
          </a:prstGeom>
        </p:spPr>
        <p:txBody>
          <a:bodyPr spcFirstLastPara="1" wrap="square" lIns="91425" tIns="91425" rIns="91425" bIns="91425" anchor="t" anchorCtr="0">
            <a:noAutofit/>
          </a:bodyPr>
          <a:lstStyle/>
          <a:p>
            <a:pPr marL="457200" lvl="0" indent="-444500" algn="l" rtl="0">
              <a:spcBef>
                <a:spcPts val="0"/>
              </a:spcBef>
              <a:spcAft>
                <a:spcPts val="0"/>
              </a:spcAft>
              <a:buSzPts val="3400"/>
              <a:buChar char="❖"/>
            </a:pPr>
            <a:r>
              <a:rPr lang="en" sz="3600" dirty="0">
                <a:solidFill>
                  <a:srgbClr val="0070C0"/>
                </a:solidFill>
              </a:rPr>
              <a:t>LƯU Ý</a:t>
            </a:r>
            <a:endParaRPr sz="3600" dirty="0">
              <a:solidFill>
                <a:srgbClr val="0070C0"/>
              </a:solidFill>
            </a:endParaRPr>
          </a:p>
        </p:txBody>
      </p:sp>
      <p:sp>
        <p:nvSpPr>
          <p:cNvPr id="914" name="Google Shape;914;p48"/>
          <p:cNvSpPr txBox="1">
            <a:spLocks noGrp="1"/>
          </p:cNvSpPr>
          <p:nvPr>
            <p:ph type="subTitle" idx="1"/>
          </p:nvPr>
        </p:nvSpPr>
        <p:spPr>
          <a:xfrm rot="-9701">
            <a:off x="732317" y="1405643"/>
            <a:ext cx="4146017" cy="3326723"/>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solidFill>
                  <a:schemeClr val="dk2"/>
                </a:solidFill>
              </a:rPr>
              <a:t>N</a:t>
            </a:r>
            <a:r>
              <a:rPr lang="en" sz="2000"/>
              <a:t>ếu trứng được thụ tinh thì hiện tượng kinh nguyệt không xảy ra</a:t>
            </a:r>
            <a:endParaRPr sz="2000"/>
          </a:p>
          <a:p>
            <a:pPr marL="457200" lvl="0" indent="-355600" algn="l" rtl="0">
              <a:spcBef>
                <a:spcPts val="0"/>
              </a:spcBef>
              <a:spcAft>
                <a:spcPts val="0"/>
              </a:spcAft>
              <a:buSzPts val="2000"/>
              <a:buChar char="❏"/>
            </a:pPr>
            <a:r>
              <a:rPr lang="en" sz="2000"/>
              <a:t> </a:t>
            </a:r>
            <a:r>
              <a:rPr lang="en" sz="2000">
                <a:solidFill>
                  <a:schemeClr val="dk2"/>
                </a:solidFill>
              </a:rPr>
              <a:t>T</a:t>
            </a:r>
            <a:r>
              <a:rPr lang="en" sz="2000"/>
              <a:t>rong quan hệ tình dục thấy chậm kinh hoặc tắc kinh thì phải nghĩ ngay đến khả năng là có thể đã có thai</a:t>
            </a:r>
            <a:endParaRPr sz="2000"/>
          </a:p>
          <a:p>
            <a:pPr marL="457200" lvl="0" indent="-355600" algn="l" rtl="0">
              <a:spcBef>
                <a:spcPts val="0"/>
              </a:spcBef>
              <a:spcAft>
                <a:spcPts val="0"/>
              </a:spcAft>
              <a:buSzPts val="2000"/>
              <a:buChar char="❏"/>
            </a:pPr>
            <a:r>
              <a:rPr lang="en" sz="2000">
                <a:solidFill>
                  <a:schemeClr val="dk2"/>
                </a:solidFill>
              </a:rPr>
              <a:t>C</a:t>
            </a:r>
            <a:r>
              <a:rPr lang="en" sz="2000"/>
              <a:t>ần đi xét nghiệm hoặc thử bằng các phương tiện chuyên dùng</a:t>
            </a:r>
            <a:endParaRPr sz="2000"/>
          </a:p>
        </p:txBody>
      </p:sp>
      <p:grpSp>
        <p:nvGrpSpPr>
          <p:cNvPr id="915" name="Google Shape;915;p48"/>
          <p:cNvGrpSpPr/>
          <p:nvPr/>
        </p:nvGrpSpPr>
        <p:grpSpPr>
          <a:xfrm>
            <a:off x="5422916" y="167789"/>
            <a:ext cx="2319852" cy="5553336"/>
            <a:chOff x="3219975" y="1522025"/>
            <a:chExt cx="1164175" cy="3219325"/>
          </a:xfrm>
        </p:grpSpPr>
        <p:sp>
          <p:nvSpPr>
            <p:cNvPr id="916" name="Google Shape;916;p48"/>
            <p:cNvSpPr/>
            <p:nvPr/>
          </p:nvSpPr>
          <p:spPr>
            <a:xfrm>
              <a:off x="4221525" y="1884700"/>
              <a:ext cx="160975" cy="315675"/>
            </a:xfrm>
            <a:custGeom>
              <a:avLst/>
              <a:gdLst/>
              <a:ahLst/>
              <a:cxnLst/>
              <a:rect l="l" t="t" r="r" b="b"/>
              <a:pathLst>
                <a:path w="6439" h="12627" extrusionOk="0">
                  <a:moveTo>
                    <a:pt x="1327" y="0"/>
                  </a:moveTo>
                  <a:cubicBezTo>
                    <a:pt x="1200" y="0"/>
                    <a:pt x="1078" y="108"/>
                    <a:pt x="1001" y="351"/>
                  </a:cubicBezTo>
                  <a:cubicBezTo>
                    <a:pt x="1001" y="351"/>
                    <a:pt x="1068" y="2553"/>
                    <a:pt x="567" y="3854"/>
                  </a:cubicBezTo>
                  <a:cubicBezTo>
                    <a:pt x="67" y="5155"/>
                    <a:pt x="334" y="7890"/>
                    <a:pt x="501" y="8390"/>
                  </a:cubicBezTo>
                  <a:cubicBezTo>
                    <a:pt x="667" y="8857"/>
                    <a:pt x="0" y="10492"/>
                    <a:pt x="0" y="10492"/>
                  </a:cubicBezTo>
                  <a:lnTo>
                    <a:pt x="1568" y="12627"/>
                  </a:lnTo>
                  <a:cubicBezTo>
                    <a:pt x="1568" y="12627"/>
                    <a:pt x="3336" y="9925"/>
                    <a:pt x="4237" y="8457"/>
                  </a:cubicBezTo>
                  <a:cubicBezTo>
                    <a:pt x="5137" y="7023"/>
                    <a:pt x="6438" y="5722"/>
                    <a:pt x="6005" y="4888"/>
                  </a:cubicBezTo>
                  <a:cubicBezTo>
                    <a:pt x="5604" y="4087"/>
                    <a:pt x="4303" y="2453"/>
                    <a:pt x="4237" y="2052"/>
                  </a:cubicBezTo>
                  <a:cubicBezTo>
                    <a:pt x="4137" y="1652"/>
                    <a:pt x="3403" y="1252"/>
                    <a:pt x="3403" y="1252"/>
                  </a:cubicBezTo>
                  <a:lnTo>
                    <a:pt x="2102" y="4154"/>
                  </a:lnTo>
                  <a:cubicBezTo>
                    <a:pt x="2102" y="4154"/>
                    <a:pt x="1868" y="2052"/>
                    <a:pt x="1868" y="1085"/>
                  </a:cubicBezTo>
                  <a:cubicBezTo>
                    <a:pt x="1868" y="438"/>
                    <a:pt x="1585" y="0"/>
                    <a:pt x="1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8"/>
            <p:cNvSpPr/>
            <p:nvPr/>
          </p:nvSpPr>
          <p:spPr>
            <a:xfrm>
              <a:off x="4221525" y="1884700"/>
              <a:ext cx="160975" cy="315675"/>
            </a:xfrm>
            <a:custGeom>
              <a:avLst/>
              <a:gdLst/>
              <a:ahLst/>
              <a:cxnLst/>
              <a:rect l="l" t="t" r="r" b="b"/>
              <a:pathLst>
                <a:path w="6439" h="12627" extrusionOk="0">
                  <a:moveTo>
                    <a:pt x="1327" y="0"/>
                  </a:moveTo>
                  <a:cubicBezTo>
                    <a:pt x="1200" y="0"/>
                    <a:pt x="1078" y="108"/>
                    <a:pt x="1001" y="351"/>
                  </a:cubicBezTo>
                  <a:cubicBezTo>
                    <a:pt x="1001" y="351"/>
                    <a:pt x="1068" y="2553"/>
                    <a:pt x="567" y="3854"/>
                  </a:cubicBezTo>
                  <a:cubicBezTo>
                    <a:pt x="67" y="5155"/>
                    <a:pt x="334" y="7890"/>
                    <a:pt x="501" y="8390"/>
                  </a:cubicBezTo>
                  <a:cubicBezTo>
                    <a:pt x="667" y="8857"/>
                    <a:pt x="0" y="10492"/>
                    <a:pt x="0" y="10492"/>
                  </a:cubicBezTo>
                  <a:lnTo>
                    <a:pt x="1568" y="12627"/>
                  </a:lnTo>
                  <a:cubicBezTo>
                    <a:pt x="1568" y="12627"/>
                    <a:pt x="3336" y="9925"/>
                    <a:pt x="4237" y="8457"/>
                  </a:cubicBezTo>
                  <a:cubicBezTo>
                    <a:pt x="5137" y="7023"/>
                    <a:pt x="6438" y="5722"/>
                    <a:pt x="6005" y="4888"/>
                  </a:cubicBezTo>
                  <a:cubicBezTo>
                    <a:pt x="5604" y="4087"/>
                    <a:pt x="4303" y="2453"/>
                    <a:pt x="4237" y="2052"/>
                  </a:cubicBezTo>
                  <a:cubicBezTo>
                    <a:pt x="4137" y="1652"/>
                    <a:pt x="3403" y="1252"/>
                    <a:pt x="3403" y="1252"/>
                  </a:cubicBezTo>
                  <a:lnTo>
                    <a:pt x="2102" y="4154"/>
                  </a:lnTo>
                  <a:cubicBezTo>
                    <a:pt x="2102" y="4154"/>
                    <a:pt x="1868" y="2052"/>
                    <a:pt x="1868" y="1085"/>
                  </a:cubicBezTo>
                  <a:cubicBezTo>
                    <a:pt x="1868" y="438"/>
                    <a:pt x="1585" y="0"/>
                    <a:pt x="1327"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8"/>
            <p:cNvSpPr/>
            <p:nvPr/>
          </p:nvSpPr>
          <p:spPr>
            <a:xfrm>
              <a:off x="4221525" y="1875125"/>
              <a:ext cx="160975" cy="325250"/>
            </a:xfrm>
            <a:custGeom>
              <a:avLst/>
              <a:gdLst/>
              <a:ahLst/>
              <a:cxnLst/>
              <a:rect l="l" t="t" r="r" b="b"/>
              <a:pathLst>
                <a:path w="6439" h="13010" fill="none" extrusionOk="0">
                  <a:moveTo>
                    <a:pt x="1001" y="734"/>
                  </a:moveTo>
                  <a:cubicBezTo>
                    <a:pt x="1001" y="734"/>
                    <a:pt x="1068" y="2936"/>
                    <a:pt x="567" y="4237"/>
                  </a:cubicBezTo>
                  <a:cubicBezTo>
                    <a:pt x="67" y="5538"/>
                    <a:pt x="334" y="8273"/>
                    <a:pt x="501" y="8773"/>
                  </a:cubicBezTo>
                  <a:cubicBezTo>
                    <a:pt x="667" y="9240"/>
                    <a:pt x="0" y="10875"/>
                    <a:pt x="0" y="10875"/>
                  </a:cubicBezTo>
                  <a:lnTo>
                    <a:pt x="1568" y="13010"/>
                  </a:lnTo>
                  <a:cubicBezTo>
                    <a:pt x="1568" y="13010"/>
                    <a:pt x="3336" y="10308"/>
                    <a:pt x="4237" y="8840"/>
                  </a:cubicBezTo>
                  <a:cubicBezTo>
                    <a:pt x="5137" y="7406"/>
                    <a:pt x="6438" y="6105"/>
                    <a:pt x="6005" y="5271"/>
                  </a:cubicBezTo>
                  <a:cubicBezTo>
                    <a:pt x="5604" y="4470"/>
                    <a:pt x="4303" y="2836"/>
                    <a:pt x="4237" y="2435"/>
                  </a:cubicBezTo>
                  <a:cubicBezTo>
                    <a:pt x="4137" y="2035"/>
                    <a:pt x="3403" y="1635"/>
                    <a:pt x="3403" y="1635"/>
                  </a:cubicBezTo>
                  <a:lnTo>
                    <a:pt x="2102" y="4537"/>
                  </a:lnTo>
                  <a:cubicBezTo>
                    <a:pt x="2102" y="4537"/>
                    <a:pt x="1868" y="2435"/>
                    <a:pt x="1868" y="1468"/>
                  </a:cubicBezTo>
                  <a:cubicBezTo>
                    <a:pt x="1868" y="501"/>
                    <a:pt x="1234" y="0"/>
                    <a:pt x="1001" y="734"/>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8"/>
            <p:cNvSpPr/>
            <p:nvPr/>
          </p:nvSpPr>
          <p:spPr>
            <a:xfrm>
              <a:off x="3820400" y="2135300"/>
              <a:ext cx="474525" cy="518375"/>
            </a:xfrm>
            <a:custGeom>
              <a:avLst/>
              <a:gdLst/>
              <a:ahLst/>
              <a:cxnLst/>
              <a:rect l="l" t="t" r="r" b="b"/>
              <a:pathLst>
                <a:path w="18981" h="20735" extrusionOk="0">
                  <a:moveTo>
                    <a:pt x="15745" y="1"/>
                  </a:moveTo>
                  <a:lnTo>
                    <a:pt x="6805" y="9341"/>
                  </a:lnTo>
                  <a:cubicBezTo>
                    <a:pt x="6805" y="9341"/>
                    <a:pt x="6005" y="9141"/>
                    <a:pt x="4804" y="7106"/>
                  </a:cubicBezTo>
                  <a:cubicBezTo>
                    <a:pt x="3570" y="5071"/>
                    <a:pt x="1" y="3170"/>
                    <a:pt x="0" y="3170"/>
                  </a:cubicBezTo>
                  <a:lnTo>
                    <a:pt x="0" y="3170"/>
                  </a:lnTo>
                  <a:lnTo>
                    <a:pt x="2669" y="17947"/>
                  </a:lnTo>
                  <a:cubicBezTo>
                    <a:pt x="2669" y="17947"/>
                    <a:pt x="6089" y="20735"/>
                    <a:pt x="7434" y="20735"/>
                  </a:cubicBezTo>
                  <a:cubicBezTo>
                    <a:pt x="7538" y="20735"/>
                    <a:pt x="7629" y="20718"/>
                    <a:pt x="7706" y="20682"/>
                  </a:cubicBezTo>
                  <a:cubicBezTo>
                    <a:pt x="8773" y="20215"/>
                    <a:pt x="18981" y="3236"/>
                    <a:pt x="18981" y="3236"/>
                  </a:cubicBezTo>
                  <a:lnTo>
                    <a:pt x="15745"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8"/>
            <p:cNvSpPr/>
            <p:nvPr/>
          </p:nvSpPr>
          <p:spPr>
            <a:xfrm>
              <a:off x="3852100" y="2220375"/>
              <a:ext cx="441150" cy="433300"/>
            </a:xfrm>
            <a:custGeom>
              <a:avLst/>
              <a:gdLst/>
              <a:ahLst/>
              <a:cxnLst/>
              <a:rect l="l" t="t" r="r" b="b"/>
              <a:pathLst>
                <a:path w="17646" h="17332" extrusionOk="0">
                  <a:moveTo>
                    <a:pt x="17646" y="0"/>
                  </a:moveTo>
                  <a:lnTo>
                    <a:pt x="17646" y="0"/>
                  </a:lnTo>
                  <a:cubicBezTo>
                    <a:pt x="15144" y="2102"/>
                    <a:pt x="5204" y="10508"/>
                    <a:pt x="4937" y="10508"/>
                  </a:cubicBezTo>
                  <a:cubicBezTo>
                    <a:pt x="4603" y="10508"/>
                    <a:pt x="4303" y="9107"/>
                    <a:pt x="4303" y="8339"/>
                  </a:cubicBezTo>
                  <a:cubicBezTo>
                    <a:pt x="4303" y="8187"/>
                    <a:pt x="4228" y="8127"/>
                    <a:pt x="4110" y="8127"/>
                  </a:cubicBezTo>
                  <a:cubicBezTo>
                    <a:pt x="3658" y="8127"/>
                    <a:pt x="2569" y="9007"/>
                    <a:pt x="2569" y="9007"/>
                  </a:cubicBezTo>
                  <a:lnTo>
                    <a:pt x="634" y="6405"/>
                  </a:lnTo>
                  <a:lnTo>
                    <a:pt x="0" y="6705"/>
                  </a:lnTo>
                  <a:lnTo>
                    <a:pt x="1401" y="14510"/>
                  </a:lnTo>
                  <a:cubicBezTo>
                    <a:pt x="1401" y="14510"/>
                    <a:pt x="4855" y="17331"/>
                    <a:pt x="6175" y="17331"/>
                  </a:cubicBezTo>
                  <a:cubicBezTo>
                    <a:pt x="6276" y="17331"/>
                    <a:pt x="6364" y="17315"/>
                    <a:pt x="6438" y="17279"/>
                  </a:cubicBezTo>
                  <a:cubicBezTo>
                    <a:pt x="7505" y="16779"/>
                    <a:pt x="16612" y="1668"/>
                    <a:pt x="17646" y="0"/>
                  </a:cubicBezTo>
                  <a:close/>
                </a:path>
              </a:pathLst>
            </a:custGeom>
            <a:solidFill>
              <a:srgbClr val="92E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8"/>
            <p:cNvSpPr/>
            <p:nvPr/>
          </p:nvSpPr>
          <p:spPr>
            <a:xfrm>
              <a:off x="3852100" y="2220375"/>
              <a:ext cx="441150" cy="433300"/>
            </a:xfrm>
            <a:custGeom>
              <a:avLst/>
              <a:gdLst/>
              <a:ahLst/>
              <a:cxnLst/>
              <a:rect l="l" t="t" r="r" b="b"/>
              <a:pathLst>
                <a:path w="17646" h="17332" extrusionOk="0">
                  <a:moveTo>
                    <a:pt x="17646" y="0"/>
                  </a:moveTo>
                  <a:lnTo>
                    <a:pt x="17646" y="0"/>
                  </a:lnTo>
                  <a:cubicBezTo>
                    <a:pt x="15144" y="2102"/>
                    <a:pt x="5204" y="10508"/>
                    <a:pt x="4937" y="10508"/>
                  </a:cubicBezTo>
                  <a:cubicBezTo>
                    <a:pt x="4603" y="10508"/>
                    <a:pt x="4303" y="9107"/>
                    <a:pt x="4303" y="8339"/>
                  </a:cubicBezTo>
                  <a:cubicBezTo>
                    <a:pt x="4303" y="8187"/>
                    <a:pt x="4228" y="8127"/>
                    <a:pt x="4110" y="8127"/>
                  </a:cubicBezTo>
                  <a:cubicBezTo>
                    <a:pt x="3658" y="8127"/>
                    <a:pt x="2569" y="9007"/>
                    <a:pt x="2569" y="9007"/>
                  </a:cubicBezTo>
                  <a:lnTo>
                    <a:pt x="634" y="6405"/>
                  </a:lnTo>
                  <a:lnTo>
                    <a:pt x="0" y="6705"/>
                  </a:lnTo>
                  <a:lnTo>
                    <a:pt x="1401" y="14510"/>
                  </a:lnTo>
                  <a:cubicBezTo>
                    <a:pt x="1401" y="14510"/>
                    <a:pt x="4855" y="17331"/>
                    <a:pt x="6175" y="17331"/>
                  </a:cubicBezTo>
                  <a:cubicBezTo>
                    <a:pt x="6276" y="17331"/>
                    <a:pt x="6364" y="17315"/>
                    <a:pt x="6438" y="17279"/>
                  </a:cubicBezTo>
                  <a:cubicBezTo>
                    <a:pt x="7505" y="16779"/>
                    <a:pt x="16612" y="1668"/>
                    <a:pt x="17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8"/>
            <p:cNvSpPr/>
            <p:nvPr/>
          </p:nvSpPr>
          <p:spPr>
            <a:xfrm>
              <a:off x="3820400" y="2135300"/>
              <a:ext cx="474525" cy="529575"/>
            </a:xfrm>
            <a:custGeom>
              <a:avLst/>
              <a:gdLst/>
              <a:ahLst/>
              <a:cxnLst/>
              <a:rect l="l" t="t" r="r" b="b"/>
              <a:pathLst>
                <a:path w="18981" h="21183" fill="none" extrusionOk="0">
                  <a:moveTo>
                    <a:pt x="15745" y="1"/>
                  </a:moveTo>
                  <a:lnTo>
                    <a:pt x="18981" y="3236"/>
                  </a:lnTo>
                  <a:cubicBezTo>
                    <a:pt x="18981" y="3236"/>
                    <a:pt x="8773" y="20215"/>
                    <a:pt x="7706" y="20682"/>
                  </a:cubicBezTo>
                  <a:cubicBezTo>
                    <a:pt x="6639" y="21182"/>
                    <a:pt x="2669" y="17947"/>
                    <a:pt x="2669" y="17947"/>
                  </a:cubicBezTo>
                  <a:lnTo>
                    <a:pt x="0" y="3170"/>
                  </a:lnTo>
                  <a:cubicBezTo>
                    <a:pt x="0" y="3170"/>
                    <a:pt x="3570" y="5071"/>
                    <a:pt x="4804" y="7106"/>
                  </a:cubicBezTo>
                  <a:cubicBezTo>
                    <a:pt x="6005" y="9141"/>
                    <a:pt x="6805" y="9341"/>
                    <a:pt x="6805" y="9341"/>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8"/>
            <p:cNvSpPr/>
            <p:nvPr/>
          </p:nvSpPr>
          <p:spPr>
            <a:xfrm>
              <a:off x="3934650" y="2367975"/>
              <a:ext cx="55900" cy="133450"/>
            </a:xfrm>
            <a:custGeom>
              <a:avLst/>
              <a:gdLst/>
              <a:ahLst/>
              <a:cxnLst/>
              <a:rect l="l" t="t" r="r" b="b"/>
              <a:pathLst>
                <a:path w="2236" h="5338" fill="none" extrusionOk="0">
                  <a:moveTo>
                    <a:pt x="734" y="5337"/>
                  </a:moveTo>
                  <a:cubicBezTo>
                    <a:pt x="934" y="3469"/>
                    <a:pt x="2235" y="0"/>
                    <a:pt x="2235" y="0"/>
                  </a:cubicBezTo>
                  <a:cubicBezTo>
                    <a:pt x="2235" y="0"/>
                    <a:pt x="534" y="2435"/>
                    <a:pt x="0" y="367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8"/>
            <p:cNvSpPr/>
            <p:nvPr/>
          </p:nvSpPr>
          <p:spPr>
            <a:xfrm>
              <a:off x="3499325" y="4573100"/>
              <a:ext cx="479550" cy="168250"/>
            </a:xfrm>
            <a:custGeom>
              <a:avLst/>
              <a:gdLst/>
              <a:ahLst/>
              <a:cxnLst/>
              <a:rect l="l" t="t" r="r" b="b"/>
              <a:pathLst>
                <a:path w="19182" h="6730" extrusionOk="0">
                  <a:moveTo>
                    <a:pt x="8311" y="1"/>
                  </a:moveTo>
                  <a:cubicBezTo>
                    <a:pt x="6248" y="1"/>
                    <a:pt x="2664" y="310"/>
                    <a:pt x="1569" y="2360"/>
                  </a:cubicBezTo>
                  <a:cubicBezTo>
                    <a:pt x="1" y="5262"/>
                    <a:pt x="968" y="6730"/>
                    <a:pt x="968" y="6730"/>
                  </a:cubicBezTo>
                  <a:lnTo>
                    <a:pt x="18781" y="6730"/>
                  </a:lnTo>
                  <a:cubicBezTo>
                    <a:pt x="18781" y="6730"/>
                    <a:pt x="19181" y="6196"/>
                    <a:pt x="18781" y="5262"/>
                  </a:cubicBezTo>
                  <a:cubicBezTo>
                    <a:pt x="18347" y="4328"/>
                    <a:pt x="17113" y="3694"/>
                    <a:pt x="14311" y="2660"/>
                  </a:cubicBezTo>
                  <a:cubicBezTo>
                    <a:pt x="12643" y="2060"/>
                    <a:pt x="11142" y="1193"/>
                    <a:pt x="9808" y="59"/>
                  </a:cubicBezTo>
                  <a:cubicBezTo>
                    <a:pt x="9808" y="59"/>
                    <a:pt x="9201" y="1"/>
                    <a:pt x="8311"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8"/>
            <p:cNvSpPr/>
            <p:nvPr/>
          </p:nvSpPr>
          <p:spPr>
            <a:xfrm>
              <a:off x="3724500" y="4590400"/>
              <a:ext cx="106775" cy="65900"/>
            </a:xfrm>
            <a:custGeom>
              <a:avLst/>
              <a:gdLst/>
              <a:ahLst/>
              <a:cxnLst/>
              <a:rect l="l" t="t" r="r" b="b"/>
              <a:pathLst>
                <a:path w="4271" h="2636" fill="none" extrusionOk="0">
                  <a:moveTo>
                    <a:pt x="1435" y="0"/>
                  </a:moveTo>
                  <a:cubicBezTo>
                    <a:pt x="1435" y="0"/>
                    <a:pt x="0" y="634"/>
                    <a:pt x="434" y="901"/>
                  </a:cubicBezTo>
                  <a:cubicBezTo>
                    <a:pt x="901" y="1168"/>
                    <a:pt x="2069" y="534"/>
                    <a:pt x="2069" y="534"/>
                  </a:cubicBezTo>
                  <a:cubicBezTo>
                    <a:pt x="2069" y="534"/>
                    <a:pt x="634" y="1635"/>
                    <a:pt x="1368" y="1702"/>
                  </a:cubicBezTo>
                  <a:cubicBezTo>
                    <a:pt x="2069" y="1802"/>
                    <a:pt x="3169" y="1168"/>
                    <a:pt x="3169" y="1168"/>
                  </a:cubicBezTo>
                  <a:cubicBezTo>
                    <a:pt x="3169" y="1168"/>
                    <a:pt x="2169" y="2435"/>
                    <a:pt x="2636" y="2535"/>
                  </a:cubicBezTo>
                  <a:cubicBezTo>
                    <a:pt x="3069" y="2636"/>
                    <a:pt x="4270" y="1702"/>
                    <a:pt x="4270" y="17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8"/>
            <p:cNvSpPr/>
            <p:nvPr/>
          </p:nvSpPr>
          <p:spPr>
            <a:xfrm>
              <a:off x="3519350" y="4704650"/>
              <a:ext cx="449525" cy="4200"/>
            </a:xfrm>
            <a:custGeom>
              <a:avLst/>
              <a:gdLst/>
              <a:ahLst/>
              <a:cxnLst/>
              <a:rect l="l" t="t" r="r" b="b"/>
              <a:pathLst>
                <a:path w="17981" h="168" fill="none" extrusionOk="0">
                  <a:moveTo>
                    <a:pt x="1" y="167"/>
                  </a:moveTo>
                  <a:lnTo>
                    <a:pt x="17980"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8"/>
            <p:cNvSpPr/>
            <p:nvPr/>
          </p:nvSpPr>
          <p:spPr>
            <a:xfrm>
              <a:off x="3533525" y="3378700"/>
              <a:ext cx="382800" cy="1235075"/>
            </a:xfrm>
            <a:custGeom>
              <a:avLst/>
              <a:gdLst/>
              <a:ahLst/>
              <a:cxnLst/>
              <a:rect l="l" t="t" r="r" b="b"/>
              <a:pathLst>
                <a:path w="15312" h="49403" extrusionOk="0">
                  <a:moveTo>
                    <a:pt x="15111" y="0"/>
                  </a:moveTo>
                  <a:lnTo>
                    <a:pt x="3436" y="100"/>
                  </a:lnTo>
                  <a:cubicBezTo>
                    <a:pt x="3436" y="100"/>
                    <a:pt x="4170" y="18947"/>
                    <a:pt x="3870" y="20115"/>
                  </a:cubicBezTo>
                  <a:cubicBezTo>
                    <a:pt x="3536" y="21249"/>
                    <a:pt x="2302" y="26886"/>
                    <a:pt x="1368" y="30322"/>
                  </a:cubicBezTo>
                  <a:cubicBezTo>
                    <a:pt x="434" y="33758"/>
                    <a:pt x="201" y="41063"/>
                    <a:pt x="101" y="45032"/>
                  </a:cubicBezTo>
                  <a:cubicBezTo>
                    <a:pt x="1" y="48969"/>
                    <a:pt x="1368" y="49402"/>
                    <a:pt x="1368" y="49402"/>
                  </a:cubicBezTo>
                  <a:cubicBezTo>
                    <a:pt x="1368" y="49402"/>
                    <a:pt x="5004" y="48769"/>
                    <a:pt x="6972" y="48368"/>
                  </a:cubicBezTo>
                  <a:cubicBezTo>
                    <a:pt x="8974" y="47935"/>
                    <a:pt x="8774" y="47001"/>
                    <a:pt x="8774" y="47001"/>
                  </a:cubicBezTo>
                  <a:cubicBezTo>
                    <a:pt x="8507" y="46033"/>
                    <a:pt x="8340" y="45066"/>
                    <a:pt x="8240" y="44098"/>
                  </a:cubicBezTo>
                  <a:cubicBezTo>
                    <a:pt x="8407" y="41797"/>
                    <a:pt x="8740" y="39529"/>
                    <a:pt x="9274" y="37294"/>
                  </a:cubicBezTo>
                  <a:cubicBezTo>
                    <a:pt x="9808" y="35526"/>
                    <a:pt x="12610" y="28454"/>
                    <a:pt x="12943" y="24384"/>
                  </a:cubicBezTo>
                  <a:cubicBezTo>
                    <a:pt x="13243" y="20315"/>
                    <a:pt x="15312" y="3336"/>
                    <a:pt x="15312" y="3336"/>
                  </a:cubicBezTo>
                  <a:lnTo>
                    <a:pt x="15111" y="0"/>
                  </a:lnTo>
                  <a:close/>
                </a:path>
              </a:pathLst>
            </a:custGeom>
            <a:solidFill>
              <a:schemeClr val="dk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8"/>
            <p:cNvSpPr/>
            <p:nvPr/>
          </p:nvSpPr>
          <p:spPr>
            <a:xfrm>
              <a:off x="3294200" y="4573100"/>
              <a:ext cx="479525" cy="168250"/>
            </a:xfrm>
            <a:custGeom>
              <a:avLst/>
              <a:gdLst/>
              <a:ahLst/>
              <a:cxnLst/>
              <a:rect l="l" t="t" r="r" b="b"/>
              <a:pathLst>
                <a:path w="19181" h="6730" extrusionOk="0">
                  <a:moveTo>
                    <a:pt x="8276" y="1"/>
                  </a:moveTo>
                  <a:cubicBezTo>
                    <a:pt x="6214" y="1"/>
                    <a:pt x="2629" y="310"/>
                    <a:pt x="1535" y="2360"/>
                  </a:cubicBezTo>
                  <a:cubicBezTo>
                    <a:pt x="0" y="5262"/>
                    <a:pt x="934" y="6730"/>
                    <a:pt x="934" y="6730"/>
                  </a:cubicBezTo>
                  <a:lnTo>
                    <a:pt x="18747" y="6730"/>
                  </a:lnTo>
                  <a:cubicBezTo>
                    <a:pt x="18747" y="6730"/>
                    <a:pt x="19180" y="6196"/>
                    <a:pt x="18747" y="5262"/>
                  </a:cubicBezTo>
                  <a:cubicBezTo>
                    <a:pt x="18347" y="4328"/>
                    <a:pt x="17079" y="3694"/>
                    <a:pt x="14277" y="2660"/>
                  </a:cubicBezTo>
                  <a:cubicBezTo>
                    <a:pt x="12609" y="2060"/>
                    <a:pt x="11108" y="1193"/>
                    <a:pt x="9774" y="59"/>
                  </a:cubicBezTo>
                  <a:cubicBezTo>
                    <a:pt x="9774" y="59"/>
                    <a:pt x="9167" y="1"/>
                    <a:pt x="8276"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8"/>
            <p:cNvSpPr/>
            <p:nvPr/>
          </p:nvSpPr>
          <p:spPr>
            <a:xfrm>
              <a:off x="3536025" y="4610400"/>
              <a:ext cx="124275" cy="61750"/>
            </a:xfrm>
            <a:custGeom>
              <a:avLst/>
              <a:gdLst/>
              <a:ahLst/>
              <a:cxnLst/>
              <a:rect l="l" t="t" r="r" b="b"/>
              <a:pathLst>
                <a:path w="4971" h="2470" fill="none" extrusionOk="0">
                  <a:moveTo>
                    <a:pt x="2269" y="1"/>
                  </a:moveTo>
                  <a:cubicBezTo>
                    <a:pt x="2269" y="1"/>
                    <a:pt x="1" y="1268"/>
                    <a:pt x="334" y="1469"/>
                  </a:cubicBezTo>
                  <a:cubicBezTo>
                    <a:pt x="701" y="1635"/>
                    <a:pt x="2969" y="535"/>
                    <a:pt x="2969" y="535"/>
                  </a:cubicBezTo>
                  <a:cubicBezTo>
                    <a:pt x="2969" y="535"/>
                    <a:pt x="1702" y="2002"/>
                    <a:pt x="2436" y="1902"/>
                  </a:cubicBezTo>
                  <a:cubicBezTo>
                    <a:pt x="3170" y="1802"/>
                    <a:pt x="3970" y="902"/>
                    <a:pt x="3970" y="902"/>
                  </a:cubicBezTo>
                  <a:cubicBezTo>
                    <a:pt x="3970" y="902"/>
                    <a:pt x="3236" y="2469"/>
                    <a:pt x="3803" y="2269"/>
                  </a:cubicBezTo>
                  <a:cubicBezTo>
                    <a:pt x="4237" y="2069"/>
                    <a:pt x="4671" y="1735"/>
                    <a:pt x="4971" y="13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8"/>
            <p:cNvSpPr/>
            <p:nvPr/>
          </p:nvSpPr>
          <p:spPr>
            <a:xfrm>
              <a:off x="3311700" y="4697975"/>
              <a:ext cx="451175" cy="6700"/>
            </a:xfrm>
            <a:custGeom>
              <a:avLst/>
              <a:gdLst/>
              <a:ahLst/>
              <a:cxnLst/>
              <a:rect l="l" t="t" r="r" b="b"/>
              <a:pathLst>
                <a:path w="18047" h="268" fill="none" extrusionOk="0">
                  <a:moveTo>
                    <a:pt x="1" y="0"/>
                  </a:moveTo>
                  <a:lnTo>
                    <a:pt x="18047" y="267"/>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8"/>
            <p:cNvSpPr/>
            <p:nvPr/>
          </p:nvSpPr>
          <p:spPr>
            <a:xfrm>
              <a:off x="3310875" y="3352000"/>
              <a:ext cx="400300" cy="1307000"/>
            </a:xfrm>
            <a:custGeom>
              <a:avLst/>
              <a:gdLst/>
              <a:ahLst/>
              <a:cxnLst/>
              <a:rect l="l" t="t" r="r" b="b"/>
              <a:pathLst>
                <a:path w="16012" h="52280" extrusionOk="0">
                  <a:moveTo>
                    <a:pt x="3169" y="1"/>
                  </a:moveTo>
                  <a:cubicBezTo>
                    <a:pt x="3169" y="1"/>
                    <a:pt x="3803" y="16279"/>
                    <a:pt x="3703" y="19415"/>
                  </a:cubicBezTo>
                  <a:cubicBezTo>
                    <a:pt x="3603" y="22517"/>
                    <a:pt x="1935" y="25986"/>
                    <a:pt x="1701" y="29722"/>
                  </a:cubicBezTo>
                  <a:cubicBezTo>
                    <a:pt x="1501" y="33491"/>
                    <a:pt x="0" y="48235"/>
                    <a:pt x="0" y="49903"/>
                  </a:cubicBezTo>
                  <a:cubicBezTo>
                    <a:pt x="0" y="51571"/>
                    <a:pt x="100" y="51871"/>
                    <a:pt x="200" y="52205"/>
                  </a:cubicBezTo>
                  <a:cubicBezTo>
                    <a:pt x="218" y="52257"/>
                    <a:pt x="308" y="52280"/>
                    <a:pt x="453" y="52280"/>
                  </a:cubicBezTo>
                  <a:cubicBezTo>
                    <a:pt x="1151" y="52280"/>
                    <a:pt x="3121" y="51746"/>
                    <a:pt x="4337" y="51304"/>
                  </a:cubicBezTo>
                  <a:cubicBezTo>
                    <a:pt x="5771" y="50771"/>
                    <a:pt x="10808" y="50270"/>
                    <a:pt x="10808" y="50270"/>
                  </a:cubicBezTo>
                  <a:cubicBezTo>
                    <a:pt x="10808" y="50270"/>
                    <a:pt x="9974" y="48702"/>
                    <a:pt x="9974" y="47535"/>
                  </a:cubicBezTo>
                  <a:cubicBezTo>
                    <a:pt x="9974" y="46401"/>
                    <a:pt x="9741" y="44533"/>
                    <a:pt x="9974" y="43899"/>
                  </a:cubicBezTo>
                  <a:cubicBezTo>
                    <a:pt x="10174" y="43265"/>
                    <a:pt x="11408" y="30256"/>
                    <a:pt x="12242" y="27854"/>
                  </a:cubicBezTo>
                  <a:cubicBezTo>
                    <a:pt x="13076" y="25452"/>
                    <a:pt x="14544" y="17513"/>
                    <a:pt x="14644" y="14511"/>
                  </a:cubicBezTo>
                  <a:cubicBezTo>
                    <a:pt x="14744" y="11476"/>
                    <a:pt x="16012" y="1268"/>
                    <a:pt x="16012" y="1268"/>
                  </a:cubicBezTo>
                  <a:lnTo>
                    <a:pt x="16012" y="1268"/>
                  </a:lnTo>
                  <a:cubicBezTo>
                    <a:pt x="16012" y="1268"/>
                    <a:pt x="15372" y="1291"/>
                    <a:pt x="14352" y="1291"/>
                  </a:cubicBezTo>
                  <a:cubicBezTo>
                    <a:pt x="11687" y="1291"/>
                    <a:pt x="6425" y="1134"/>
                    <a:pt x="3169" y="1"/>
                  </a:cubicBezTo>
                  <a:close/>
                </a:path>
              </a:pathLst>
            </a:custGeom>
            <a:solidFill>
              <a:schemeClr val="dk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8"/>
            <p:cNvSpPr/>
            <p:nvPr/>
          </p:nvSpPr>
          <p:spPr>
            <a:xfrm>
              <a:off x="3581050" y="3715600"/>
              <a:ext cx="132625" cy="866475"/>
            </a:xfrm>
            <a:custGeom>
              <a:avLst/>
              <a:gdLst/>
              <a:ahLst/>
              <a:cxnLst/>
              <a:rect l="l" t="t" r="r" b="b"/>
              <a:pathLst>
                <a:path w="5305" h="34659" fill="none" extrusionOk="0">
                  <a:moveTo>
                    <a:pt x="1" y="34659"/>
                  </a:moveTo>
                  <a:lnTo>
                    <a:pt x="1" y="31456"/>
                  </a:lnTo>
                  <a:cubicBezTo>
                    <a:pt x="1" y="29889"/>
                    <a:pt x="1402" y="21916"/>
                    <a:pt x="2636" y="14845"/>
                  </a:cubicBezTo>
                  <a:cubicBezTo>
                    <a:pt x="3537" y="9607"/>
                    <a:pt x="4771" y="4204"/>
                    <a:pt x="5305"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8"/>
            <p:cNvSpPr/>
            <p:nvPr/>
          </p:nvSpPr>
          <p:spPr>
            <a:xfrm>
              <a:off x="3219975" y="2076050"/>
              <a:ext cx="764725" cy="1479825"/>
            </a:xfrm>
            <a:custGeom>
              <a:avLst/>
              <a:gdLst/>
              <a:ahLst/>
              <a:cxnLst/>
              <a:rect l="l" t="t" r="r" b="b"/>
              <a:pathLst>
                <a:path w="30589" h="59193" extrusionOk="0">
                  <a:moveTo>
                    <a:pt x="10974" y="0"/>
                  </a:moveTo>
                  <a:cubicBezTo>
                    <a:pt x="9812" y="0"/>
                    <a:pt x="9007" y="69"/>
                    <a:pt x="9007" y="69"/>
                  </a:cubicBezTo>
                  <a:cubicBezTo>
                    <a:pt x="9007" y="69"/>
                    <a:pt x="5204" y="3538"/>
                    <a:pt x="4870" y="3805"/>
                  </a:cubicBezTo>
                  <a:cubicBezTo>
                    <a:pt x="4537" y="4072"/>
                    <a:pt x="1601" y="8842"/>
                    <a:pt x="801" y="10710"/>
                  </a:cubicBezTo>
                  <a:cubicBezTo>
                    <a:pt x="0" y="12578"/>
                    <a:pt x="734" y="16080"/>
                    <a:pt x="1235" y="19049"/>
                  </a:cubicBezTo>
                  <a:cubicBezTo>
                    <a:pt x="1735" y="22018"/>
                    <a:pt x="4870" y="31625"/>
                    <a:pt x="4870" y="31625"/>
                  </a:cubicBezTo>
                  <a:lnTo>
                    <a:pt x="4070" y="55909"/>
                  </a:lnTo>
                  <a:cubicBezTo>
                    <a:pt x="4070" y="55909"/>
                    <a:pt x="9674" y="58244"/>
                    <a:pt x="12809" y="58811"/>
                  </a:cubicBezTo>
                  <a:cubicBezTo>
                    <a:pt x="14547" y="59122"/>
                    <a:pt x="16847" y="59192"/>
                    <a:pt x="18569" y="59192"/>
                  </a:cubicBezTo>
                  <a:cubicBezTo>
                    <a:pt x="19988" y="59192"/>
                    <a:pt x="21015" y="59145"/>
                    <a:pt x="21015" y="59145"/>
                  </a:cubicBezTo>
                  <a:lnTo>
                    <a:pt x="22083" y="53874"/>
                  </a:lnTo>
                  <a:lnTo>
                    <a:pt x="23384" y="58911"/>
                  </a:lnTo>
                  <a:cubicBezTo>
                    <a:pt x="23384" y="58911"/>
                    <a:pt x="28321" y="58344"/>
                    <a:pt x="30589" y="55809"/>
                  </a:cubicBezTo>
                  <a:lnTo>
                    <a:pt x="27820" y="24887"/>
                  </a:lnTo>
                  <a:lnTo>
                    <a:pt x="26286" y="11010"/>
                  </a:lnTo>
                  <a:cubicBezTo>
                    <a:pt x="26286" y="11010"/>
                    <a:pt x="25885" y="7674"/>
                    <a:pt x="25085" y="6207"/>
                  </a:cubicBezTo>
                  <a:cubicBezTo>
                    <a:pt x="24284" y="4772"/>
                    <a:pt x="19881" y="1904"/>
                    <a:pt x="16779" y="803"/>
                  </a:cubicBezTo>
                  <a:cubicBezTo>
                    <a:pt x="14980" y="138"/>
                    <a:pt x="12619" y="0"/>
                    <a:pt x="10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8"/>
            <p:cNvSpPr/>
            <p:nvPr/>
          </p:nvSpPr>
          <p:spPr>
            <a:xfrm>
              <a:off x="3219975" y="2076100"/>
              <a:ext cx="305250" cy="1427700"/>
            </a:xfrm>
            <a:custGeom>
              <a:avLst/>
              <a:gdLst/>
              <a:ahLst/>
              <a:cxnLst/>
              <a:rect l="l" t="t" r="r" b="b"/>
              <a:pathLst>
                <a:path w="12210" h="57108" extrusionOk="0">
                  <a:moveTo>
                    <a:pt x="10675" y="0"/>
                  </a:moveTo>
                  <a:cubicBezTo>
                    <a:pt x="9674" y="0"/>
                    <a:pt x="9007" y="67"/>
                    <a:pt x="9007" y="67"/>
                  </a:cubicBezTo>
                  <a:cubicBezTo>
                    <a:pt x="9007" y="67"/>
                    <a:pt x="5204" y="3570"/>
                    <a:pt x="4870" y="3803"/>
                  </a:cubicBezTo>
                  <a:cubicBezTo>
                    <a:pt x="4537" y="4070"/>
                    <a:pt x="1635" y="8840"/>
                    <a:pt x="801" y="10708"/>
                  </a:cubicBezTo>
                  <a:cubicBezTo>
                    <a:pt x="0" y="12576"/>
                    <a:pt x="734" y="16078"/>
                    <a:pt x="1235" y="19047"/>
                  </a:cubicBezTo>
                  <a:cubicBezTo>
                    <a:pt x="1735" y="22049"/>
                    <a:pt x="4870" y="31623"/>
                    <a:pt x="4870" y="31623"/>
                  </a:cubicBezTo>
                  <a:lnTo>
                    <a:pt x="4070" y="55907"/>
                  </a:lnTo>
                  <a:cubicBezTo>
                    <a:pt x="4070" y="55907"/>
                    <a:pt x="5404" y="56441"/>
                    <a:pt x="7139" y="57108"/>
                  </a:cubicBezTo>
                  <a:cubicBezTo>
                    <a:pt x="6905" y="48235"/>
                    <a:pt x="6472" y="31389"/>
                    <a:pt x="6638" y="31156"/>
                  </a:cubicBezTo>
                  <a:cubicBezTo>
                    <a:pt x="6839" y="30822"/>
                    <a:pt x="10608" y="25652"/>
                    <a:pt x="11709" y="24484"/>
                  </a:cubicBezTo>
                  <a:cubicBezTo>
                    <a:pt x="12014" y="24150"/>
                    <a:pt x="11754" y="24035"/>
                    <a:pt x="11234" y="24035"/>
                  </a:cubicBezTo>
                  <a:cubicBezTo>
                    <a:pt x="10073" y="24035"/>
                    <a:pt x="7622" y="24610"/>
                    <a:pt x="7295" y="24610"/>
                  </a:cubicBezTo>
                  <a:cubicBezTo>
                    <a:pt x="7257" y="24610"/>
                    <a:pt x="7247" y="24602"/>
                    <a:pt x="7272" y="24585"/>
                  </a:cubicBezTo>
                  <a:cubicBezTo>
                    <a:pt x="7606" y="24384"/>
                    <a:pt x="12209" y="21149"/>
                    <a:pt x="12209" y="21149"/>
                  </a:cubicBezTo>
                  <a:lnTo>
                    <a:pt x="4137" y="16812"/>
                  </a:lnTo>
                  <a:lnTo>
                    <a:pt x="4470" y="13710"/>
                  </a:lnTo>
                  <a:cubicBezTo>
                    <a:pt x="4470" y="13710"/>
                    <a:pt x="1635" y="13276"/>
                    <a:pt x="2302" y="11442"/>
                  </a:cubicBezTo>
                  <a:cubicBezTo>
                    <a:pt x="2936" y="9607"/>
                    <a:pt x="5538" y="6138"/>
                    <a:pt x="6071" y="4937"/>
                  </a:cubicBezTo>
                  <a:cubicBezTo>
                    <a:pt x="6605" y="3770"/>
                    <a:pt x="9507" y="1601"/>
                    <a:pt x="9507" y="1601"/>
                  </a:cubicBezTo>
                  <a:lnTo>
                    <a:pt x="10675" y="0"/>
                  </a:lnTo>
                  <a:close/>
                </a:path>
              </a:pathLst>
            </a:custGeom>
            <a:solidFill>
              <a:srgbClr val="92E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8"/>
            <p:cNvSpPr/>
            <p:nvPr/>
          </p:nvSpPr>
          <p:spPr>
            <a:xfrm>
              <a:off x="3219975" y="2076100"/>
              <a:ext cx="305250" cy="1427700"/>
            </a:xfrm>
            <a:custGeom>
              <a:avLst/>
              <a:gdLst/>
              <a:ahLst/>
              <a:cxnLst/>
              <a:rect l="l" t="t" r="r" b="b"/>
              <a:pathLst>
                <a:path w="12210" h="57108" extrusionOk="0">
                  <a:moveTo>
                    <a:pt x="10675" y="0"/>
                  </a:moveTo>
                  <a:cubicBezTo>
                    <a:pt x="9674" y="0"/>
                    <a:pt x="9007" y="67"/>
                    <a:pt x="9007" y="67"/>
                  </a:cubicBezTo>
                  <a:cubicBezTo>
                    <a:pt x="9007" y="67"/>
                    <a:pt x="5204" y="3570"/>
                    <a:pt x="4870" y="3803"/>
                  </a:cubicBezTo>
                  <a:cubicBezTo>
                    <a:pt x="4537" y="4070"/>
                    <a:pt x="1635" y="8840"/>
                    <a:pt x="801" y="10708"/>
                  </a:cubicBezTo>
                  <a:cubicBezTo>
                    <a:pt x="0" y="12576"/>
                    <a:pt x="734" y="16078"/>
                    <a:pt x="1235" y="19047"/>
                  </a:cubicBezTo>
                  <a:cubicBezTo>
                    <a:pt x="1735" y="22049"/>
                    <a:pt x="4870" y="31623"/>
                    <a:pt x="4870" y="31623"/>
                  </a:cubicBezTo>
                  <a:lnTo>
                    <a:pt x="4070" y="55907"/>
                  </a:lnTo>
                  <a:cubicBezTo>
                    <a:pt x="4070" y="55907"/>
                    <a:pt x="5404" y="56441"/>
                    <a:pt x="7139" y="57108"/>
                  </a:cubicBezTo>
                  <a:cubicBezTo>
                    <a:pt x="6905" y="48235"/>
                    <a:pt x="6472" y="31389"/>
                    <a:pt x="6638" y="31156"/>
                  </a:cubicBezTo>
                  <a:cubicBezTo>
                    <a:pt x="6839" y="30822"/>
                    <a:pt x="10608" y="25652"/>
                    <a:pt x="11709" y="24484"/>
                  </a:cubicBezTo>
                  <a:cubicBezTo>
                    <a:pt x="12014" y="24150"/>
                    <a:pt x="11754" y="24035"/>
                    <a:pt x="11234" y="24035"/>
                  </a:cubicBezTo>
                  <a:cubicBezTo>
                    <a:pt x="10073" y="24035"/>
                    <a:pt x="7622" y="24610"/>
                    <a:pt x="7295" y="24610"/>
                  </a:cubicBezTo>
                  <a:cubicBezTo>
                    <a:pt x="7257" y="24610"/>
                    <a:pt x="7247" y="24602"/>
                    <a:pt x="7272" y="24585"/>
                  </a:cubicBezTo>
                  <a:cubicBezTo>
                    <a:pt x="7606" y="24384"/>
                    <a:pt x="12209" y="21149"/>
                    <a:pt x="12209" y="21149"/>
                  </a:cubicBezTo>
                  <a:lnTo>
                    <a:pt x="4137" y="16812"/>
                  </a:lnTo>
                  <a:lnTo>
                    <a:pt x="4470" y="13710"/>
                  </a:lnTo>
                  <a:cubicBezTo>
                    <a:pt x="4470" y="13710"/>
                    <a:pt x="1635" y="13276"/>
                    <a:pt x="2302" y="11442"/>
                  </a:cubicBezTo>
                  <a:cubicBezTo>
                    <a:pt x="2936" y="9607"/>
                    <a:pt x="5538" y="6138"/>
                    <a:pt x="6071" y="4937"/>
                  </a:cubicBezTo>
                  <a:cubicBezTo>
                    <a:pt x="6605" y="3770"/>
                    <a:pt x="9507" y="1601"/>
                    <a:pt x="9507" y="1601"/>
                  </a:cubicBezTo>
                  <a:lnTo>
                    <a:pt x="106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8"/>
            <p:cNvSpPr/>
            <p:nvPr/>
          </p:nvSpPr>
          <p:spPr>
            <a:xfrm>
              <a:off x="3718650" y="2508075"/>
              <a:ext cx="70075" cy="914850"/>
            </a:xfrm>
            <a:custGeom>
              <a:avLst/>
              <a:gdLst/>
              <a:ahLst/>
              <a:cxnLst/>
              <a:rect l="l" t="t" r="r" b="b"/>
              <a:pathLst>
                <a:path w="2803" h="36594" extrusionOk="0">
                  <a:moveTo>
                    <a:pt x="1" y="0"/>
                  </a:moveTo>
                  <a:lnTo>
                    <a:pt x="2136" y="36593"/>
                  </a:lnTo>
                  <a:cubicBezTo>
                    <a:pt x="2803" y="26787"/>
                    <a:pt x="1"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8"/>
            <p:cNvSpPr/>
            <p:nvPr/>
          </p:nvSpPr>
          <p:spPr>
            <a:xfrm>
              <a:off x="3718650" y="2508075"/>
              <a:ext cx="70075" cy="914850"/>
            </a:xfrm>
            <a:custGeom>
              <a:avLst/>
              <a:gdLst/>
              <a:ahLst/>
              <a:cxnLst/>
              <a:rect l="l" t="t" r="r" b="b"/>
              <a:pathLst>
                <a:path w="2803" h="36594" fill="none" extrusionOk="0">
                  <a:moveTo>
                    <a:pt x="1" y="0"/>
                  </a:moveTo>
                  <a:cubicBezTo>
                    <a:pt x="1" y="0"/>
                    <a:pt x="2803" y="26786"/>
                    <a:pt x="2136" y="3659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8"/>
            <p:cNvSpPr/>
            <p:nvPr/>
          </p:nvSpPr>
          <p:spPr>
            <a:xfrm>
              <a:off x="3410950" y="3075975"/>
              <a:ext cx="211000" cy="83425"/>
            </a:xfrm>
            <a:custGeom>
              <a:avLst/>
              <a:gdLst/>
              <a:ahLst/>
              <a:cxnLst/>
              <a:rect l="l" t="t" r="r" b="b"/>
              <a:pathLst>
                <a:path w="8440" h="3337" fill="none" extrusionOk="0">
                  <a:moveTo>
                    <a:pt x="0" y="1"/>
                  </a:moveTo>
                  <a:lnTo>
                    <a:pt x="8439" y="1168"/>
                  </a:lnTo>
                  <a:lnTo>
                    <a:pt x="8439" y="3336"/>
                  </a:lnTo>
                  <a:lnTo>
                    <a:pt x="100" y="2002"/>
                  </a:ln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8"/>
            <p:cNvSpPr/>
            <p:nvPr/>
          </p:nvSpPr>
          <p:spPr>
            <a:xfrm>
              <a:off x="3867100" y="3065975"/>
              <a:ext cx="73400" cy="70075"/>
            </a:xfrm>
            <a:custGeom>
              <a:avLst/>
              <a:gdLst/>
              <a:ahLst/>
              <a:cxnLst/>
              <a:rect l="l" t="t" r="r" b="b"/>
              <a:pathLst>
                <a:path w="2936" h="2803" fill="none" extrusionOk="0">
                  <a:moveTo>
                    <a:pt x="2936" y="1868"/>
                  </a:moveTo>
                  <a:lnTo>
                    <a:pt x="301" y="2802"/>
                  </a:lnTo>
                  <a:lnTo>
                    <a:pt x="0" y="734"/>
                  </a:lnTo>
                  <a:lnTo>
                    <a:pt x="2102"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8"/>
            <p:cNvSpPr/>
            <p:nvPr/>
          </p:nvSpPr>
          <p:spPr>
            <a:xfrm>
              <a:off x="3219975" y="2067750"/>
              <a:ext cx="764725" cy="1492775"/>
            </a:xfrm>
            <a:custGeom>
              <a:avLst/>
              <a:gdLst/>
              <a:ahLst/>
              <a:cxnLst/>
              <a:rect l="l" t="t" r="r" b="b"/>
              <a:pathLst>
                <a:path w="30589" h="59711" fill="none" extrusionOk="0">
                  <a:moveTo>
                    <a:pt x="9007" y="401"/>
                  </a:moveTo>
                  <a:cubicBezTo>
                    <a:pt x="9007" y="401"/>
                    <a:pt x="5204" y="3870"/>
                    <a:pt x="4870" y="4137"/>
                  </a:cubicBezTo>
                  <a:cubicBezTo>
                    <a:pt x="4537" y="4404"/>
                    <a:pt x="1601" y="9174"/>
                    <a:pt x="801" y="11042"/>
                  </a:cubicBezTo>
                  <a:cubicBezTo>
                    <a:pt x="0" y="12910"/>
                    <a:pt x="734" y="16412"/>
                    <a:pt x="1235" y="19381"/>
                  </a:cubicBezTo>
                  <a:cubicBezTo>
                    <a:pt x="1735" y="22350"/>
                    <a:pt x="4870" y="31957"/>
                    <a:pt x="4870" y="31957"/>
                  </a:cubicBezTo>
                  <a:lnTo>
                    <a:pt x="4070" y="56241"/>
                  </a:lnTo>
                  <a:cubicBezTo>
                    <a:pt x="4070" y="56241"/>
                    <a:pt x="9674" y="58576"/>
                    <a:pt x="12809" y="59143"/>
                  </a:cubicBezTo>
                  <a:cubicBezTo>
                    <a:pt x="15978" y="59710"/>
                    <a:pt x="21015" y="59477"/>
                    <a:pt x="21015" y="59477"/>
                  </a:cubicBezTo>
                  <a:lnTo>
                    <a:pt x="22083" y="54206"/>
                  </a:lnTo>
                  <a:lnTo>
                    <a:pt x="23384" y="59243"/>
                  </a:lnTo>
                  <a:cubicBezTo>
                    <a:pt x="23384" y="59243"/>
                    <a:pt x="28321" y="58676"/>
                    <a:pt x="30589" y="56141"/>
                  </a:cubicBezTo>
                  <a:lnTo>
                    <a:pt x="27820" y="25219"/>
                  </a:lnTo>
                  <a:lnTo>
                    <a:pt x="26286" y="11342"/>
                  </a:lnTo>
                  <a:cubicBezTo>
                    <a:pt x="26286" y="11342"/>
                    <a:pt x="25885" y="8006"/>
                    <a:pt x="25085" y="6539"/>
                  </a:cubicBezTo>
                  <a:cubicBezTo>
                    <a:pt x="24284" y="5104"/>
                    <a:pt x="19881" y="2236"/>
                    <a:pt x="16779" y="1135"/>
                  </a:cubicBezTo>
                  <a:cubicBezTo>
                    <a:pt x="13710" y="1"/>
                    <a:pt x="9007" y="401"/>
                    <a:pt x="9007" y="401"/>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8"/>
            <p:cNvSpPr/>
            <p:nvPr/>
          </p:nvSpPr>
          <p:spPr>
            <a:xfrm>
              <a:off x="3432625" y="2067000"/>
              <a:ext cx="288550" cy="426075"/>
            </a:xfrm>
            <a:custGeom>
              <a:avLst/>
              <a:gdLst/>
              <a:ahLst/>
              <a:cxnLst/>
              <a:rect l="l" t="t" r="r" b="b"/>
              <a:pathLst>
                <a:path w="11542" h="17043" extrusionOk="0">
                  <a:moveTo>
                    <a:pt x="4585" y="0"/>
                  </a:moveTo>
                  <a:cubicBezTo>
                    <a:pt x="4248" y="0"/>
                    <a:pt x="3908" y="32"/>
                    <a:pt x="3570" y="97"/>
                  </a:cubicBezTo>
                  <a:cubicBezTo>
                    <a:pt x="501" y="598"/>
                    <a:pt x="0" y="1065"/>
                    <a:pt x="0" y="1065"/>
                  </a:cubicBezTo>
                  <a:cubicBezTo>
                    <a:pt x="0" y="1065"/>
                    <a:pt x="7239" y="9738"/>
                    <a:pt x="8440" y="12039"/>
                  </a:cubicBezTo>
                  <a:cubicBezTo>
                    <a:pt x="9674" y="14308"/>
                    <a:pt x="11442" y="17043"/>
                    <a:pt x="11442" y="17043"/>
                  </a:cubicBezTo>
                  <a:cubicBezTo>
                    <a:pt x="11442" y="17043"/>
                    <a:pt x="11542" y="9337"/>
                    <a:pt x="10475" y="5768"/>
                  </a:cubicBezTo>
                  <a:cubicBezTo>
                    <a:pt x="9440" y="2199"/>
                    <a:pt x="8306" y="1565"/>
                    <a:pt x="8306" y="1565"/>
                  </a:cubicBezTo>
                  <a:cubicBezTo>
                    <a:pt x="7313" y="545"/>
                    <a:pt x="5974" y="0"/>
                    <a:pt x="4585"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8"/>
            <p:cNvSpPr/>
            <p:nvPr/>
          </p:nvSpPr>
          <p:spPr>
            <a:xfrm>
              <a:off x="3603575" y="2112800"/>
              <a:ext cx="115950" cy="381125"/>
            </a:xfrm>
            <a:custGeom>
              <a:avLst/>
              <a:gdLst/>
              <a:ahLst/>
              <a:cxnLst/>
              <a:rect l="l" t="t" r="r" b="b"/>
              <a:pathLst>
                <a:path w="4638" h="15245" extrusionOk="0">
                  <a:moveTo>
                    <a:pt x="234" y="0"/>
                  </a:moveTo>
                  <a:lnTo>
                    <a:pt x="1" y="4036"/>
                  </a:lnTo>
                  <a:lnTo>
                    <a:pt x="1769" y="6071"/>
                  </a:lnTo>
                  <a:lnTo>
                    <a:pt x="2602" y="11975"/>
                  </a:lnTo>
                  <a:cubicBezTo>
                    <a:pt x="3637" y="13676"/>
                    <a:pt x="4637" y="15244"/>
                    <a:pt x="4637" y="15244"/>
                  </a:cubicBezTo>
                  <a:cubicBezTo>
                    <a:pt x="4637" y="15244"/>
                    <a:pt x="4637" y="12342"/>
                    <a:pt x="4437" y="9273"/>
                  </a:cubicBezTo>
                  <a:lnTo>
                    <a:pt x="2669" y="5671"/>
                  </a:lnTo>
                  <a:lnTo>
                    <a:pt x="2669" y="2502"/>
                  </a:lnTo>
                  <a:lnTo>
                    <a:pt x="234" y="0"/>
                  </a:lnTo>
                  <a:close/>
                </a:path>
              </a:pathLst>
            </a:custGeom>
            <a:solidFill>
              <a:schemeClr val="lt1"/>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8"/>
            <p:cNvSpPr/>
            <p:nvPr/>
          </p:nvSpPr>
          <p:spPr>
            <a:xfrm>
              <a:off x="3621925" y="2089450"/>
              <a:ext cx="72575" cy="121775"/>
            </a:xfrm>
            <a:custGeom>
              <a:avLst/>
              <a:gdLst/>
              <a:ahLst/>
              <a:cxnLst/>
              <a:rect l="l" t="t" r="r" b="b"/>
              <a:pathLst>
                <a:path w="2903" h="4871" extrusionOk="0">
                  <a:moveTo>
                    <a:pt x="868" y="0"/>
                  </a:moveTo>
                  <a:cubicBezTo>
                    <a:pt x="868" y="0"/>
                    <a:pt x="0" y="2302"/>
                    <a:pt x="568" y="2769"/>
                  </a:cubicBezTo>
                  <a:lnTo>
                    <a:pt x="2903" y="4870"/>
                  </a:lnTo>
                  <a:lnTo>
                    <a:pt x="2903" y="4870"/>
                  </a:lnTo>
                  <a:lnTo>
                    <a:pt x="868"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8"/>
            <p:cNvSpPr/>
            <p:nvPr/>
          </p:nvSpPr>
          <p:spPr>
            <a:xfrm>
              <a:off x="3357575" y="1612025"/>
              <a:ext cx="401975" cy="556650"/>
            </a:xfrm>
            <a:custGeom>
              <a:avLst/>
              <a:gdLst/>
              <a:ahLst/>
              <a:cxnLst/>
              <a:rect l="l" t="t" r="r" b="b"/>
              <a:pathLst>
                <a:path w="16079" h="22266" extrusionOk="0">
                  <a:moveTo>
                    <a:pt x="9693" y="0"/>
                  </a:moveTo>
                  <a:cubicBezTo>
                    <a:pt x="7921" y="0"/>
                    <a:pt x="6005" y="684"/>
                    <a:pt x="6005" y="684"/>
                  </a:cubicBezTo>
                  <a:cubicBezTo>
                    <a:pt x="6005" y="684"/>
                    <a:pt x="2769" y="2152"/>
                    <a:pt x="1401" y="4753"/>
                  </a:cubicBezTo>
                  <a:cubicBezTo>
                    <a:pt x="0" y="7355"/>
                    <a:pt x="2035" y="10524"/>
                    <a:pt x="2702" y="11325"/>
                  </a:cubicBezTo>
                  <a:cubicBezTo>
                    <a:pt x="3136" y="11892"/>
                    <a:pt x="3670" y="12392"/>
                    <a:pt x="4237" y="12859"/>
                  </a:cubicBezTo>
                  <a:lnTo>
                    <a:pt x="4870" y="13593"/>
                  </a:lnTo>
                  <a:lnTo>
                    <a:pt x="4970" y="17229"/>
                  </a:lnTo>
                  <a:lnTo>
                    <a:pt x="10875" y="22266"/>
                  </a:lnTo>
                  <a:lnTo>
                    <a:pt x="12509" y="17096"/>
                  </a:lnTo>
                  <a:cubicBezTo>
                    <a:pt x="12509" y="17096"/>
                    <a:pt x="15244" y="16495"/>
                    <a:pt x="15678" y="15461"/>
                  </a:cubicBezTo>
                  <a:cubicBezTo>
                    <a:pt x="16078" y="14394"/>
                    <a:pt x="14844" y="7922"/>
                    <a:pt x="14544" y="6621"/>
                  </a:cubicBezTo>
                  <a:cubicBezTo>
                    <a:pt x="14210" y="5320"/>
                    <a:pt x="13243" y="2785"/>
                    <a:pt x="13243" y="2785"/>
                  </a:cubicBezTo>
                  <a:cubicBezTo>
                    <a:pt x="13243" y="2785"/>
                    <a:pt x="13543" y="1584"/>
                    <a:pt x="11675" y="450"/>
                  </a:cubicBezTo>
                  <a:cubicBezTo>
                    <a:pt x="11138" y="118"/>
                    <a:pt x="10428" y="0"/>
                    <a:pt x="96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8"/>
            <p:cNvSpPr/>
            <p:nvPr/>
          </p:nvSpPr>
          <p:spPr>
            <a:xfrm>
              <a:off x="3357575" y="1612025"/>
              <a:ext cx="401975" cy="556650"/>
            </a:xfrm>
            <a:custGeom>
              <a:avLst/>
              <a:gdLst/>
              <a:ahLst/>
              <a:cxnLst/>
              <a:rect l="l" t="t" r="r" b="b"/>
              <a:pathLst>
                <a:path w="16079" h="22266" extrusionOk="0">
                  <a:moveTo>
                    <a:pt x="9693" y="0"/>
                  </a:moveTo>
                  <a:cubicBezTo>
                    <a:pt x="7921" y="0"/>
                    <a:pt x="6005" y="684"/>
                    <a:pt x="6005" y="684"/>
                  </a:cubicBezTo>
                  <a:cubicBezTo>
                    <a:pt x="6005" y="684"/>
                    <a:pt x="2769" y="2152"/>
                    <a:pt x="1401" y="4753"/>
                  </a:cubicBezTo>
                  <a:cubicBezTo>
                    <a:pt x="0" y="7355"/>
                    <a:pt x="2035" y="10524"/>
                    <a:pt x="2702" y="11325"/>
                  </a:cubicBezTo>
                  <a:cubicBezTo>
                    <a:pt x="3136" y="11892"/>
                    <a:pt x="3670" y="12392"/>
                    <a:pt x="4237" y="12859"/>
                  </a:cubicBezTo>
                  <a:lnTo>
                    <a:pt x="4870" y="13593"/>
                  </a:lnTo>
                  <a:lnTo>
                    <a:pt x="4970" y="17229"/>
                  </a:lnTo>
                  <a:lnTo>
                    <a:pt x="10875" y="22266"/>
                  </a:lnTo>
                  <a:lnTo>
                    <a:pt x="12509" y="17096"/>
                  </a:lnTo>
                  <a:cubicBezTo>
                    <a:pt x="12509" y="17096"/>
                    <a:pt x="15244" y="16495"/>
                    <a:pt x="15678" y="15461"/>
                  </a:cubicBezTo>
                  <a:cubicBezTo>
                    <a:pt x="16078" y="14394"/>
                    <a:pt x="14844" y="7922"/>
                    <a:pt x="14544" y="6621"/>
                  </a:cubicBezTo>
                  <a:cubicBezTo>
                    <a:pt x="14210" y="5320"/>
                    <a:pt x="13243" y="2785"/>
                    <a:pt x="13243" y="2785"/>
                  </a:cubicBezTo>
                  <a:cubicBezTo>
                    <a:pt x="13243" y="2785"/>
                    <a:pt x="13543" y="1584"/>
                    <a:pt x="11675" y="450"/>
                  </a:cubicBezTo>
                  <a:cubicBezTo>
                    <a:pt x="11138" y="118"/>
                    <a:pt x="10428" y="0"/>
                    <a:pt x="9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8"/>
            <p:cNvSpPr/>
            <p:nvPr/>
          </p:nvSpPr>
          <p:spPr>
            <a:xfrm>
              <a:off x="3357575" y="1594925"/>
              <a:ext cx="401975" cy="573750"/>
            </a:xfrm>
            <a:custGeom>
              <a:avLst/>
              <a:gdLst/>
              <a:ahLst/>
              <a:cxnLst/>
              <a:rect l="l" t="t" r="r" b="b"/>
              <a:pathLst>
                <a:path w="16079" h="22950" fill="none" extrusionOk="0">
                  <a:moveTo>
                    <a:pt x="6005" y="1368"/>
                  </a:moveTo>
                  <a:cubicBezTo>
                    <a:pt x="6005" y="1368"/>
                    <a:pt x="2769" y="2836"/>
                    <a:pt x="1401" y="5437"/>
                  </a:cubicBezTo>
                  <a:cubicBezTo>
                    <a:pt x="0" y="8039"/>
                    <a:pt x="2035" y="11208"/>
                    <a:pt x="2702" y="12009"/>
                  </a:cubicBezTo>
                  <a:cubicBezTo>
                    <a:pt x="3136" y="12576"/>
                    <a:pt x="3670" y="13076"/>
                    <a:pt x="4237" y="13543"/>
                  </a:cubicBezTo>
                  <a:lnTo>
                    <a:pt x="4870" y="14277"/>
                  </a:lnTo>
                  <a:lnTo>
                    <a:pt x="4970" y="17913"/>
                  </a:lnTo>
                  <a:lnTo>
                    <a:pt x="10875" y="22950"/>
                  </a:lnTo>
                  <a:lnTo>
                    <a:pt x="12509" y="17780"/>
                  </a:lnTo>
                  <a:cubicBezTo>
                    <a:pt x="12509" y="17780"/>
                    <a:pt x="15244" y="17179"/>
                    <a:pt x="15678" y="16145"/>
                  </a:cubicBezTo>
                  <a:cubicBezTo>
                    <a:pt x="16078" y="15078"/>
                    <a:pt x="14844" y="8606"/>
                    <a:pt x="14544" y="7305"/>
                  </a:cubicBezTo>
                  <a:cubicBezTo>
                    <a:pt x="14210" y="6004"/>
                    <a:pt x="13243" y="3469"/>
                    <a:pt x="13243" y="3469"/>
                  </a:cubicBezTo>
                  <a:cubicBezTo>
                    <a:pt x="13243" y="3469"/>
                    <a:pt x="13543" y="2268"/>
                    <a:pt x="11675" y="1134"/>
                  </a:cubicBezTo>
                  <a:cubicBezTo>
                    <a:pt x="9841" y="0"/>
                    <a:pt x="6005" y="1368"/>
                    <a:pt x="6005" y="1368"/>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8"/>
            <p:cNvSpPr/>
            <p:nvPr/>
          </p:nvSpPr>
          <p:spPr>
            <a:xfrm>
              <a:off x="3530200" y="1956000"/>
              <a:ext cx="130100" cy="69250"/>
            </a:xfrm>
            <a:custGeom>
              <a:avLst/>
              <a:gdLst/>
              <a:ahLst/>
              <a:cxnLst/>
              <a:rect l="l" t="t" r="r" b="b"/>
              <a:pathLst>
                <a:path w="5204" h="2770" fill="none" extrusionOk="0">
                  <a:moveTo>
                    <a:pt x="0" y="1"/>
                  </a:moveTo>
                  <a:cubicBezTo>
                    <a:pt x="0" y="1"/>
                    <a:pt x="334" y="1302"/>
                    <a:pt x="901" y="1635"/>
                  </a:cubicBezTo>
                  <a:cubicBezTo>
                    <a:pt x="2202" y="2369"/>
                    <a:pt x="3703" y="2770"/>
                    <a:pt x="5204" y="277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8"/>
            <p:cNvSpPr/>
            <p:nvPr/>
          </p:nvSpPr>
          <p:spPr>
            <a:xfrm>
              <a:off x="3708650" y="1777550"/>
              <a:ext cx="48475" cy="105100"/>
            </a:xfrm>
            <a:custGeom>
              <a:avLst/>
              <a:gdLst/>
              <a:ahLst/>
              <a:cxnLst/>
              <a:rect l="l" t="t" r="r" b="b"/>
              <a:pathLst>
                <a:path w="1939" h="4204" extrusionOk="0">
                  <a:moveTo>
                    <a:pt x="501" y="0"/>
                  </a:moveTo>
                  <a:lnTo>
                    <a:pt x="1" y="868"/>
                  </a:lnTo>
                  <a:cubicBezTo>
                    <a:pt x="1" y="868"/>
                    <a:pt x="181" y="1033"/>
                    <a:pt x="430" y="1276"/>
                  </a:cubicBezTo>
                  <a:lnTo>
                    <a:pt x="430" y="1276"/>
                  </a:lnTo>
                  <a:lnTo>
                    <a:pt x="501" y="0"/>
                  </a:lnTo>
                  <a:close/>
                  <a:moveTo>
                    <a:pt x="430" y="1276"/>
                  </a:moveTo>
                  <a:lnTo>
                    <a:pt x="267" y="4203"/>
                  </a:lnTo>
                  <a:cubicBezTo>
                    <a:pt x="267" y="4203"/>
                    <a:pt x="1802" y="3636"/>
                    <a:pt x="1869" y="3136"/>
                  </a:cubicBezTo>
                  <a:cubicBezTo>
                    <a:pt x="1938" y="2810"/>
                    <a:pt x="1003" y="1836"/>
                    <a:pt x="430" y="12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8"/>
            <p:cNvSpPr/>
            <p:nvPr/>
          </p:nvSpPr>
          <p:spPr>
            <a:xfrm>
              <a:off x="3708650" y="1777550"/>
              <a:ext cx="48475" cy="105100"/>
            </a:xfrm>
            <a:custGeom>
              <a:avLst/>
              <a:gdLst/>
              <a:ahLst/>
              <a:cxnLst/>
              <a:rect l="l" t="t" r="r" b="b"/>
              <a:pathLst>
                <a:path w="1939" h="4204" extrusionOk="0">
                  <a:moveTo>
                    <a:pt x="501" y="0"/>
                  </a:moveTo>
                  <a:lnTo>
                    <a:pt x="1" y="868"/>
                  </a:lnTo>
                  <a:cubicBezTo>
                    <a:pt x="1" y="868"/>
                    <a:pt x="181" y="1033"/>
                    <a:pt x="430" y="1276"/>
                  </a:cubicBezTo>
                  <a:lnTo>
                    <a:pt x="430" y="1276"/>
                  </a:lnTo>
                  <a:lnTo>
                    <a:pt x="501" y="0"/>
                  </a:lnTo>
                  <a:close/>
                  <a:moveTo>
                    <a:pt x="430" y="1276"/>
                  </a:moveTo>
                  <a:lnTo>
                    <a:pt x="267" y="4203"/>
                  </a:lnTo>
                  <a:cubicBezTo>
                    <a:pt x="267" y="4203"/>
                    <a:pt x="1802" y="3636"/>
                    <a:pt x="1869" y="3136"/>
                  </a:cubicBezTo>
                  <a:cubicBezTo>
                    <a:pt x="1938" y="2810"/>
                    <a:pt x="1003" y="1836"/>
                    <a:pt x="430" y="12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8"/>
            <p:cNvSpPr/>
            <p:nvPr/>
          </p:nvSpPr>
          <p:spPr>
            <a:xfrm>
              <a:off x="3708650" y="1777550"/>
              <a:ext cx="49225" cy="105100"/>
            </a:xfrm>
            <a:custGeom>
              <a:avLst/>
              <a:gdLst/>
              <a:ahLst/>
              <a:cxnLst/>
              <a:rect l="l" t="t" r="r" b="b"/>
              <a:pathLst>
                <a:path w="1969" h="4204" fill="none" extrusionOk="0">
                  <a:moveTo>
                    <a:pt x="501" y="0"/>
                  </a:moveTo>
                  <a:lnTo>
                    <a:pt x="1" y="868"/>
                  </a:lnTo>
                  <a:cubicBezTo>
                    <a:pt x="1" y="868"/>
                    <a:pt x="1969" y="2669"/>
                    <a:pt x="1869" y="3136"/>
                  </a:cubicBezTo>
                  <a:cubicBezTo>
                    <a:pt x="1802" y="3636"/>
                    <a:pt x="267" y="4203"/>
                    <a:pt x="267" y="42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8"/>
            <p:cNvSpPr/>
            <p:nvPr/>
          </p:nvSpPr>
          <p:spPr>
            <a:xfrm>
              <a:off x="3635275" y="1821750"/>
              <a:ext cx="28375" cy="18375"/>
            </a:xfrm>
            <a:custGeom>
              <a:avLst/>
              <a:gdLst/>
              <a:ahLst/>
              <a:cxnLst/>
              <a:rect l="l" t="t" r="r" b="b"/>
              <a:pathLst>
                <a:path w="1135" h="735" fill="none" extrusionOk="0">
                  <a:moveTo>
                    <a:pt x="934" y="0"/>
                  </a:moveTo>
                  <a:lnTo>
                    <a:pt x="1068" y="301"/>
                  </a:lnTo>
                  <a:lnTo>
                    <a:pt x="0" y="734"/>
                  </a:lnTo>
                  <a:lnTo>
                    <a:pt x="1134" y="70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8"/>
            <p:cNvSpPr/>
            <p:nvPr/>
          </p:nvSpPr>
          <p:spPr>
            <a:xfrm>
              <a:off x="3614425" y="1782550"/>
              <a:ext cx="48375" cy="29225"/>
            </a:xfrm>
            <a:custGeom>
              <a:avLst/>
              <a:gdLst/>
              <a:ahLst/>
              <a:cxnLst/>
              <a:rect l="l" t="t" r="r" b="b"/>
              <a:pathLst>
                <a:path w="1935" h="1169" fill="none" extrusionOk="0">
                  <a:moveTo>
                    <a:pt x="1935" y="401"/>
                  </a:moveTo>
                  <a:cubicBezTo>
                    <a:pt x="1935" y="401"/>
                    <a:pt x="567" y="1"/>
                    <a:pt x="0" y="11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8"/>
            <p:cNvSpPr/>
            <p:nvPr/>
          </p:nvSpPr>
          <p:spPr>
            <a:xfrm>
              <a:off x="3686125" y="1910975"/>
              <a:ext cx="47575" cy="7525"/>
            </a:xfrm>
            <a:custGeom>
              <a:avLst/>
              <a:gdLst/>
              <a:ahLst/>
              <a:cxnLst/>
              <a:rect l="l" t="t" r="r" b="b"/>
              <a:pathLst>
                <a:path w="1903" h="301" fill="none" extrusionOk="0">
                  <a:moveTo>
                    <a:pt x="1902" y="1"/>
                  </a:moveTo>
                  <a:cubicBezTo>
                    <a:pt x="1269" y="201"/>
                    <a:pt x="635" y="301"/>
                    <a:pt x="1" y="3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8"/>
            <p:cNvSpPr/>
            <p:nvPr/>
          </p:nvSpPr>
          <p:spPr>
            <a:xfrm>
              <a:off x="3357575" y="1612025"/>
              <a:ext cx="339425" cy="347350"/>
            </a:xfrm>
            <a:custGeom>
              <a:avLst/>
              <a:gdLst/>
              <a:ahLst/>
              <a:cxnLst/>
              <a:rect l="l" t="t" r="r" b="b"/>
              <a:pathLst>
                <a:path w="13577" h="13894" extrusionOk="0">
                  <a:moveTo>
                    <a:pt x="9705" y="0"/>
                  </a:moveTo>
                  <a:cubicBezTo>
                    <a:pt x="7921" y="0"/>
                    <a:pt x="6005" y="684"/>
                    <a:pt x="6005" y="684"/>
                  </a:cubicBezTo>
                  <a:cubicBezTo>
                    <a:pt x="6005" y="684"/>
                    <a:pt x="2769" y="2152"/>
                    <a:pt x="1401" y="4753"/>
                  </a:cubicBezTo>
                  <a:cubicBezTo>
                    <a:pt x="0" y="7355"/>
                    <a:pt x="2035" y="10524"/>
                    <a:pt x="2702" y="11325"/>
                  </a:cubicBezTo>
                  <a:cubicBezTo>
                    <a:pt x="3169" y="11892"/>
                    <a:pt x="3670" y="12392"/>
                    <a:pt x="4237" y="12859"/>
                  </a:cubicBezTo>
                  <a:lnTo>
                    <a:pt x="4870" y="13593"/>
                  </a:lnTo>
                  <a:lnTo>
                    <a:pt x="4870" y="13893"/>
                  </a:lnTo>
                  <a:cubicBezTo>
                    <a:pt x="6205" y="13727"/>
                    <a:pt x="6405" y="13526"/>
                    <a:pt x="6405" y="13526"/>
                  </a:cubicBezTo>
                  <a:cubicBezTo>
                    <a:pt x="6038" y="13526"/>
                    <a:pt x="5704" y="13360"/>
                    <a:pt x="5437" y="13093"/>
                  </a:cubicBezTo>
                  <a:cubicBezTo>
                    <a:pt x="4870" y="12592"/>
                    <a:pt x="3836" y="11792"/>
                    <a:pt x="4070" y="10658"/>
                  </a:cubicBezTo>
                  <a:cubicBezTo>
                    <a:pt x="4216" y="9946"/>
                    <a:pt x="4652" y="9681"/>
                    <a:pt x="5079" y="9681"/>
                  </a:cubicBezTo>
                  <a:cubicBezTo>
                    <a:pt x="5333" y="9681"/>
                    <a:pt x="5585" y="9775"/>
                    <a:pt x="5771" y="9924"/>
                  </a:cubicBezTo>
                  <a:cubicBezTo>
                    <a:pt x="6083" y="10173"/>
                    <a:pt x="6200" y="10306"/>
                    <a:pt x="6382" y="10306"/>
                  </a:cubicBezTo>
                  <a:cubicBezTo>
                    <a:pt x="6492" y="10306"/>
                    <a:pt x="6625" y="10258"/>
                    <a:pt x="6838" y="10157"/>
                  </a:cubicBezTo>
                  <a:cubicBezTo>
                    <a:pt x="7406" y="9924"/>
                    <a:pt x="6572" y="8456"/>
                    <a:pt x="6572" y="8456"/>
                  </a:cubicBezTo>
                  <a:lnTo>
                    <a:pt x="7406" y="7889"/>
                  </a:lnTo>
                  <a:cubicBezTo>
                    <a:pt x="8239" y="7322"/>
                    <a:pt x="8473" y="6688"/>
                    <a:pt x="7839" y="6121"/>
                  </a:cubicBezTo>
                  <a:cubicBezTo>
                    <a:pt x="7205" y="5554"/>
                    <a:pt x="6171" y="4587"/>
                    <a:pt x="8373" y="3286"/>
                  </a:cubicBezTo>
                  <a:cubicBezTo>
                    <a:pt x="9360" y="2703"/>
                    <a:pt x="10441" y="2542"/>
                    <a:pt x="11333" y="2542"/>
                  </a:cubicBezTo>
                  <a:cubicBezTo>
                    <a:pt x="12431" y="2542"/>
                    <a:pt x="13243" y="2785"/>
                    <a:pt x="13243" y="2785"/>
                  </a:cubicBezTo>
                  <a:cubicBezTo>
                    <a:pt x="13243" y="2785"/>
                    <a:pt x="13577" y="1584"/>
                    <a:pt x="11709" y="450"/>
                  </a:cubicBezTo>
                  <a:cubicBezTo>
                    <a:pt x="11161" y="118"/>
                    <a:pt x="10445" y="0"/>
                    <a:pt x="9705"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8"/>
            <p:cNvSpPr/>
            <p:nvPr/>
          </p:nvSpPr>
          <p:spPr>
            <a:xfrm>
              <a:off x="3432625" y="2022725"/>
              <a:ext cx="205175" cy="227675"/>
            </a:xfrm>
            <a:custGeom>
              <a:avLst/>
              <a:gdLst/>
              <a:ahLst/>
              <a:cxnLst/>
              <a:rect l="l" t="t" r="r" b="b"/>
              <a:pathLst>
                <a:path w="8207" h="9107" extrusionOk="0">
                  <a:moveTo>
                    <a:pt x="1135" y="0"/>
                  </a:moveTo>
                  <a:lnTo>
                    <a:pt x="0" y="2836"/>
                  </a:lnTo>
                  <a:lnTo>
                    <a:pt x="6505" y="9107"/>
                  </a:lnTo>
                  <a:lnTo>
                    <a:pt x="8206" y="5771"/>
                  </a:lnTo>
                  <a:lnTo>
                    <a:pt x="1135"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8"/>
            <p:cNvSpPr/>
            <p:nvPr/>
          </p:nvSpPr>
          <p:spPr>
            <a:xfrm>
              <a:off x="3887125" y="1522025"/>
              <a:ext cx="434500" cy="484875"/>
            </a:xfrm>
            <a:custGeom>
              <a:avLst/>
              <a:gdLst/>
              <a:ahLst/>
              <a:cxnLst/>
              <a:rect l="l" t="t" r="r" b="b"/>
              <a:pathLst>
                <a:path w="17380" h="19395" extrusionOk="0">
                  <a:moveTo>
                    <a:pt x="1283" y="1"/>
                  </a:moveTo>
                  <a:cubicBezTo>
                    <a:pt x="699" y="1"/>
                    <a:pt x="251" y="25"/>
                    <a:pt x="0" y="81"/>
                  </a:cubicBezTo>
                  <a:cubicBezTo>
                    <a:pt x="0" y="81"/>
                    <a:pt x="4236" y="7553"/>
                    <a:pt x="4870" y="11122"/>
                  </a:cubicBezTo>
                  <a:cubicBezTo>
                    <a:pt x="5537" y="14691"/>
                    <a:pt x="6738" y="19395"/>
                    <a:pt x="6738" y="19395"/>
                  </a:cubicBezTo>
                  <a:lnTo>
                    <a:pt x="17379" y="18194"/>
                  </a:lnTo>
                  <a:cubicBezTo>
                    <a:pt x="17379" y="18194"/>
                    <a:pt x="15845" y="8287"/>
                    <a:pt x="14877" y="4951"/>
                  </a:cubicBezTo>
                  <a:cubicBezTo>
                    <a:pt x="13910" y="1649"/>
                    <a:pt x="13676" y="915"/>
                    <a:pt x="13676" y="915"/>
                  </a:cubicBezTo>
                  <a:cubicBezTo>
                    <a:pt x="13676" y="915"/>
                    <a:pt x="4884" y="1"/>
                    <a:pt x="1283" y="1"/>
                  </a:cubicBezTo>
                  <a:close/>
                </a:path>
              </a:pathLst>
            </a:custGeom>
            <a:solidFill>
              <a:schemeClr val="dk1"/>
            </a:solid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8"/>
            <p:cNvSpPr/>
            <p:nvPr/>
          </p:nvSpPr>
          <p:spPr>
            <a:xfrm>
              <a:off x="3923800" y="1844875"/>
              <a:ext cx="174325" cy="336325"/>
            </a:xfrm>
            <a:custGeom>
              <a:avLst/>
              <a:gdLst/>
              <a:ahLst/>
              <a:cxnLst/>
              <a:rect l="l" t="t" r="r" b="b"/>
              <a:pathLst>
                <a:path w="6973" h="13453" extrusionOk="0">
                  <a:moveTo>
                    <a:pt x="4816" y="1"/>
                  </a:moveTo>
                  <a:cubicBezTo>
                    <a:pt x="4101" y="1"/>
                    <a:pt x="2322" y="906"/>
                    <a:pt x="2102" y="1043"/>
                  </a:cubicBezTo>
                  <a:cubicBezTo>
                    <a:pt x="1869" y="1210"/>
                    <a:pt x="334" y="4546"/>
                    <a:pt x="334" y="4546"/>
                  </a:cubicBezTo>
                  <a:cubicBezTo>
                    <a:pt x="334" y="4546"/>
                    <a:pt x="434" y="8682"/>
                    <a:pt x="434" y="8916"/>
                  </a:cubicBezTo>
                  <a:cubicBezTo>
                    <a:pt x="434" y="9183"/>
                    <a:pt x="1" y="12085"/>
                    <a:pt x="1" y="12085"/>
                  </a:cubicBezTo>
                  <a:lnTo>
                    <a:pt x="1302" y="13452"/>
                  </a:lnTo>
                  <a:cubicBezTo>
                    <a:pt x="2102" y="12885"/>
                    <a:pt x="2903" y="12318"/>
                    <a:pt x="3637" y="11684"/>
                  </a:cubicBezTo>
                  <a:cubicBezTo>
                    <a:pt x="4137" y="11184"/>
                    <a:pt x="4137" y="9550"/>
                    <a:pt x="4137" y="9083"/>
                  </a:cubicBezTo>
                  <a:cubicBezTo>
                    <a:pt x="4137" y="8582"/>
                    <a:pt x="4871" y="7948"/>
                    <a:pt x="5438" y="7948"/>
                  </a:cubicBezTo>
                  <a:cubicBezTo>
                    <a:pt x="6005" y="7948"/>
                    <a:pt x="6172" y="7615"/>
                    <a:pt x="6572" y="7215"/>
                  </a:cubicBezTo>
                  <a:cubicBezTo>
                    <a:pt x="6972" y="6814"/>
                    <a:pt x="6806" y="6147"/>
                    <a:pt x="6806" y="5580"/>
                  </a:cubicBezTo>
                  <a:cubicBezTo>
                    <a:pt x="6806" y="5013"/>
                    <a:pt x="6072" y="3979"/>
                    <a:pt x="6072" y="3979"/>
                  </a:cubicBezTo>
                  <a:cubicBezTo>
                    <a:pt x="6072" y="3979"/>
                    <a:pt x="5605" y="2678"/>
                    <a:pt x="5038" y="2678"/>
                  </a:cubicBezTo>
                  <a:cubicBezTo>
                    <a:pt x="4471" y="2678"/>
                    <a:pt x="2336" y="4279"/>
                    <a:pt x="2336" y="4279"/>
                  </a:cubicBezTo>
                  <a:cubicBezTo>
                    <a:pt x="2336" y="4279"/>
                    <a:pt x="2836" y="2411"/>
                    <a:pt x="2903" y="2178"/>
                  </a:cubicBezTo>
                  <a:cubicBezTo>
                    <a:pt x="3003" y="1944"/>
                    <a:pt x="4037" y="1444"/>
                    <a:pt x="4304" y="1210"/>
                  </a:cubicBezTo>
                  <a:cubicBezTo>
                    <a:pt x="4537" y="977"/>
                    <a:pt x="5271" y="710"/>
                    <a:pt x="5104" y="143"/>
                  </a:cubicBezTo>
                  <a:cubicBezTo>
                    <a:pt x="5075" y="42"/>
                    <a:pt x="4970" y="1"/>
                    <a:pt x="4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8"/>
            <p:cNvSpPr/>
            <p:nvPr/>
          </p:nvSpPr>
          <p:spPr>
            <a:xfrm>
              <a:off x="3923800" y="1844875"/>
              <a:ext cx="174325" cy="336325"/>
            </a:xfrm>
            <a:custGeom>
              <a:avLst/>
              <a:gdLst/>
              <a:ahLst/>
              <a:cxnLst/>
              <a:rect l="l" t="t" r="r" b="b"/>
              <a:pathLst>
                <a:path w="6973" h="13453" extrusionOk="0">
                  <a:moveTo>
                    <a:pt x="4816" y="1"/>
                  </a:moveTo>
                  <a:cubicBezTo>
                    <a:pt x="4101" y="1"/>
                    <a:pt x="2322" y="906"/>
                    <a:pt x="2102" y="1043"/>
                  </a:cubicBezTo>
                  <a:cubicBezTo>
                    <a:pt x="1869" y="1210"/>
                    <a:pt x="334" y="4546"/>
                    <a:pt x="334" y="4546"/>
                  </a:cubicBezTo>
                  <a:cubicBezTo>
                    <a:pt x="334" y="4546"/>
                    <a:pt x="434" y="8682"/>
                    <a:pt x="434" y="8916"/>
                  </a:cubicBezTo>
                  <a:cubicBezTo>
                    <a:pt x="434" y="9183"/>
                    <a:pt x="1" y="12085"/>
                    <a:pt x="1" y="12085"/>
                  </a:cubicBezTo>
                  <a:lnTo>
                    <a:pt x="1302" y="13452"/>
                  </a:lnTo>
                  <a:cubicBezTo>
                    <a:pt x="2102" y="12885"/>
                    <a:pt x="2903" y="12318"/>
                    <a:pt x="3637" y="11684"/>
                  </a:cubicBezTo>
                  <a:cubicBezTo>
                    <a:pt x="4137" y="11184"/>
                    <a:pt x="4137" y="9550"/>
                    <a:pt x="4137" y="9083"/>
                  </a:cubicBezTo>
                  <a:cubicBezTo>
                    <a:pt x="4137" y="8582"/>
                    <a:pt x="4871" y="7948"/>
                    <a:pt x="5438" y="7948"/>
                  </a:cubicBezTo>
                  <a:cubicBezTo>
                    <a:pt x="6005" y="7948"/>
                    <a:pt x="6172" y="7615"/>
                    <a:pt x="6572" y="7215"/>
                  </a:cubicBezTo>
                  <a:cubicBezTo>
                    <a:pt x="6972" y="6814"/>
                    <a:pt x="6806" y="6147"/>
                    <a:pt x="6806" y="5580"/>
                  </a:cubicBezTo>
                  <a:cubicBezTo>
                    <a:pt x="6806" y="5013"/>
                    <a:pt x="6072" y="3979"/>
                    <a:pt x="6072" y="3979"/>
                  </a:cubicBezTo>
                  <a:cubicBezTo>
                    <a:pt x="6072" y="3979"/>
                    <a:pt x="5605" y="2678"/>
                    <a:pt x="5038" y="2678"/>
                  </a:cubicBezTo>
                  <a:cubicBezTo>
                    <a:pt x="4471" y="2678"/>
                    <a:pt x="2336" y="4279"/>
                    <a:pt x="2336" y="4279"/>
                  </a:cubicBezTo>
                  <a:cubicBezTo>
                    <a:pt x="2336" y="4279"/>
                    <a:pt x="2836" y="2411"/>
                    <a:pt x="2903" y="2178"/>
                  </a:cubicBezTo>
                  <a:cubicBezTo>
                    <a:pt x="3003" y="1944"/>
                    <a:pt x="4037" y="1444"/>
                    <a:pt x="4304" y="1210"/>
                  </a:cubicBezTo>
                  <a:cubicBezTo>
                    <a:pt x="4537" y="977"/>
                    <a:pt x="5271" y="710"/>
                    <a:pt x="5104" y="143"/>
                  </a:cubicBezTo>
                  <a:cubicBezTo>
                    <a:pt x="5075" y="42"/>
                    <a:pt x="4970" y="1"/>
                    <a:pt x="4816"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8"/>
            <p:cNvSpPr/>
            <p:nvPr/>
          </p:nvSpPr>
          <p:spPr>
            <a:xfrm>
              <a:off x="3923800" y="1834250"/>
              <a:ext cx="174325" cy="346950"/>
            </a:xfrm>
            <a:custGeom>
              <a:avLst/>
              <a:gdLst/>
              <a:ahLst/>
              <a:cxnLst/>
              <a:rect l="l" t="t" r="r" b="b"/>
              <a:pathLst>
                <a:path w="6973" h="13878" fill="none" extrusionOk="0">
                  <a:moveTo>
                    <a:pt x="1" y="12510"/>
                  </a:moveTo>
                  <a:cubicBezTo>
                    <a:pt x="1" y="12510"/>
                    <a:pt x="434" y="9608"/>
                    <a:pt x="434" y="9341"/>
                  </a:cubicBezTo>
                  <a:cubicBezTo>
                    <a:pt x="434" y="9107"/>
                    <a:pt x="334" y="4971"/>
                    <a:pt x="334" y="4971"/>
                  </a:cubicBezTo>
                  <a:cubicBezTo>
                    <a:pt x="334" y="4971"/>
                    <a:pt x="1869" y="1635"/>
                    <a:pt x="2102" y="1468"/>
                  </a:cubicBezTo>
                  <a:cubicBezTo>
                    <a:pt x="2369" y="1302"/>
                    <a:pt x="4938" y="1"/>
                    <a:pt x="5104" y="568"/>
                  </a:cubicBezTo>
                  <a:cubicBezTo>
                    <a:pt x="5271" y="1135"/>
                    <a:pt x="4537" y="1402"/>
                    <a:pt x="4304" y="1635"/>
                  </a:cubicBezTo>
                  <a:cubicBezTo>
                    <a:pt x="4037" y="1869"/>
                    <a:pt x="3003" y="2369"/>
                    <a:pt x="2903" y="2603"/>
                  </a:cubicBezTo>
                  <a:cubicBezTo>
                    <a:pt x="2836" y="2836"/>
                    <a:pt x="2336" y="4704"/>
                    <a:pt x="2336" y="4704"/>
                  </a:cubicBezTo>
                  <a:cubicBezTo>
                    <a:pt x="2336" y="4704"/>
                    <a:pt x="4471" y="3103"/>
                    <a:pt x="5038" y="3103"/>
                  </a:cubicBezTo>
                  <a:cubicBezTo>
                    <a:pt x="5605" y="3103"/>
                    <a:pt x="6072" y="4404"/>
                    <a:pt x="6072" y="4404"/>
                  </a:cubicBezTo>
                  <a:cubicBezTo>
                    <a:pt x="6072" y="4404"/>
                    <a:pt x="6806" y="5438"/>
                    <a:pt x="6806" y="6005"/>
                  </a:cubicBezTo>
                  <a:cubicBezTo>
                    <a:pt x="6806" y="6572"/>
                    <a:pt x="6972" y="7239"/>
                    <a:pt x="6572" y="7640"/>
                  </a:cubicBezTo>
                  <a:cubicBezTo>
                    <a:pt x="6172" y="8040"/>
                    <a:pt x="6005" y="8373"/>
                    <a:pt x="5438" y="8373"/>
                  </a:cubicBezTo>
                  <a:cubicBezTo>
                    <a:pt x="4871" y="8373"/>
                    <a:pt x="4137" y="9007"/>
                    <a:pt x="4137" y="9508"/>
                  </a:cubicBezTo>
                  <a:cubicBezTo>
                    <a:pt x="4137" y="9975"/>
                    <a:pt x="4137" y="11609"/>
                    <a:pt x="3637" y="12109"/>
                  </a:cubicBezTo>
                  <a:cubicBezTo>
                    <a:pt x="2903" y="12743"/>
                    <a:pt x="2102" y="13310"/>
                    <a:pt x="1302" y="13877"/>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8"/>
            <p:cNvSpPr/>
            <p:nvPr/>
          </p:nvSpPr>
          <p:spPr>
            <a:xfrm>
              <a:off x="4025550" y="1984375"/>
              <a:ext cx="69225" cy="32525"/>
            </a:xfrm>
            <a:custGeom>
              <a:avLst/>
              <a:gdLst/>
              <a:ahLst/>
              <a:cxnLst/>
              <a:rect l="l" t="t" r="r" b="b"/>
              <a:pathLst>
                <a:path w="2769" h="1301" fill="none" extrusionOk="0">
                  <a:moveTo>
                    <a:pt x="2769" y="0"/>
                  </a:moveTo>
                  <a:lnTo>
                    <a:pt x="0" y="130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8"/>
            <p:cNvSpPr/>
            <p:nvPr/>
          </p:nvSpPr>
          <p:spPr>
            <a:xfrm>
              <a:off x="4011375" y="1944325"/>
              <a:ext cx="64225" cy="38400"/>
            </a:xfrm>
            <a:custGeom>
              <a:avLst/>
              <a:gdLst/>
              <a:ahLst/>
              <a:cxnLst/>
              <a:rect l="l" t="t" r="r" b="b"/>
              <a:pathLst>
                <a:path w="2569" h="1536" fill="none" extrusionOk="0">
                  <a:moveTo>
                    <a:pt x="2569" y="1"/>
                  </a:moveTo>
                  <a:lnTo>
                    <a:pt x="0" y="153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8"/>
            <p:cNvSpPr/>
            <p:nvPr/>
          </p:nvSpPr>
          <p:spPr>
            <a:xfrm>
              <a:off x="4287400" y="1925700"/>
              <a:ext cx="65075" cy="50250"/>
            </a:xfrm>
            <a:custGeom>
              <a:avLst/>
              <a:gdLst/>
              <a:ahLst/>
              <a:cxnLst/>
              <a:rect l="l" t="t" r="r" b="b"/>
              <a:pathLst>
                <a:path w="2603" h="2010" extrusionOk="0">
                  <a:moveTo>
                    <a:pt x="1945" y="1"/>
                  </a:moveTo>
                  <a:cubicBezTo>
                    <a:pt x="1890" y="1"/>
                    <a:pt x="1831" y="5"/>
                    <a:pt x="1768" y="12"/>
                  </a:cubicBezTo>
                  <a:cubicBezTo>
                    <a:pt x="1768" y="12"/>
                    <a:pt x="0" y="1079"/>
                    <a:pt x="0" y="1546"/>
                  </a:cubicBezTo>
                  <a:cubicBezTo>
                    <a:pt x="0" y="1867"/>
                    <a:pt x="164" y="2009"/>
                    <a:pt x="431" y="2009"/>
                  </a:cubicBezTo>
                  <a:cubicBezTo>
                    <a:pt x="581" y="2009"/>
                    <a:pt x="764" y="1964"/>
                    <a:pt x="968" y="1880"/>
                  </a:cubicBezTo>
                  <a:cubicBezTo>
                    <a:pt x="1502" y="1647"/>
                    <a:pt x="2602" y="1313"/>
                    <a:pt x="2602" y="746"/>
                  </a:cubicBezTo>
                  <a:cubicBezTo>
                    <a:pt x="2602" y="241"/>
                    <a:pt x="2391" y="1"/>
                    <a:pt x="1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8"/>
            <p:cNvSpPr/>
            <p:nvPr/>
          </p:nvSpPr>
          <p:spPr>
            <a:xfrm>
              <a:off x="4287400" y="1925700"/>
              <a:ext cx="65075" cy="50250"/>
            </a:xfrm>
            <a:custGeom>
              <a:avLst/>
              <a:gdLst/>
              <a:ahLst/>
              <a:cxnLst/>
              <a:rect l="l" t="t" r="r" b="b"/>
              <a:pathLst>
                <a:path w="2603" h="2010" extrusionOk="0">
                  <a:moveTo>
                    <a:pt x="1945" y="1"/>
                  </a:moveTo>
                  <a:cubicBezTo>
                    <a:pt x="1890" y="1"/>
                    <a:pt x="1831" y="5"/>
                    <a:pt x="1768" y="12"/>
                  </a:cubicBezTo>
                  <a:cubicBezTo>
                    <a:pt x="1768" y="12"/>
                    <a:pt x="0" y="1079"/>
                    <a:pt x="0" y="1546"/>
                  </a:cubicBezTo>
                  <a:cubicBezTo>
                    <a:pt x="0" y="1867"/>
                    <a:pt x="164" y="2009"/>
                    <a:pt x="431" y="2009"/>
                  </a:cubicBezTo>
                  <a:cubicBezTo>
                    <a:pt x="581" y="2009"/>
                    <a:pt x="764" y="1964"/>
                    <a:pt x="968" y="1880"/>
                  </a:cubicBezTo>
                  <a:cubicBezTo>
                    <a:pt x="1502" y="1647"/>
                    <a:pt x="2602" y="1313"/>
                    <a:pt x="2602" y="746"/>
                  </a:cubicBezTo>
                  <a:cubicBezTo>
                    <a:pt x="2602" y="241"/>
                    <a:pt x="2391" y="1"/>
                    <a:pt x="1945" y="1"/>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8"/>
            <p:cNvSpPr/>
            <p:nvPr/>
          </p:nvSpPr>
          <p:spPr>
            <a:xfrm>
              <a:off x="4287400" y="1924325"/>
              <a:ext cx="65075" cy="54225"/>
            </a:xfrm>
            <a:custGeom>
              <a:avLst/>
              <a:gdLst/>
              <a:ahLst/>
              <a:cxnLst/>
              <a:rect l="l" t="t" r="r" b="b"/>
              <a:pathLst>
                <a:path w="2603" h="2169" fill="none" extrusionOk="0">
                  <a:moveTo>
                    <a:pt x="1768" y="67"/>
                  </a:moveTo>
                  <a:cubicBezTo>
                    <a:pt x="1768" y="67"/>
                    <a:pt x="0" y="1134"/>
                    <a:pt x="0" y="1601"/>
                  </a:cubicBezTo>
                  <a:cubicBezTo>
                    <a:pt x="0" y="2102"/>
                    <a:pt x="401" y="2169"/>
                    <a:pt x="968" y="1935"/>
                  </a:cubicBezTo>
                  <a:cubicBezTo>
                    <a:pt x="1502" y="1702"/>
                    <a:pt x="2602" y="1368"/>
                    <a:pt x="2602" y="801"/>
                  </a:cubicBezTo>
                  <a:cubicBezTo>
                    <a:pt x="2602" y="234"/>
                    <a:pt x="2335" y="0"/>
                    <a:pt x="1768" y="67"/>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8"/>
            <p:cNvSpPr/>
            <p:nvPr/>
          </p:nvSpPr>
          <p:spPr>
            <a:xfrm>
              <a:off x="4278450" y="1896850"/>
              <a:ext cx="77250" cy="35350"/>
            </a:xfrm>
            <a:custGeom>
              <a:avLst/>
              <a:gdLst/>
              <a:ahLst/>
              <a:cxnLst/>
              <a:rect l="l" t="t" r="r" b="b"/>
              <a:pathLst>
                <a:path w="3090" h="1414" extrusionOk="0">
                  <a:moveTo>
                    <a:pt x="2122" y="0"/>
                  </a:moveTo>
                  <a:cubicBezTo>
                    <a:pt x="2023" y="0"/>
                    <a:pt x="1913" y="10"/>
                    <a:pt x="1793" y="32"/>
                  </a:cubicBezTo>
                  <a:cubicBezTo>
                    <a:pt x="1793" y="32"/>
                    <a:pt x="92" y="432"/>
                    <a:pt x="25" y="1099"/>
                  </a:cubicBezTo>
                  <a:cubicBezTo>
                    <a:pt x="0" y="1334"/>
                    <a:pt x="282" y="1413"/>
                    <a:pt x="671" y="1413"/>
                  </a:cubicBezTo>
                  <a:cubicBezTo>
                    <a:pt x="1334" y="1413"/>
                    <a:pt x="2312" y="1183"/>
                    <a:pt x="2627" y="1099"/>
                  </a:cubicBezTo>
                  <a:cubicBezTo>
                    <a:pt x="3050" y="948"/>
                    <a:pt x="3090" y="0"/>
                    <a:pt x="2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p:nvPr/>
          </p:nvSpPr>
          <p:spPr>
            <a:xfrm>
              <a:off x="4278450" y="1896850"/>
              <a:ext cx="77250" cy="35350"/>
            </a:xfrm>
            <a:custGeom>
              <a:avLst/>
              <a:gdLst/>
              <a:ahLst/>
              <a:cxnLst/>
              <a:rect l="l" t="t" r="r" b="b"/>
              <a:pathLst>
                <a:path w="3090" h="1414" extrusionOk="0">
                  <a:moveTo>
                    <a:pt x="2122" y="0"/>
                  </a:moveTo>
                  <a:cubicBezTo>
                    <a:pt x="2023" y="0"/>
                    <a:pt x="1913" y="10"/>
                    <a:pt x="1793" y="32"/>
                  </a:cubicBezTo>
                  <a:cubicBezTo>
                    <a:pt x="1793" y="32"/>
                    <a:pt x="92" y="432"/>
                    <a:pt x="25" y="1099"/>
                  </a:cubicBezTo>
                  <a:cubicBezTo>
                    <a:pt x="0" y="1334"/>
                    <a:pt x="282" y="1413"/>
                    <a:pt x="671" y="1413"/>
                  </a:cubicBezTo>
                  <a:cubicBezTo>
                    <a:pt x="1334" y="1413"/>
                    <a:pt x="2312" y="1183"/>
                    <a:pt x="2627" y="1099"/>
                  </a:cubicBezTo>
                  <a:cubicBezTo>
                    <a:pt x="3050" y="948"/>
                    <a:pt x="3090" y="0"/>
                    <a:pt x="2122" y="0"/>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8"/>
            <p:cNvSpPr/>
            <p:nvPr/>
          </p:nvSpPr>
          <p:spPr>
            <a:xfrm>
              <a:off x="4277400" y="1891800"/>
              <a:ext cx="78400" cy="48400"/>
            </a:xfrm>
            <a:custGeom>
              <a:avLst/>
              <a:gdLst/>
              <a:ahLst/>
              <a:cxnLst/>
              <a:rect l="l" t="t" r="r" b="b"/>
              <a:pathLst>
                <a:path w="3136" h="1936" fill="none" extrusionOk="0">
                  <a:moveTo>
                    <a:pt x="1835" y="234"/>
                  </a:moveTo>
                  <a:cubicBezTo>
                    <a:pt x="1835" y="234"/>
                    <a:pt x="134" y="634"/>
                    <a:pt x="67" y="1301"/>
                  </a:cubicBezTo>
                  <a:cubicBezTo>
                    <a:pt x="0" y="1935"/>
                    <a:pt x="2168" y="1435"/>
                    <a:pt x="2669" y="1301"/>
                  </a:cubicBezTo>
                  <a:cubicBezTo>
                    <a:pt x="3136" y="1134"/>
                    <a:pt x="3136" y="0"/>
                    <a:pt x="1835" y="234"/>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8"/>
            <p:cNvSpPr/>
            <p:nvPr/>
          </p:nvSpPr>
          <p:spPr>
            <a:xfrm>
              <a:off x="4287400" y="1958500"/>
              <a:ext cx="82575" cy="52575"/>
            </a:xfrm>
            <a:custGeom>
              <a:avLst/>
              <a:gdLst/>
              <a:ahLst/>
              <a:cxnLst/>
              <a:rect l="l" t="t" r="r" b="b"/>
              <a:pathLst>
                <a:path w="3303" h="2103" extrusionOk="0">
                  <a:moveTo>
                    <a:pt x="2335" y="1"/>
                  </a:moveTo>
                  <a:cubicBezTo>
                    <a:pt x="2335" y="1"/>
                    <a:pt x="301" y="968"/>
                    <a:pt x="234" y="1302"/>
                  </a:cubicBezTo>
                  <a:cubicBezTo>
                    <a:pt x="134" y="1602"/>
                    <a:pt x="0" y="2102"/>
                    <a:pt x="801" y="2102"/>
                  </a:cubicBezTo>
                  <a:cubicBezTo>
                    <a:pt x="1602" y="2102"/>
                    <a:pt x="3169" y="1302"/>
                    <a:pt x="3236" y="701"/>
                  </a:cubicBezTo>
                  <a:cubicBezTo>
                    <a:pt x="3303" y="134"/>
                    <a:pt x="3003" y="1"/>
                    <a:pt x="2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8"/>
            <p:cNvSpPr/>
            <p:nvPr/>
          </p:nvSpPr>
          <p:spPr>
            <a:xfrm>
              <a:off x="4287400" y="1958500"/>
              <a:ext cx="82575" cy="52575"/>
            </a:xfrm>
            <a:custGeom>
              <a:avLst/>
              <a:gdLst/>
              <a:ahLst/>
              <a:cxnLst/>
              <a:rect l="l" t="t" r="r" b="b"/>
              <a:pathLst>
                <a:path w="3303" h="2103" extrusionOk="0">
                  <a:moveTo>
                    <a:pt x="2335" y="1"/>
                  </a:moveTo>
                  <a:cubicBezTo>
                    <a:pt x="2335" y="1"/>
                    <a:pt x="301" y="968"/>
                    <a:pt x="234" y="1302"/>
                  </a:cubicBezTo>
                  <a:cubicBezTo>
                    <a:pt x="134" y="1602"/>
                    <a:pt x="0" y="2102"/>
                    <a:pt x="801" y="2102"/>
                  </a:cubicBezTo>
                  <a:cubicBezTo>
                    <a:pt x="1602" y="2102"/>
                    <a:pt x="3169" y="1302"/>
                    <a:pt x="3236" y="701"/>
                  </a:cubicBezTo>
                  <a:cubicBezTo>
                    <a:pt x="3303" y="134"/>
                    <a:pt x="3003" y="1"/>
                    <a:pt x="2335" y="1"/>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4287400" y="1958500"/>
              <a:ext cx="82575" cy="52575"/>
            </a:xfrm>
            <a:custGeom>
              <a:avLst/>
              <a:gdLst/>
              <a:ahLst/>
              <a:cxnLst/>
              <a:rect l="l" t="t" r="r" b="b"/>
              <a:pathLst>
                <a:path w="3303" h="2103" fill="none" extrusionOk="0">
                  <a:moveTo>
                    <a:pt x="2335" y="1"/>
                  </a:moveTo>
                  <a:cubicBezTo>
                    <a:pt x="2335" y="1"/>
                    <a:pt x="301" y="968"/>
                    <a:pt x="234" y="1302"/>
                  </a:cubicBezTo>
                  <a:cubicBezTo>
                    <a:pt x="134" y="1602"/>
                    <a:pt x="0" y="2102"/>
                    <a:pt x="801" y="2102"/>
                  </a:cubicBezTo>
                  <a:cubicBezTo>
                    <a:pt x="1602" y="2102"/>
                    <a:pt x="3169" y="1302"/>
                    <a:pt x="3236" y="701"/>
                  </a:cubicBezTo>
                  <a:cubicBezTo>
                    <a:pt x="3303" y="134"/>
                    <a:pt x="3003" y="1"/>
                    <a:pt x="2335"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4307425" y="1986875"/>
              <a:ext cx="76725" cy="46725"/>
            </a:xfrm>
            <a:custGeom>
              <a:avLst/>
              <a:gdLst/>
              <a:ahLst/>
              <a:cxnLst/>
              <a:rect l="l" t="t" r="r" b="b"/>
              <a:pathLst>
                <a:path w="3069" h="1869" extrusionOk="0">
                  <a:moveTo>
                    <a:pt x="2168" y="0"/>
                  </a:moveTo>
                  <a:cubicBezTo>
                    <a:pt x="2168" y="0"/>
                    <a:pt x="300" y="867"/>
                    <a:pt x="234" y="1134"/>
                  </a:cubicBezTo>
                  <a:cubicBezTo>
                    <a:pt x="133" y="1434"/>
                    <a:pt x="0" y="1868"/>
                    <a:pt x="734" y="1868"/>
                  </a:cubicBezTo>
                  <a:cubicBezTo>
                    <a:pt x="1501" y="1868"/>
                    <a:pt x="2935" y="1134"/>
                    <a:pt x="3002" y="634"/>
                  </a:cubicBezTo>
                  <a:cubicBezTo>
                    <a:pt x="3069" y="134"/>
                    <a:pt x="2769" y="0"/>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4307425" y="1986875"/>
              <a:ext cx="76725" cy="46725"/>
            </a:xfrm>
            <a:custGeom>
              <a:avLst/>
              <a:gdLst/>
              <a:ahLst/>
              <a:cxnLst/>
              <a:rect l="l" t="t" r="r" b="b"/>
              <a:pathLst>
                <a:path w="3069" h="1869" extrusionOk="0">
                  <a:moveTo>
                    <a:pt x="2168" y="0"/>
                  </a:moveTo>
                  <a:cubicBezTo>
                    <a:pt x="2168" y="0"/>
                    <a:pt x="300" y="867"/>
                    <a:pt x="234" y="1134"/>
                  </a:cubicBezTo>
                  <a:cubicBezTo>
                    <a:pt x="133" y="1434"/>
                    <a:pt x="0" y="1868"/>
                    <a:pt x="734" y="1868"/>
                  </a:cubicBezTo>
                  <a:cubicBezTo>
                    <a:pt x="1501" y="1868"/>
                    <a:pt x="2935" y="1134"/>
                    <a:pt x="3002" y="634"/>
                  </a:cubicBezTo>
                  <a:cubicBezTo>
                    <a:pt x="3069" y="134"/>
                    <a:pt x="2769" y="0"/>
                    <a:pt x="2168" y="0"/>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4307425" y="1986875"/>
              <a:ext cx="76725" cy="46725"/>
            </a:xfrm>
            <a:custGeom>
              <a:avLst/>
              <a:gdLst/>
              <a:ahLst/>
              <a:cxnLst/>
              <a:rect l="l" t="t" r="r" b="b"/>
              <a:pathLst>
                <a:path w="3069" h="1869" fill="none" extrusionOk="0">
                  <a:moveTo>
                    <a:pt x="2168" y="0"/>
                  </a:moveTo>
                  <a:cubicBezTo>
                    <a:pt x="2168" y="0"/>
                    <a:pt x="300" y="867"/>
                    <a:pt x="234" y="1134"/>
                  </a:cubicBezTo>
                  <a:cubicBezTo>
                    <a:pt x="133" y="1434"/>
                    <a:pt x="0" y="1868"/>
                    <a:pt x="734" y="1868"/>
                  </a:cubicBezTo>
                  <a:cubicBezTo>
                    <a:pt x="1501" y="1868"/>
                    <a:pt x="2935" y="1134"/>
                    <a:pt x="3002" y="634"/>
                  </a:cubicBezTo>
                  <a:cubicBezTo>
                    <a:pt x="3069" y="134"/>
                    <a:pt x="2769" y="0"/>
                    <a:pt x="2168"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3964675" y="1550725"/>
              <a:ext cx="298575" cy="434500"/>
            </a:xfrm>
            <a:custGeom>
              <a:avLst/>
              <a:gdLst/>
              <a:ahLst/>
              <a:cxnLst/>
              <a:rect l="l" t="t" r="r" b="b"/>
              <a:pathLst>
                <a:path w="11943" h="17380" extrusionOk="0">
                  <a:moveTo>
                    <a:pt x="0" y="0"/>
                  </a:moveTo>
                  <a:cubicBezTo>
                    <a:pt x="0" y="0"/>
                    <a:pt x="3403" y="5905"/>
                    <a:pt x="4036" y="8306"/>
                  </a:cubicBezTo>
                  <a:cubicBezTo>
                    <a:pt x="4637" y="10708"/>
                    <a:pt x="5171" y="17379"/>
                    <a:pt x="5171" y="17379"/>
                  </a:cubicBezTo>
                  <a:lnTo>
                    <a:pt x="11942" y="16545"/>
                  </a:lnTo>
                  <a:cubicBezTo>
                    <a:pt x="11942" y="16545"/>
                    <a:pt x="11742" y="10508"/>
                    <a:pt x="10808" y="7572"/>
                  </a:cubicBezTo>
                  <a:cubicBezTo>
                    <a:pt x="9874" y="4670"/>
                    <a:pt x="9140" y="901"/>
                    <a:pt x="9140" y="901"/>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3296700" y="2132800"/>
              <a:ext cx="708850" cy="525600"/>
            </a:xfrm>
            <a:custGeom>
              <a:avLst/>
              <a:gdLst/>
              <a:ahLst/>
              <a:cxnLst/>
              <a:rect l="l" t="t" r="r" b="b"/>
              <a:pathLst>
                <a:path w="28354" h="21024" extrusionOk="0">
                  <a:moveTo>
                    <a:pt x="25018" y="1"/>
                  </a:moveTo>
                  <a:lnTo>
                    <a:pt x="14877" y="11042"/>
                  </a:lnTo>
                  <a:cubicBezTo>
                    <a:pt x="14877" y="11042"/>
                    <a:pt x="9674" y="5771"/>
                    <a:pt x="8206" y="4470"/>
                  </a:cubicBezTo>
                  <a:cubicBezTo>
                    <a:pt x="6738" y="3170"/>
                    <a:pt x="5537" y="3170"/>
                    <a:pt x="5537" y="3170"/>
                  </a:cubicBezTo>
                  <a:lnTo>
                    <a:pt x="0" y="14211"/>
                  </a:lnTo>
                  <a:cubicBezTo>
                    <a:pt x="0" y="14211"/>
                    <a:pt x="13643" y="20949"/>
                    <a:pt x="14544" y="21016"/>
                  </a:cubicBezTo>
                  <a:cubicBezTo>
                    <a:pt x="14641" y="21021"/>
                    <a:pt x="14739" y="21024"/>
                    <a:pt x="14836" y="21024"/>
                  </a:cubicBezTo>
                  <a:cubicBezTo>
                    <a:pt x="15338" y="21024"/>
                    <a:pt x="15837" y="20950"/>
                    <a:pt x="16312" y="20782"/>
                  </a:cubicBezTo>
                  <a:lnTo>
                    <a:pt x="28354" y="3170"/>
                  </a:lnTo>
                  <a:lnTo>
                    <a:pt x="250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3296700" y="2333775"/>
              <a:ext cx="625475" cy="324625"/>
            </a:xfrm>
            <a:custGeom>
              <a:avLst/>
              <a:gdLst/>
              <a:ahLst/>
              <a:cxnLst/>
              <a:rect l="l" t="t" r="r" b="b"/>
              <a:pathLst>
                <a:path w="25019" h="12985" extrusionOk="0">
                  <a:moveTo>
                    <a:pt x="25018" y="1"/>
                  </a:moveTo>
                  <a:lnTo>
                    <a:pt x="25018" y="1"/>
                  </a:lnTo>
                  <a:cubicBezTo>
                    <a:pt x="21882" y="3070"/>
                    <a:pt x="14377" y="10275"/>
                    <a:pt x="12909" y="10275"/>
                  </a:cubicBezTo>
                  <a:cubicBezTo>
                    <a:pt x="11075" y="10275"/>
                    <a:pt x="4937" y="6839"/>
                    <a:pt x="3002" y="5304"/>
                  </a:cubicBezTo>
                  <a:cubicBezTo>
                    <a:pt x="2335" y="4771"/>
                    <a:pt x="1801" y="4137"/>
                    <a:pt x="1401" y="3403"/>
                  </a:cubicBezTo>
                  <a:lnTo>
                    <a:pt x="0" y="6172"/>
                  </a:lnTo>
                  <a:cubicBezTo>
                    <a:pt x="0" y="6172"/>
                    <a:pt x="13643" y="12910"/>
                    <a:pt x="14544" y="12977"/>
                  </a:cubicBezTo>
                  <a:cubicBezTo>
                    <a:pt x="14641" y="12982"/>
                    <a:pt x="14739" y="12985"/>
                    <a:pt x="14836" y="12985"/>
                  </a:cubicBezTo>
                  <a:cubicBezTo>
                    <a:pt x="15338" y="12985"/>
                    <a:pt x="15837" y="12911"/>
                    <a:pt x="16312" y="12743"/>
                  </a:cubicBezTo>
                  <a:lnTo>
                    <a:pt x="25018" y="1"/>
                  </a:lnTo>
                  <a:close/>
                </a:path>
              </a:pathLst>
            </a:custGeom>
            <a:solidFill>
              <a:srgbClr val="92E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3296700" y="2333775"/>
              <a:ext cx="625475" cy="324625"/>
            </a:xfrm>
            <a:custGeom>
              <a:avLst/>
              <a:gdLst/>
              <a:ahLst/>
              <a:cxnLst/>
              <a:rect l="l" t="t" r="r" b="b"/>
              <a:pathLst>
                <a:path w="25019" h="12985" extrusionOk="0">
                  <a:moveTo>
                    <a:pt x="25018" y="1"/>
                  </a:moveTo>
                  <a:lnTo>
                    <a:pt x="25018" y="1"/>
                  </a:lnTo>
                  <a:cubicBezTo>
                    <a:pt x="21882" y="3070"/>
                    <a:pt x="14377" y="10275"/>
                    <a:pt x="12909" y="10275"/>
                  </a:cubicBezTo>
                  <a:cubicBezTo>
                    <a:pt x="11075" y="10275"/>
                    <a:pt x="4937" y="6839"/>
                    <a:pt x="3002" y="5304"/>
                  </a:cubicBezTo>
                  <a:cubicBezTo>
                    <a:pt x="2335" y="4771"/>
                    <a:pt x="1801" y="4137"/>
                    <a:pt x="1401" y="3403"/>
                  </a:cubicBezTo>
                  <a:lnTo>
                    <a:pt x="0" y="6172"/>
                  </a:lnTo>
                  <a:cubicBezTo>
                    <a:pt x="0" y="6172"/>
                    <a:pt x="13643" y="12910"/>
                    <a:pt x="14544" y="12977"/>
                  </a:cubicBezTo>
                  <a:cubicBezTo>
                    <a:pt x="14641" y="12982"/>
                    <a:pt x="14739" y="12985"/>
                    <a:pt x="14836" y="12985"/>
                  </a:cubicBezTo>
                  <a:cubicBezTo>
                    <a:pt x="15338" y="12985"/>
                    <a:pt x="15837" y="12911"/>
                    <a:pt x="16312" y="12743"/>
                  </a:cubicBezTo>
                  <a:lnTo>
                    <a:pt x="250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3296700" y="2132800"/>
              <a:ext cx="708850" cy="526225"/>
            </a:xfrm>
            <a:custGeom>
              <a:avLst/>
              <a:gdLst/>
              <a:ahLst/>
              <a:cxnLst/>
              <a:rect l="l" t="t" r="r" b="b"/>
              <a:pathLst>
                <a:path w="28354" h="21049" fill="none" extrusionOk="0">
                  <a:moveTo>
                    <a:pt x="5537" y="3170"/>
                  </a:moveTo>
                  <a:cubicBezTo>
                    <a:pt x="5537" y="3170"/>
                    <a:pt x="6738" y="3170"/>
                    <a:pt x="8206" y="4470"/>
                  </a:cubicBezTo>
                  <a:cubicBezTo>
                    <a:pt x="9674" y="5771"/>
                    <a:pt x="14877" y="11042"/>
                    <a:pt x="14877" y="11042"/>
                  </a:cubicBezTo>
                  <a:lnTo>
                    <a:pt x="25018" y="1"/>
                  </a:lnTo>
                  <a:lnTo>
                    <a:pt x="28354" y="3170"/>
                  </a:lnTo>
                  <a:lnTo>
                    <a:pt x="16312" y="20782"/>
                  </a:lnTo>
                  <a:cubicBezTo>
                    <a:pt x="15745" y="20982"/>
                    <a:pt x="15144" y="21049"/>
                    <a:pt x="14544" y="21016"/>
                  </a:cubicBezTo>
                  <a:cubicBezTo>
                    <a:pt x="13643" y="20949"/>
                    <a:pt x="0" y="14211"/>
                    <a:pt x="0" y="1421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3323375" y="2557275"/>
              <a:ext cx="111775" cy="1700"/>
            </a:xfrm>
            <a:custGeom>
              <a:avLst/>
              <a:gdLst/>
              <a:ahLst/>
              <a:cxnLst/>
              <a:rect l="l" t="t" r="r" b="b"/>
              <a:pathLst>
                <a:path w="4471" h="68" fill="none" extrusionOk="0">
                  <a:moveTo>
                    <a:pt x="4470" y="67"/>
                  </a:moveTo>
                  <a:lnTo>
                    <a:pt x="1"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3596075" y="2404675"/>
              <a:ext cx="72575" cy="119275"/>
            </a:xfrm>
            <a:custGeom>
              <a:avLst/>
              <a:gdLst/>
              <a:ahLst/>
              <a:cxnLst/>
              <a:rect l="l" t="t" r="r" b="b"/>
              <a:pathLst>
                <a:path w="2903" h="4771" fill="none" extrusionOk="0">
                  <a:moveTo>
                    <a:pt x="2902" y="0"/>
                  </a:moveTo>
                  <a:cubicBezTo>
                    <a:pt x="2902" y="0"/>
                    <a:pt x="301" y="3102"/>
                    <a:pt x="0" y="477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8"/>
            <p:cNvSpPr/>
            <p:nvPr/>
          </p:nvSpPr>
          <p:spPr>
            <a:xfrm>
              <a:off x="3580225" y="2413000"/>
              <a:ext cx="68400" cy="75925"/>
            </a:xfrm>
            <a:custGeom>
              <a:avLst/>
              <a:gdLst/>
              <a:ahLst/>
              <a:cxnLst/>
              <a:rect l="l" t="t" r="r" b="b"/>
              <a:pathLst>
                <a:path w="2736" h="3037" fill="none" extrusionOk="0">
                  <a:moveTo>
                    <a:pt x="2736" y="1"/>
                  </a:moveTo>
                  <a:cubicBezTo>
                    <a:pt x="2736" y="1"/>
                    <a:pt x="534" y="1969"/>
                    <a:pt x="1" y="303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40972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49"/>
          <p:cNvSpPr txBox="1">
            <a:spLocks noGrp="1"/>
          </p:cNvSpPr>
          <p:nvPr>
            <p:ph type="title"/>
          </p:nvPr>
        </p:nvSpPr>
        <p:spPr>
          <a:xfrm>
            <a:off x="3711335" y="2203775"/>
            <a:ext cx="4605065"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70C0"/>
                </a:solidFill>
              </a:rPr>
              <a:t>Thông tin ngoài lề</a:t>
            </a:r>
            <a:endParaRPr dirty="0">
              <a:solidFill>
                <a:srgbClr val="0070C0"/>
              </a:solidFill>
            </a:endParaRPr>
          </a:p>
        </p:txBody>
      </p:sp>
      <p:sp>
        <p:nvSpPr>
          <p:cNvPr id="987" name="Google Shape;987;p49"/>
          <p:cNvSpPr txBox="1">
            <a:spLocks noGrp="1"/>
          </p:cNvSpPr>
          <p:nvPr>
            <p:ph type="title" idx="2"/>
          </p:nvPr>
        </p:nvSpPr>
        <p:spPr>
          <a:xfrm>
            <a:off x="6565450" y="666275"/>
            <a:ext cx="1750800" cy="1537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a:t>
            </a:r>
            <a:r>
              <a:rPr lang="en">
                <a:solidFill>
                  <a:schemeClr val="accent2"/>
                </a:solidFill>
              </a:rPr>
              <a:t>4</a:t>
            </a:r>
            <a:endParaRPr>
              <a:solidFill>
                <a:schemeClr val="accent2"/>
              </a:solidFill>
            </a:endParaRPr>
          </a:p>
        </p:txBody>
      </p:sp>
      <p:grpSp>
        <p:nvGrpSpPr>
          <p:cNvPr id="988" name="Google Shape;988;p49"/>
          <p:cNvGrpSpPr/>
          <p:nvPr/>
        </p:nvGrpSpPr>
        <p:grpSpPr>
          <a:xfrm>
            <a:off x="378063" y="633645"/>
            <a:ext cx="3731146" cy="3982064"/>
            <a:chOff x="2022450" y="1202800"/>
            <a:chExt cx="3709630" cy="3915500"/>
          </a:xfrm>
        </p:grpSpPr>
        <p:sp>
          <p:nvSpPr>
            <p:cNvPr id="989" name="Google Shape;989;p49"/>
            <p:cNvSpPr/>
            <p:nvPr/>
          </p:nvSpPr>
          <p:spPr>
            <a:xfrm>
              <a:off x="2755475" y="2422175"/>
              <a:ext cx="2140725" cy="2320025"/>
            </a:xfrm>
            <a:custGeom>
              <a:avLst/>
              <a:gdLst/>
              <a:ahLst/>
              <a:cxnLst/>
              <a:rect l="l" t="t" r="r" b="b"/>
              <a:pathLst>
                <a:path w="85629" h="92801" extrusionOk="0">
                  <a:moveTo>
                    <a:pt x="54706" y="1"/>
                  </a:moveTo>
                  <a:cubicBezTo>
                    <a:pt x="54706" y="1"/>
                    <a:pt x="45466" y="1301"/>
                    <a:pt x="42231" y="1702"/>
                  </a:cubicBezTo>
                  <a:cubicBezTo>
                    <a:pt x="39028" y="2135"/>
                    <a:pt x="34125" y="6005"/>
                    <a:pt x="34125" y="6005"/>
                  </a:cubicBezTo>
                  <a:cubicBezTo>
                    <a:pt x="26553" y="7306"/>
                    <a:pt x="17980" y="11409"/>
                    <a:pt x="17980" y="11409"/>
                  </a:cubicBezTo>
                  <a:cubicBezTo>
                    <a:pt x="12609" y="18280"/>
                    <a:pt x="4670" y="40696"/>
                    <a:pt x="2335" y="51504"/>
                  </a:cubicBezTo>
                  <a:cubicBezTo>
                    <a:pt x="0" y="62278"/>
                    <a:pt x="534" y="74354"/>
                    <a:pt x="534" y="74354"/>
                  </a:cubicBezTo>
                  <a:cubicBezTo>
                    <a:pt x="6105" y="79257"/>
                    <a:pt x="19448" y="81859"/>
                    <a:pt x="19448" y="81859"/>
                  </a:cubicBezTo>
                  <a:lnTo>
                    <a:pt x="20949" y="92800"/>
                  </a:lnTo>
                  <a:lnTo>
                    <a:pt x="64480" y="92800"/>
                  </a:lnTo>
                  <a:lnTo>
                    <a:pt x="71985" y="60911"/>
                  </a:lnTo>
                  <a:cubicBezTo>
                    <a:pt x="71985" y="60911"/>
                    <a:pt x="76188" y="53172"/>
                    <a:pt x="77889" y="49536"/>
                  </a:cubicBezTo>
                  <a:cubicBezTo>
                    <a:pt x="79591" y="45867"/>
                    <a:pt x="85628" y="29355"/>
                    <a:pt x="85628" y="29355"/>
                  </a:cubicBezTo>
                  <a:cubicBezTo>
                    <a:pt x="84627" y="26186"/>
                    <a:pt x="80591" y="23517"/>
                    <a:pt x="78623" y="22083"/>
                  </a:cubicBezTo>
                  <a:cubicBezTo>
                    <a:pt x="76688" y="20682"/>
                    <a:pt x="74153" y="17980"/>
                    <a:pt x="72018" y="15945"/>
                  </a:cubicBezTo>
                  <a:cubicBezTo>
                    <a:pt x="69884" y="13910"/>
                    <a:pt x="65747" y="11442"/>
                    <a:pt x="65747" y="11442"/>
                  </a:cubicBezTo>
                  <a:cubicBezTo>
                    <a:pt x="64780" y="9107"/>
                    <a:pt x="63579" y="6872"/>
                    <a:pt x="62145" y="4804"/>
                  </a:cubicBezTo>
                  <a:cubicBezTo>
                    <a:pt x="59643" y="1201"/>
                    <a:pt x="54873" y="234"/>
                    <a:pt x="547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9"/>
            <p:cNvSpPr/>
            <p:nvPr/>
          </p:nvSpPr>
          <p:spPr>
            <a:xfrm>
              <a:off x="3241650" y="3986625"/>
              <a:ext cx="1297625" cy="755575"/>
            </a:xfrm>
            <a:custGeom>
              <a:avLst/>
              <a:gdLst/>
              <a:ahLst/>
              <a:cxnLst/>
              <a:rect l="l" t="t" r="r" b="b"/>
              <a:pathLst>
                <a:path w="51905" h="30223" extrusionOk="0">
                  <a:moveTo>
                    <a:pt x="51904" y="1"/>
                  </a:moveTo>
                  <a:cubicBezTo>
                    <a:pt x="51904" y="1"/>
                    <a:pt x="40162" y="13644"/>
                    <a:pt x="34425" y="17747"/>
                  </a:cubicBezTo>
                  <a:lnTo>
                    <a:pt x="23451" y="14911"/>
                  </a:lnTo>
                  <a:cubicBezTo>
                    <a:pt x="23451" y="14911"/>
                    <a:pt x="22417" y="15779"/>
                    <a:pt x="20248" y="16212"/>
                  </a:cubicBezTo>
                  <a:cubicBezTo>
                    <a:pt x="20248" y="16212"/>
                    <a:pt x="19248" y="20015"/>
                    <a:pt x="13644" y="20048"/>
                  </a:cubicBezTo>
                  <a:cubicBezTo>
                    <a:pt x="8040" y="20048"/>
                    <a:pt x="1" y="19281"/>
                    <a:pt x="1" y="19281"/>
                  </a:cubicBezTo>
                  <a:lnTo>
                    <a:pt x="1" y="19281"/>
                  </a:lnTo>
                  <a:lnTo>
                    <a:pt x="601" y="24218"/>
                  </a:lnTo>
                  <a:cubicBezTo>
                    <a:pt x="4373" y="24933"/>
                    <a:pt x="7669" y="25554"/>
                    <a:pt x="11478" y="25554"/>
                  </a:cubicBezTo>
                  <a:cubicBezTo>
                    <a:pt x="11577" y="25554"/>
                    <a:pt x="11676" y="25553"/>
                    <a:pt x="11776" y="25552"/>
                  </a:cubicBezTo>
                  <a:cubicBezTo>
                    <a:pt x="15712" y="25519"/>
                    <a:pt x="19715" y="24618"/>
                    <a:pt x="22950" y="22383"/>
                  </a:cubicBezTo>
                  <a:cubicBezTo>
                    <a:pt x="23551" y="21850"/>
                    <a:pt x="24251" y="21449"/>
                    <a:pt x="25018" y="21149"/>
                  </a:cubicBezTo>
                  <a:cubicBezTo>
                    <a:pt x="25298" y="21072"/>
                    <a:pt x="25578" y="21039"/>
                    <a:pt x="25858" y="21039"/>
                  </a:cubicBezTo>
                  <a:cubicBezTo>
                    <a:pt x="27279" y="21039"/>
                    <a:pt x="28701" y="21904"/>
                    <a:pt x="30122" y="22350"/>
                  </a:cubicBezTo>
                  <a:cubicBezTo>
                    <a:pt x="30924" y="22597"/>
                    <a:pt x="31749" y="22707"/>
                    <a:pt x="32577" y="22707"/>
                  </a:cubicBezTo>
                  <a:cubicBezTo>
                    <a:pt x="33990" y="22707"/>
                    <a:pt x="35415" y="22388"/>
                    <a:pt x="36760" y="21883"/>
                  </a:cubicBezTo>
                  <a:cubicBezTo>
                    <a:pt x="38862" y="21082"/>
                    <a:pt x="40763" y="19848"/>
                    <a:pt x="42631" y="18581"/>
                  </a:cubicBezTo>
                  <a:lnTo>
                    <a:pt x="42631" y="18581"/>
                  </a:lnTo>
                  <a:cubicBezTo>
                    <a:pt x="42364" y="22417"/>
                    <a:pt x="42264" y="26286"/>
                    <a:pt x="42364" y="30122"/>
                  </a:cubicBezTo>
                  <a:lnTo>
                    <a:pt x="45033" y="30222"/>
                  </a:lnTo>
                  <a:lnTo>
                    <a:pt x="51904" y="1"/>
                  </a:lnTo>
                  <a:close/>
                </a:path>
              </a:pathLst>
            </a:custGeom>
            <a:solidFill>
              <a:srgbClr val="92E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9"/>
            <p:cNvSpPr/>
            <p:nvPr/>
          </p:nvSpPr>
          <p:spPr>
            <a:xfrm>
              <a:off x="3241650" y="3986625"/>
              <a:ext cx="1297625" cy="755575"/>
            </a:xfrm>
            <a:custGeom>
              <a:avLst/>
              <a:gdLst/>
              <a:ahLst/>
              <a:cxnLst/>
              <a:rect l="l" t="t" r="r" b="b"/>
              <a:pathLst>
                <a:path w="51905" h="30223" extrusionOk="0">
                  <a:moveTo>
                    <a:pt x="51904" y="1"/>
                  </a:moveTo>
                  <a:cubicBezTo>
                    <a:pt x="51904" y="1"/>
                    <a:pt x="40162" y="13644"/>
                    <a:pt x="34425" y="17747"/>
                  </a:cubicBezTo>
                  <a:lnTo>
                    <a:pt x="23451" y="14911"/>
                  </a:lnTo>
                  <a:cubicBezTo>
                    <a:pt x="23451" y="14911"/>
                    <a:pt x="22417" y="15779"/>
                    <a:pt x="20248" y="16212"/>
                  </a:cubicBezTo>
                  <a:cubicBezTo>
                    <a:pt x="20248" y="16212"/>
                    <a:pt x="19248" y="20015"/>
                    <a:pt x="13644" y="20048"/>
                  </a:cubicBezTo>
                  <a:cubicBezTo>
                    <a:pt x="8040" y="20048"/>
                    <a:pt x="1" y="19281"/>
                    <a:pt x="1" y="19281"/>
                  </a:cubicBezTo>
                  <a:lnTo>
                    <a:pt x="1" y="19281"/>
                  </a:lnTo>
                  <a:lnTo>
                    <a:pt x="601" y="24218"/>
                  </a:lnTo>
                  <a:cubicBezTo>
                    <a:pt x="4373" y="24933"/>
                    <a:pt x="7669" y="25554"/>
                    <a:pt x="11478" y="25554"/>
                  </a:cubicBezTo>
                  <a:cubicBezTo>
                    <a:pt x="11577" y="25554"/>
                    <a:pt x="11676" y="25553"/>
                    <a:pt x="11776" y="25552"/>
                  </a:cubicBezTo>
                  <a:cubicBezTo>
                    <a:pt x="15712" y="25519"/>
                    <a:pt x="19715" y="24618"/>
                    <a:pt x="22950" y="22383"/>
                  </a:cubicBezTo>
                  <a:cubicBezTo>
                    <a:pt x="23551" y="21850"/>
                    <a:pt x="24251" y="21449"/>
                    <a:pt x="25018" y="21149"/>
                  </a:cubicBezTo>
                  <a:cubicBezTo>
                    <a:pt x="25298" y="21072"/>
                    <a:pt x="25578" y="21039"/>
                    <a:pt x="25858" y="21039"/>
                  </a:cubicBezTo>
                  <a:cubicBezTo>
                    <a:pt x="27279" y="21039"/>
                    <a:pt x="28701" y="21904"/>
                    <a:pt x="30122" y="22350"/>
                  </a:cubicBezTo>
                  <a:cubicBezTo>
                    <a:pt x="30924" y="22597"/>
                    <a:pt x="31749" y="22707"/>
                    <a:pt x="32577" y="22707"/>
                  </a:cubicBezTo>
                  <a:cubicBezTo>
                    <a:pt x="33990" y="22707"/>
                    <a:pt x="35415" y="22388"/>
                    <a:pt x="36760" y="21883"/>
                  </a:cubicBezTo>
                  <a:cubicBezTo>
                    <a:pt x="38862" y="21082"/>
                    <a:pt x="40763" y="19848"/>
                    <a:pt x="42631" y="18581"/>
                  </a:cubicBezTo>
                  <a:lnTo>
                    <a:pt x="42631" y="18581"/>
                  </a:lnTo>
                  <a:cubicBezTo>
                    <a:pt x="42364" y="22417"/>
                    <a:pt x="42264" y="26286"/>
                    <a:pt x="42364" y="30122"/>
                  </a:cubicBezTo>
                  <a:lnTo>
                    <a:pt x="45033" y="30222"/>
                  </a:lnTo>
                  <a:lnTo>
                    <a:pt x="519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9"/>
            <p:cNvSpPr/>
            <p:nvPr/>
          </p:nvSpPr>
          <p:spPr>
            <a:xfrm>
              <a:off x="2740450" y="3182725"/>
              <a:ext cx="1007425" cy="1305175"/>
            </a:xfrm>
            <a:custGeom>
              <a:avLst/>
              <a:gdLst/>
              <a:ahLst/>
              <a:cxnLst/>
              <a:rect l="l" t="t" r="r" b="b"/>
              <a:pathLst>
                <a:path w="40297" h="52207" extrusionOk="0">
                  <a:moveTo>
                    <a:pt x="9374" y="0"/>
                  </a:moveTo>
                  <a:cubicBezTo>
                    <a:pt x="1" y="21182"/>
                    <a:pt x="1135" y="43965"/>
                    <a:pt x="1135" y="43965"/>
                  </a:cubicBezTo>
                  <a:cubicBezTo>
                    <a:pt x="10208" y="51804"/>
                    <a:pt x="27721" y="51937"/>
                    <a:pt x="33692" y="52204"/>
                  </a:cubicBezTo>
                  <a:cubicBezTo>
                    <a:pt x="33766" y="52206"/>
                    <a:pt x="33840" y="52206"/>
                    <a:pt x="33913" y="52206"/>
                  </a:cubicBezTo>
                  <a:cubicBezTo>
                    <a:pt x="39711" y="52206"/>
                    <a:pt x="40296" y="48335"/>
                    <a:pt x="40296" y="48335"/>
                  </a:cubicBezTo>
                  <a:lnTo>
                    <a:pt x="40296" y="48335"/>
                  </a:lnTo>
                  <a:cubicBezTo>
                    <a:pt x="39788" y="48520"/>
                    <a:pt x="39165" y="48591"/>
                    <a:pt x="38506" y="48591"/>
                  </a:cubicBezTo>
                  <a:cubicBezTo>
                    <a:pt x="36311" y="48591"/>
                    <a:pt x="33725" y="47801"/>
                    <a:pt x="33725" y="47801"/>
                  </a:cubicBezTo>
                  <a:cubicBezTo>
                    <a:pt x="31757" y="47982"/>
                    <a:pt x="29878" y="48065"/>
                    <a:pt x="28091" y="48065"/>
                  </a:cubicBezTo>
                  <a:cubicBezTo>
                    <a:pt x="10059" y="48065"/>
                    <a:pt x="1321" y="39556"/>
                    <a:pt x="4538" y="36126"/>
                  </a:cubicBezTo>
                  <a:cubicBezTo>
                    <a:pt x="6909" y="33576"/>
                    <a:pt x="11395" y="33156"/>
                    <a:pt x="14093" y="33156"/>
                  </a:cubicBezTo>
                  <a:cubicBezTo>
                    <a:pt x="15419" y="33156"/>
                    <a:pt x="16313" y="33257"/>
                    <a:pt x="16313" y="33257"/>
                  </a:cubicBezTo>
                  <a:cubicBezTo>
                    <a:pt x="14700" y="32613"/>
                    <a:pt x="12855" y="32398"/>
                    <a:pt x="11110" y="32398"/>
                  </a:cubicBezTo>
                  <a:cubicBezTo>
                    <a:pt x="7621" y="32398"/>
                    <a:pt x="4538" y="33257"/>
                    <a:pt x="4538" y="33257"/>
                  </a:cubicBezTo>
                  <a:cubicBezTo>
                    <a:pt x="4304" y="24752"/>
                    <a:pt x="9374" y="2"/>
                    <a:pt x="9374" y="0"/>
                  </a:cubicBezTo>
                  <a:close/>
                </a:path>
              </a:pathLst>
            </a:custGeom>
            <a:solidFill>
              <a:srgbClr val="92E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9"/>
            <p:cNvSpPr/>
            <p:nvPr/>
          </p:nvSpPr>
          <p:spPr>
            <a:xfrm>
              <a:off x="2740450" y="3182725"/>
              <a:ext cx="1007425" cy="1305175"/>
            </a:xfrm>
            <a:custGeom>
              <a:avLst/>
              <a:gdLst/>
              <a:ahLst/>
              <a:cxnLst/>
              <a:rect l="l" t="t" r="r" b="b"/>
              <a:pathLst>
                <a:path w="40297" h="52207" extrusionOk="0">
                  <a:moveTo>
                    <a:pt x="9374" y="0"/>
                  </a:moveTo>
                  <a:cubicBezTo>
                    <a:pt x="1" y="21182"/>
                    <a:pt x="1135" y="43965"/>
                    <a:pt x="1135" y="43965"/>
                  </a:cubicBezTo>
                  <a:cubicBezTo>
                    <a:pt x="10208" y="51804"/>
                    <a:pt x="27721" y="51937"/>
                    <a:pt x="33692" y="52204"/>
                  </a:cubicBezTo>
                  <a:cubicBezTo>
                    <a:pt x="33766" y="52206"/>
                    <a:pt x="33840" y="52206"/>
                    <a:pt x="33913" y="52206"/>
                  </a:cubicBezTo>
                  <a:cubicBezTo>
                    <a:pt x="39711" y="52206"/>
                    <a:pt x="40296" y="48335"/>
                    <a:pt x="40296" y="48335"/>
                  </a:cubicBezTo>
                  <a:lnTo>
                    <a:pt x="40296" y="48335"/>
                  </a:lnTo>
                  <a:cubicBezTo>
                    <a:pt x="39788" y="48520"/>
                    <a:pt x="39165" y="48591"/>
                    <a:pt x="38506" y="48591"/>
                  </a:cubicBezTo>
                  <a:cubicBezTo>
                    <a:pt x="36311" y="48591"/>
                    <a:pt x="33725" y="47801"/>
                    <a:pt x="33725" y="47801"/>
                  </a:cubicBezTo>
                  <a:cubicBezTo>
                    <a:pt x="31757" y="47982"/>
                    <a:pt x="29878" y="48065"/>
                    <a:pt x="28091" y="48065"/>
                  </a:cubicBezTo>
                  <a:cubicBezTo>
                    <a:pt x="10059" y="48065"/>
                    <a:pt x="1321" y="39556"/>
                    <a:pt x="4538" y="36126"/>
                  </a:cubicBezTo>
                  <a:cubicBezTo>
                    <a:pt x="6909" y="33576"/>
                    <a:pt x="11395" y="33156"/>
                    <a:pt x="14093" y="33156"/>
                  </a:cubicBezTo>
                  <a:cubicBezTo>
                    <a:pt x="15419" y="33156"/>
                    <a:pt x="16313" y="33257"/>
                    <a:pt x="16313" y="33257"/>
                  </a:cubicBezTo>
                  <a:cubicBezTo>
                    <a:pt x="14700" y="32613"/>
                    <a:pt x="12855" y="32398"/>
                    <a:pt x="11110" y="32398"/>
                  </a:cubicBezTo>
                  <a:cubicBezTo>
                    <a:pt x="7621" y="32398"/>
                    <a:pt x="4538" y="33257"/>
                    <a:pt x="4538" y="33257"/>
                  </a:cubicBezTo>
                  <a:cubicBezTo>
                    <a:pt x="4304" y="24752"/>
                    <a:pt x="9374" y="2"/>
                    <a:pt x="9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9"/>
            <p:cNvSpPr/>
            <p:nvPr/>
          </p:nvSpPr>
          <p:spPr>
            <a:xfrm>
              <a:off x="3235825" y="3301150"/>
              <a:ext cx="851450" cy="542075"/>
            </a:xfrm>
            <a:custGeom>
              <a:avLst/>
              <a:gdLst/>
              <a:ahLst/>
              <a:cxnLst/>
              <a:rect l="l" t="t" r="r" b="b"/>
              <a:pathLst>
                <a:path w="34058" h="21683" extrusionOk="0">
                  <a:moveTo>
                    <a:pt x="0" y="0"/>
                  </a:moveTo>
                  <a:cubicBezTo>
                    <a:pt x="1068" y="8306"/>
                    <a:pt x="1234" y="20014"/>
                    <a:pt x="1234" y="20014"/>
                  </a:cubicBezTo>
                  <a:lnTo>
                    <a:pt x="2902" y="20014"/>
                  </a:lnTo>
                  <a:lnTo>
                    <a:pt x="3803" y="17913"/>
                  </a:lnTo>
                  <a:lnTo>
                    <a:pt x="14744" y="19581"/>
                  </a:lnTo>
                  <a:lnTo>
                    <a:pt x="23684" y="21682"/>
                  </a:lnTo>
                  <a:lnTo>
                    <a:pt x="34058" y="5371"/>
                  </a:lnTo>
                  <a:lnTo>
                    <a:pt x="34058" y="5371"/>
                  </a:lnTo>
                  <a:cubicBezTo>
                    <a:pt x="26419" y="9974"/>
                    <a:pt x="22183" y="17279"/>
                    <a:pt x="22183" y="17279"/>
                  </a:cubicBezTo>
                  <a:cubicBezTo>
                    <a:pt x="17713" y="14811"/>
                    <a:pt x="6371" y="15545"/>
                    <a:pt x="3936" y="13276"/>
                  </a:cubicBezTo>
                  <a:cubicBezTo>
                    <a:pt x="1502" y="10975"/>
                    <a:pt x="1" y="5"/>
                    <a:pt x="0" y="0"/>
                  </a:cubicBezTo>
                  <a:close/>
                </a:path>
              </a:pathLst>
            </a:custGeom>
            <a:solidFill>
              <a:srgbClr val="92E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9"/>
            <p:cNvSpPr/>
            <p:nvPr/>
          </p:nvSpPr>
          <p:spPr>
            <a:xfrm>
              <a:off x="3235825" y="3301150"/>
              <a:ext cx="851450" cy="542075"/>
            </a:xfrm>
            <a:custGeom>
              <a:avLst/>
              <a:gdLst/>
              <a:ahLst/>
              <a:cxnLst/>
              <a:rect l="l" t="t" r="r" b="b"/>
              <a:pathLst>
                <a:path w="34058" h="21683" extrusionOk="0">
                  <a:moveTo>
                    <a:pt x="0" y="0"/>
                  </a:moveTo>
                  <a:cubicBezTo>
                    <a:pt x="1068" y="8306"/>
                    <a:pt x="1234" y="20014"/>
                    <a:pt x="1234" y="20014"/>
                  </a:cubicBezTo>
                  <a:lnTo>
                    <a:pt x="2902" y="20014"/>
                  </a:lnTo>
                  <a:lnTo>
                    <a:pt x="3803" y="17913"/>
                  </a:lnTo>
                  <a:lnTo>
                    <a:pt x="14744" y="19581"/>
                  </a:lnTo>
                  <a:lnTo>
                    <a:pt x="23684" y="21682"/>
                  </a:lnTo>
                  <a:lnTo>
                    <a:pt x="34058" y="5371"/>
                  </a:lnTo>
                  <a:lnTo>
                    <a:pt x="34058" y="5371"/>
                  </a:lnTo>
                  <a:cubicBezTo>
                    <a:pt x="26419" y="9974"/>
                    <a:pt x="22183" y="17279"/>
                    <a:pt x="22183" y="17279"/>
                  </a:cubicBezTo>
                  <a:cubicBezTo>
                    <a:pt x="17713" y="14811"/>
                    <a:pt x="6371" y="15545"/>
                    <a:pt x="3936" y="13276"/>
                  </a:cubicBezTo>
                  <a:cubicBezTo>
                    <a:pt x="1502" y="10975"/>
                    <a:pt x="1" y="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9"/>
            <p:cNvSpPr/>
            <p:nvPr/>
          </p:nvSpPr>
          <p:spPr>
            <a:xfrm>
              <a:off x="3209125" y="2710725"/>
              <a:ext cx="1687075" cy="1718750"/>
            </a:xfrm>
            <a:custGeom>
              <a:avLst/>
              <a:gdLst/>
              <a:ahLst/>
              <a:cxnLst/>
              <a:rect l="l" t="t" r="r" b="b"/>
              <a:pathLst>
                <a:path w="67483" h="68750" extrusionOk="0">
                  <a:moveTo>
                    <a:pt x="47835" y="0"/>
                  </a:moveTo>
                  <a:cubicBezTo>
                    <a:pt x="47835" y="0"/>
                    <a:pt x="48447" y="1541"/>
                    <a:pt x="45953" y="1541"/>
                  </a:cubicBezTo>
                  <a:cubicBezTo>
                    <a:pt x="45422" y="1541"/>
                    <a:pt x="44749" y="1471"/>
                    <a:pt x="43899" y="1301"/>
                  </a:cubicBezTo>
                  <a:lnTo>
                    <a:pt x="43899" y="1301"/>
                  </a:lnTo>
                  <a:cubicBezTo>
                    <a:pt x="48569" y="4036"/>
                    <a:pt x="49102" y="7172"/>
                    <a:pt x="50070" y="9374"/>
                  </a:cubicBezTo>
                  <a:cubicBezTo>
                    <a:pt x="47635" y="9874"/>
                    <a:pt x="45100" y="10374"/>
                    <a:pt x="43098" y="11842"/>
                  </a:cubicBezTo>
                  <a:cubicBezTo>
                    <a:pt x="40596" y="13643"/>
                    <a:pt x="39229" y="16645"/>
                    <a:pt x="38195" y="19581"/>
                  </a:cubicBezTo>
                  <a:cubicBezTo>
                    <a:pt x="37194" y="22349"/>
                    <a:pt x="36360" y="25151"/>
                    <a:pt x="35693" y="28020"/>
                  </a:cubicBezTo>
                  <a:cubicBezTo>
                    <a:pt x="37961" y="23951"/>
                    <a:pt x="41163" y="20448"/>
                    <a:pt x="45066" y="17880"/>
                  </a:cubicBezTo>
                  <a:cubicBezTo>
                    <a:pt x="46793" y="16746"/>
                    <a:pt x="48858" y="15771"/>
                    <a:pt x="50877" y="15771"/>
                  </a:cubicBezTo>
                  <a:cubicBezTo>
                    <a:pt x="51472" y="15771"/>
                    <a:pt x="52062" y="15855"/>
                    <a:pt x="52638" y="16045"/>
                  </a:cubicBezTo>
                  <a:cubicBezTo>
                    <a:pt x="50503" y="16946"/>
                    <a:pt x="48068" y="18180"/>
                    <a:pt x="47601" y="20481"/>
                  </a:cubicBezTo>
                  <a:cubicBezTo>
                    <a:pt x="47535" y="20848"/>
                    <a:pt x="47535" y="21249"/>
                    <a:pt x="47668" y="21616"/>
                  </a:cubicBezTo>
                  <a:cubicBezTo>
                    <a:pt x="48035" y="22716"/>
                    <a:pt x="49369" y="22983"/>
                    <a:pt x="50403" y="23517"/>
                  </a:cubicBezTo>
                  <a:cubicBezTo>
                    <a:pt x="52371" y="24551"/>
                    <a:pt x="53405" y="26853"/>
                    <a:pt x="53506" y="29088"/>
                  </a:cubicBezTo>
                  <a:cubicBezTo>
                    <a:pt x="53606" y="31356"/>
                    <a:pt x="52905" y="33524"/>
                    <a:pt x="52238" y="35626"/>
                  </a:cubicBezTo>
                  <a:lnTo>
                    <a:pt x="50437" y="41230"/>
                  </a:lnTo>
                  <a:cubicBezTo>
                    <a:pt x="49669" y="43598"/>
                    <a:pt x="48902" y="46000"/>
                    <a:pt x="47501" y="48101"/>
                  </a:cubicBezTo>
                  <a:cubicBezTo>
                    <a:pt x="46134" y="50169"/>
                    <a:pt x="44065" y="51937"/>
                    <a:pt x="41597" y="52338"/>
                  </a:cubicBezTo>
                  <a:cubicBezTo>
                    <a:pt x="41282" y="52399"/>
                    <a:pt x="40964" y="52429"/>
                    <a:pt x="40646" y="52429"/>
                  </a:cubicBezTo>
                  <a:cubicBezTo>
                    <a:pt x="39922" y="52429"/>
                    <a:pt x="39201" y="52272"/>
                    <a:pt x="38528" y="51971"/>
                  </a:cubicBezTo>
                  <a:cubicBezTo>
                    <a:pt x="37828" y="51604"/>
                    <a:pt x="37127" y="51103"/>
                    <a:pt x="36527" y="50536"/>
                  </a:cubicBezTo>
                  <a:cubicBezTo>
                    <a:pt x="33558" y="48168"/>
                    <a:pt x="30022" y="46634"/>
                    <a:pt x="26253" y="46100"/>
                  </a:cubicBezTo>
                  <a:lnTo>
                    <a:pt x="26253" y="46100"/>
                  </a:lnTo>
                  <a:cubicBezTo>
                    <a:pt x="31090" y="49302"/>
                    <a:pt x="33391" y="55140"/>
                    <a:pt x="35393" y="60577"/>
                  </a:cubicBezTo>
                  <a:cubicBezTo>
                    <a:pt x="34492" y="58976"/>
                    <a:pt x="33158" y="57608"/>
                    <a:pt x="31557" y="56674"/>
                  </a:cubicBezTo>
                  <a:cubicBezTo>
                    <a:pt x="31123" y="56374"/>
                    <a:pt x="30656" y="56240"/>
                    <a:pt x="30156" y="56240"/>
                  </a:cubicBezTo>
                  <a:cubicBezTo>
                    <a:pt x="28821" y="56340"/>
                    <a:pt x="28421" y="58008"/>
                    <a:pt x="27620" y="59076"/>
                  </a:cubicBezTo>
                  <a:cubicBezTo>
                    <a:pt x="26797" y="60127"/>
                    <a:pt x="25416" y="60622"/>
                    <a:pt x="24077" y="60622"/>
                  </a:cubicBezTo>
                  <a:cubicBezTo>
                    <a:pt x="23844" y="60622"/>
                    <a:pt x="23612" y="60607"/>
                    <a:pt x="23384" y="60577"/>
                  </a:cubicBezTo>
                  <a:cubicBezTo>
                    <a:pt x="21816" y="60377"/>
                    <a:pt x="20382" y="59643"/>
                    <a:pt x="18981" y="58909"/>
                  </a:cubicBezTo>
                  <a:lnTo>
                    <a:pt x="1235" y="49769"/>
                  </a:lnTo>
                  <a:lnTo>
                    <a:pt x="1" y="53505"/>
                  </a:lnTo>
                  <a:cubicBezTo>
                    <a:pt x="1" y="53505"/>
                    <a:pt x="14111" y="64780"/>
                    <a:pt x="35760" y="68749"/>
                  </a:cubicBezTo>
                  <a:cubicBezTo>
                    <a:pt x="35760" y="68749"/>
                    <a:pt x="49803" y="57641"/>
                    <a:pt x="54773" y="47801"/>
                  </a:cubicBezTo>
                  <a:cubicBezTo>
                    <a:pt x="59743" y="37961"/>
                    <a:pt x="67482" y="17780"/>
                    <a:pt x="67482" y="17780"/>
                  </a:cubicBezTo>
                  <a:cubicBezTo>
                    <a:pt x="67482" y="17780"/>
                    <a:pt x="64647" y="12409"/>
                    <a:pt x="59810" y="9607"/>
                  </a:cubicBezTo>
                  <a:cubicBezTo>
                    <a:pt x="59810" y="9607"/>
                    <a:pt x="56174" y="7906"/>
                    <a:pt x="55407" y="5804"/>
                  </a:cubicBezTo>
                  <a:cubicBezTo>
                    <a:pt x="54673" y="3669"/>
                    <a:pt x="47835" y="0"/>
                    <a:pt x="47835" y="0"/>
                  </a:cubicBezTo>
                  <a:close/>
                </a:path>
              </a:pathLst>
            </a:custGeom>
            <a:solidFill>
              <a:srgbClr val="92E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9"/>
            <p:cNvSpPr/>
            <p:nvPr/>
          </p:nvSpPr>
          <p:spPr>
            <a:xfrm>
              <a:off x="3209125" y="2710725"/>
              <a:ext cx="1687075" cy="1718750"/>
            </a:xfrm>
            <a:custGeom>
              <a:avLst/>
              <a:gdLst/>
              <a:ahLst/>
              <a:cxnLst/>
              <a:rect l="l" t="t" r="r" b="b"/>
              <a:pathLst>
                <a:path w="67483" h="68750" extrusionOk="0">
                  <a:moveTo>
                    <a:pt x="47835" y="0"/>
                  </a:moveTo>
                  <a:cubicBezTo>
                    <a:pt x="47835" y="0"/>
                    <a:pt x="48447" y="1541"/>
                    <a:pt x="45953" y="1541"/>
                  </a:cubicBezTo>
                  <a:cubicBezTo>
                    <a:pt x="45422" y="1541"/>
                    <a:pt x="44749" y="1471"/>
                    <a:pt x="43899" y="1301"/>
                  </a:cubicBezTo>
                  <a:lnTo>
                    <a:pt x="43899" y="1301"/>
                  </a:lnTo>
                  <a:cubicBezTo>
                    <a:pt x="48569" y="4036"/>
                    <a:pt x="49102" y="7172"/>
                    <a:pt x="50070" y="9374"/>
                  </a:cubicBezTo>
                  <a:cubicBezTo>
                    <a:pt x="47635" y="9874"/>
                    <a:pt x="45100" y="10374"/>
                    <a:pt x="43098" y="11842"/>
                  </a:cubicBezTo>
                  <a:cubicBezTo>
                    <a:pt x="40596" y="13643"/>
                    <a:pt x="39229" y="16645"/>
                    <a:pt x="38195" y="19581"/>
                  </a:cubicBezTo>
                  <a:cubicBezTo>
                    <a:pt x="37194" y="22349"/>
                    <a:pt x="36360" y="25151"/>
                    <a:pt x="35693" y="28020"/>
                  </a:cubicBezTo>
                  <a:cubicBezTo>
                    <a:pt x="37961" y="23951"/>
                    <a:pt x="41163" y="20448"/>
                    <a:pt x="45066" y="17880"/>
                  </a:cubicBezTo>
                  <a:cubicBezTo>
                    <a:pt x="46793" y="16746"/>
                    <a:pt x="48858" y="15771"/>
                    <a:pt x="50877" y="15771"/>
                  </a:cubicBezTo>
                  <a:cubicBezTo>
                    <a:pt x="51472" y="15771"/>
                    <a:pt x="52062" y="15855"/>
                    <a:pt x="52638" y="16045"/>
                  </a:cubicBezTo>
                  <a:cubicBezTo>
                    <a:pt x="50503" y="16946"/>
                    <a:pt x="48068" y="18180"/>
                    <a:pt x="47601" y="20481"/>
                  </a:cubicBezTo>
                  <a:cubicBezTo>
                    <a:pt x="47535" y="20848"/>
                    <a:pt x="47535" y="21249"/>
                    <a:pt x="47668" y="21616"/>
                  </a:cubicBezTo>
                  <a:cubicBezTo>
                    <a:pt x="48035" y="22716"/>
                    <a:pt x="49369" y="22983"/>
                    <a:pt x="50403" y="23517"/>
                  </a:cubicBezTo>
                  <a:cubicBezTo>
                    <a:pt x="52371" y="24551"/>
                    <a:pt x="53405" y="26853"/>
                    <a:pt x="53506" y="29088"/>
                  </a:cubicBezTo>
                  <a:cubicBezTo>
                    <a:pt x="53606" y="31356"/>
                    <a:pt x="52905" y="33524"/>
                    <a:pt x="52238" y="35626"/>
                  </a:cubicBezTo>
                  <a:lnTo>
                    <a:pt x="50437" y="41230"/>
                  </a:lnTo>
                  <a:cubicBezTo>
                    <a:pt x="49669" y="43598"/>
                    <a:pt x="48902" y="46000"/>
                    <a:pt x="47501" y="48101"/>
                  </a:cubicBezTo>
                  <a:cubicBezTo>
                    <a:pt x="46134" y="50169"/>
                    <a:pt x="44065" y="51937"/>
                    <a:pt x="41597" y="52338"/>
                  </a:cubicBezTo>
                  <a:cubicBezTo>
                    <a:pt x="41282" y="52399"/>
                    <a:pt x="40964" y="52429"/>
                    <a:pt x="40646" y="52429"/>
                  </a:cubicBezTo>
                  <a:cubicBezTo>
                    <a:pt x="39922" y="52429"/>
                    <a:pt x="39201" y="52272"/>
                    <a:pt x="38528" y="51971"/>
                  </a:cubicBezTo>
                  <a:cubicBezTo>
                    <a:pt x="37828" y="51604"/>
                    <a:pt x="37127" y="51103"/>
                    <a:pt x="36527" y="50536"/>
                  </a:cubicBezTo>
                  <a:cubicBezTo>
                    <a:pt x="33558" y="48168"/>
                    <a:pt x="30022" y="46634"/>
                    <a:pt x="26253" y="46100"/>
                  </a:cubicBezTo>
                  <a:lnTo>
                    <a:pt x="26253" y="46100"/>
                  </a:lnTo>
                  <a:cubicBezTo>
                    <a:pt x="31090" y="49302"/>
                    <a:pt x="33391" y="55140"/>
                    <a:pt x="35393" y="60577"/>
                  </a:cubicBezTo>
                  <a:cubicBezTo>
                    <a:pt x="34492" y="58976"/>
                    <a:pt x="33158" y="57608"/>
                    <a:pt x="31557" y="56674"/>
                  </a:cubicBezTo>
                  <a:cubicBezTo>
                    <a:pt x="31123" y="56374"/>
                    <a:pt x="30656" y="56240"/>
                    <a:pt x="30156" y="56240"/>
                  </a:cubicBezTo>
                  <a:cubicBezTo>
                    <a:pt x="28821" y="56340"/>
                    <a:pt x="28421" y="58008"/>
                    <a:pt x="27620" y="59076"/>
                  </a:cubicBezTo>
                  <a:cubicBezTo>
                    <a:pt x="26797" y="60127"/>
                    <a:pt x="25416" y="60622"/>
                    <a:pt x="24077" y="60622"/>
                  </a:cubicBezTo>
                  <a:cubicBezTo>
                    <a:pt x="23844" y="60622"/>
                    <a:pt x="23612" y="60607"/>
                    <a:pt x="23384" y="60577"/>
                  </a:cubicBezTo>
                  <a:cubicBezTo>
                    <a:pt x="21816" y="60377"/>
                    <a:pt x="20382" y="59643"/>
                    <a:pt x="18981" y="58909"/>
                  </a:cubicBezTo>
                  <a:lnTo>
                    <a:pt x="1235" y="49769"/>
                  </a:lnTo>
                  <a:lnTo>
                    <a:pt x="1" y="53505"/>
                  </a:lnTo>
                  <a:cubicBezTo>
                    <a:pt x="1" y="53505"/>
                    <a:pt x="14111" y="64780"/>
                    <a:pt x="35760" y="68749"/>
                  </a:cubicBezTo>
                  <a:cubicBezTo>
                    <a:pt x="35760" y="68749"/>
                    <a:pt x="49803" y="57641"/>
                    <a:pt x="54773" y="47801"/>
                  </a:cubicBezTo>
                  <a:cubicBezTo>
                    <a:pt x="59743" y="37961"/>
                    <a:pt x="67482" y="17780"/>
                    <a:pt x="67482" y="17780"/>
                  </a:cubicBezTo>
                  <a:cubicBezTo>
                    <a:pt x="67482" y="17780"/>
                    <a:pt x="64647" y="12409"/>
                    <a:pt x="59810" y="9607"/>
                  </a:cubicBezTo>
                  <a:cubicBezTo>
                    <a:pt x="59810" y="9607"/>
                    <a:pt x="56174" y="7906"/>
                    <a:pt x="55407" y="5804"/>
                  </a:cubicBezTo>
                  <a:cubicBezTo>
                    <a:pt x="54673" y="3669"/>
                    <a:pt x="47835" y="0"/>
                    <a:pt x="478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9"/>
            <p:cNvSpPr/>
            <p:nvPr/>
          </p:nvSpPr>
          <p:spPr>
            <a:xfrm>
              <a:off x="3501000" y="1345575"/>
              <a:ext cx="858150" cy="1507975"/>
            </a:xfrm>
            <a:custGeom>
              <a:avLst/>
              <a:gdLst/>
              <a:ahLst/>
              <a:cxnLst/>
              <a:rect l="l" t="t" r="r" b="b"/>
              <a:pathLst>
                <a:path w="34326" h="60319" extrusionOk="0">
                  <a:moveTo>
                    <a:pt x="19481" y="0"/>
                  </a:moveTo>
                  <a:lnTo>
                    <a:pt x="2603" y="4704"/>
                  </a:lnTo>
                  <a:lnTo>
                    <a:pt x="1" y="14878"/>
                  </a:lnTo>
                  <a:lnTo>
                    <a:pt x="1669" y="20015"/>
                  </a:lnTo>
                  <a:cubicBezTo>
                    <a:pt x="1669" y="20015"/>
                    <a:pt x="2002" y="24785"/>
                    <a:pt x="2069" y="27120"/>
                  </a:cubicBezTo>
                  <a:cubicBezTo>
                    <a:pt x="2136" y="29488"/>
                    <a:pt x="2069" y="31289"/>
                    <a:pt x="3870" y="34158"/>
                  </a:cubicBezTo>
                  <a:cubicBezTo>
                    <a:pt x="5638" y="37027"/>
                    <a:pt x="7306" y="39862"/>
                    <a:pt x="11142" y="42331"/>
                  </a:cubicBezTo>
                  <a:lnTo>
                    <a:pt x="11142" y="48835"/>
                  </a:lnTo>
                  <a:cubicBezTo>
                    <a:pt x="11142" y="48835"/>
                    <a:pt x="8774" y="55774"/>
                    <a:pt x="10075" y="60043"/>
                  </a:cubicBezTo>
                  <a:cubicBezTo>
                    <a:pt x="10075" y="60043"/>
                    <a:pt x="10339" y="60319"/>
                    <a:pt x="10975" y="60319"/>
                  </a:cubicBezTo>
                  <a:cubicBezTo>
                    <a:pt x="11446" y="60319"/>
                    <a:pt x="12121" y="60168"/>
                    <a:pt x="13043" y="59643"/>
                  </a:cubicBezTo>
                  <a:cubicBezTo>
                    <a:pt x="15245" y="58375"/>
                    <a:pt x="24552" y="52171"/>
                    <a:pt x="27787" y="45666"/>
                  </a:cubicBezTo>
                  <a:lnTo>
                    <a:pt x="28788" y="29155"/>
                  </a:lnTo>
                  <a:cubicBezTo>
                    <a:pt x="28788" y="29155"/>
                    <a:pt x="28953" y="29179"/>
                    <a:pt x="29219" y="29179"/>
                  </a:cubicBezTo>
                  <a:cubicBezTo>
                    <a:pt x="30029" y="29179"/>
                    <a:pt x="31770" y="28952"/>
                    <a:pt x="32624" y="27120"/>
                  </a:cubicBezTo>
                  <a:cubicBezTo>
                    <a:pt x="34325" y="24751"/>
                    <a:pt x="34258" y="21949"/>
                    <a:pt x="33591" y="19681"/>
                  </a:cubicBezTo>
                  <a:cubicBezTo>
                    <a:pt x="33315" y="18692"/>
                    <a:pt x="32620" y="18414"/>
                    <a:pt x="31925" y="18414"/>
                  </a:cubicBezTo>
                  <a:cubicBezTo>
                    <a:pt x="31024" y="18414"/>
                    <a:pt x="30122" y="18881"/>
                    <a:pt x="30122" y="18881"/>
                  </a:cubicBezTo>
                  <a:lnTo>
                    <a:pt x="30723" y="17513"/>
                  </a:lnTo>
                  <a:cubicBezTo>
                    <a:pt x="30723" y="17513"/>
                    <a:pt x="31657" y="6472"/>
                    <a:pt x="26920" y="5438"/>
                  </a:cubicBezTo>
                  <a:cubicBezTo>
                    <a:pt x="22150" y="4370"/>
                    <a:pt x="19481" y="0"/>
                    <a:pt x="19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9"/>
            <p:cNvSpPr/>
            <p:nvPr/>
          </p:nvSpPr>
          <p:spPr>
            <a:xfrm>
              <a:off x="3526850" y="1428125"/>
              <a:ext cx="694700" cy="1025775"/>
            </a:xfrm>
            <a:custGeom>
              <a:avLst/>
              <a:gdLst/>
              <a:ahLst/>
              <a:cxnLst/>
              <a:rect l="l" t="t" r="r" b="b"/>
              <a:pathLst>
                <a:path w="27788" h="41031" fill="none" extrusionOk="0">
                  <a:moveTo>
                    <a:pt x="4037" y="1"/>
                  </a:moveTo>
                  <a:cubicBezTo>
                    <a:pt x="4037" y="1"/>
                    <a:pt x="1" y="5305"/>
                    <a:pt x="234" y="10842"/>
                  </a:cubicBezTo>
                  <a:cubicBezTo>
                    <a:pt x="468" y="16379"/>
                    <a:pt x="1268" y="20315"/>
                    <a:pt x="1035" y="24585"/>
                  </a:cubicBezTo>
                  <a:cubicBezTo>
                    <a:pt x="801" y="28855"/>
                    <a:pt x="5305" y="35993"/>
                    <a:pt x="9908" y="38895"/>
                  </a:cubicBezTo>
                  <a:cubicBezTo>
                    <a:pt x="13377" y="41030"/>
                    <a:pt x="17680" y="40663"/>
                    <a:pt x="21049" y="38462"/>
                  </a:cubicBezTo>
                  <a:cubicBezTo>
                    <a:pt x="24785" y="35960"/>
                    <a:pt x="26853" y="31457"/>
                    <a:pt x="27620" y="27154"/>
                  </a:cubicBezTo>
                  <a:cubicBezTo>
                    <a:pt x="27687" y="26720"/>
                    <a:pt x="27754" y="26320"/>
                    <a:pt x="27787" y="2585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9"/>
            <p:cNvSpPr/>
            <p:nvPr/>
          </p:nvSpPr>
          <p:spPr>
            <a:xfrm>
              <a:off x="3735350" y="2073600"/>
              <a:ext cx="494525" cy="832275"/>
            </a:xfrm>
            <a:custGeom>
              <a:avLst/>
              <a:gdLst/>
              <a:ahLst/>
              <a:cxnLst/>
              <a:rect l="l" t="t" r="r" b="b"/>
              <a:pathLst>
                <a:path w="19781" h="33291" fill="none" extrusionOk="0">
                  <a:moveTo>
                    <a:pt x="1568" y="13076"/>
                  </a:moveTo>
                  <a:cubicBezTo>
                    <a:pt x="1568" y="13076"/>
                    <a:pt x="2235" y="19047"/>
                    <a:pt x="1568" y="21082"/>
                  </a:cubicBezTo>
                  <a:cubicBezTo>
                    <a:pt x="867" y="23350"/>
                    <a:pt x="0" y="28587"/>
                    <a:pt x="734" y="30922"/>
                  </a:cubicBezTo>
                  <a:cubicBezTo>
                    <a:pt x="1501" y="33291"/>
                    <a:pt x="15711" y="23350"/>
                    <a:pt x="18447" y="16545"/>
                  </a:cubicBezTo>
                  <a:cubicBezTo>
                    <a:pt x="18447" y="16545"/>
                    <a:pt x="18813" y="3303"/>
                    <a:pt x="1978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9"/>
            <p:cNvSpPr/>
            <p:nvPr/>
          </p:nvSpPr>
          <p:spPr>
            <a:xfrm>
              <a:off x="3784550" y="2080275"/>
              <a:ext cx="213500" cy="149300"/>
            </a:xfrm>
            <a:custGeom>
              <a:avLst/>
              <a:gdLst/>
              <a:ahLst/>
              <a:cxnLst/>
              <a:rect l="l" t="t" r="r" b="b"/>
              <a:pathLst>
                <a:path w="8540" h="5972" fill="none" extrusionOk="0">
                  <a:moveTo>
                    <a:pt x="7939" y="200"/>
                  </a:moveTo>
                  <a:cubicBezTo>
                    <a:pt x="5070" y="0"/>
                    <a:pt x="3769" y="2802"/>
                    <a:pt x="3769" y="2802"/>
                  </a:cubicBezTo>
                  <a:cubicBezTo>
                    <a:pt x="2335" y="2635"/>
                    <a:pt x="901" y="3202"/>
                    <a:pt x="0" y="4303"/>
                  </a:cubicBezTo>
                  <a:cubicBezTo>
                    <a:pt x="1434" y="5604"/>
                    <a:pt x="3469" y="5971"/>
                    <a:pt x="5271" y="5271"/>
                  </a:cubicBezTo>
                  <a:cubicBezTo>
                    <a:pt x="8540" y="4136"/>
                    <a:pt x="7939" y="200"/>
                    <a:pt x="7939" y="200"/>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9"/>
            <p:cNvSpPr/>
            <p:nvPr/>
          </p:nvSpPr>
          <p:spPr>
            <a:xfrm>
              <a:off x="3742000" y="1770875"/>
              <a:ext cx="85925" cy="304400"/>
            </a:xfrm>
            <a:custGeom>
              <a:avLst/>
              <a:gdLst/>
              <a:ahLst/>
              <a:cxnLst/>
              <a:rect l="l" t="t" r="r" b="b"/>
              <a:pathLst>
                <a:path w="3437" h="12176" fill="none" extrusionOk="0">
                  <a:moveTo>
                    <a:pt x="2469" y="1"/>
                  </a:moveTo>
                  <a:cubicBezTo>
                    <a:pt x="2503" y="1301"/>
                    <a:pt x="2436" y="2636"/>
                    <a:pt x="2269" y="3937"/>
                  </a:cubicBezTo>
                  <a:cubicBezTo>
                    <a:pt x="2136" y="5138"/>
                    <a:pt x="1569" y="6272"/>
                    <a:pt x="1135" y="7373"/>
                  </a:cubicBezTo>
                  <a:cubicBezTo>
                    <a:pt x="701" y="8373"/>
                    <a:pt x="1" y="9908"/>
                    <a:pt x="601" y="10975"/>
                  </a:cubicBezTo>
                  <a:cubicBezTo>
                    <a:pt x="1268" y="12176"/>
                    <a:pt x="3437" y="10975"/>
                    <a:pt x="3437" y="1097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9"/>
            <p:cNvSpPr/>
            <p:nvPr/>
          </p:nvSpPr>
          <p:spPr>
            <a:xfrm>
              <a:off x="3861250" y="2007725"/>
              <a:ext cx="50075" cy="34200"/>
            </a:xfrm>
            <a:custGeom>
              <a:avLst/>
              <a:gdLst/>
              <a:ahLst/>
              <a:cxnLst/>
              <a:rect l="l" t="t" r="r" b="b"/>
              <a:pathLst>
                <a:path w="2003" h="1368" fill="none" extrusionOk="0">
                  <a:moveTo>
                    <a:pt x="1" y="1268"/>
                  </a:moveTo>
                  <a:cubicBezTo>
                    <a:pt x="768" y="1368"/>
                    <a:pt x="1802" y="1268"/>
                    <a:pt x="2002"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9"/>
            <p:cNvSpPr/>
            <p:nvPr/>
          </p:nvSpPr>
          <p:spPr>
            <a:xfrm>
              <a:off x="3921300" y="1695000"/>
              <a:ext cx="132625" cy="35875"/>
            </a:xfrm>
            <a:custGeom>
              <a:avLst/>
              <a:gdLst/>
              <a:ahLst/>
              <a:cxnLst/>
              <a:rect l="l" t="t" r="r" b="b"/>
              <a:pathLst>
                <a:path w="5305" h="1435" fill="none" extrusionOk="0">
                  <a:moveTo>
                    <a:pt x="1" y="1434"/>
                  </a:moveTo>
                  <a:cubicBezTo>
                    <a:pt x="1468" y="0"/>
                    <a:pt x="3803" y="0"/>
                    <a:pt x="5304" y="1434"/>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9"/>
            <p:cNvSpPr/>
            <p:nvPr/>
          </p:nvSpPr>
          <p:spPr>
            <a:xfrm>
              <a:off x="3597750" y="1694150"/>
              <a:ext cx="113425" cy="62575"/>
            </a:xfrm>
            <a:custGeom>
              <a:avLst/>
              <a:gdLst/>
              <a:ahLst/>
              <a:cxnLst/>
              <a:rect l="l" t="t" r="r" b="b"/>
              <a:pathLst>
                <a:path w="4537" h="2503" fill="none" extrusionOk="0">
                  <a:moveTo>
                    <a:pt x="4537" y="2502"/>
                  </a:moveTo>
                  <a:cubicBezTo>
                    <a:pt x="4537" y="2502"/>
                    <a:pt x="2569" y="1"/>
                    <a:pt x="0" y="2502"/>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9"/>
            <p:cNvSpPr/>
            <p:nvPr/>
          </p:nvSpPr>
          <p:spPr>
            <a:xfrm>
              <a:off x="4183150" y="1780875"/>
              <a:ext cx="181825" cy="317750"/>
            </a:xfrm>
            <a:custGeom>
              <a:avLst/>
              <a:gdLst/>
              <a:ahLst/>
              <a:cxnLst/>
              <a:rect l="l" t="t" r="r" b="b"/>
              <a:pathLst>
                <a:path w="7273" h="12710" fill="none" extrusionOk="0">
                  <a:moveTo>
                    <a:pt x="1" y="5371"/>
                  </a:moveTo>
                  <a:cubicBezTo>
                    <a:pt x="1" y="5371"/>
                    <a:pt x="2236" y="1"/>
                    <a:pt x="5138" y="1168"/>
                  </a:cubicBezTo>
                  <a:cubicBezTo>
                    <a:pt x="7139" y="1936"/>
                    <a:pt x="7273" y="5405"/>
                    <a:pt x="6205" y="7840"/>
                  </a:cubicBezTo>
                  <a:cubicBezTo>
                    <a:pt x="5138" y="10242"/>
                    <a:pt x="4604" y="12710"/>
                    <a:pt x="1068" y="1130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9"/>
            <p:cNvSpPr/>
            <p:nvPr/>
          </p:nvSpPr>
          <p:spPr>
            <a:xfrm>
              <a:off x="3431800" y="1202800"/>
              <a:ext cx="881475" cy="691525"/>
            </a:xfrm>
            <a:custGeom>
              <a:avLst/>
              <a:gdLst/>
              <a:ahLst/>
              <a:cxnLst/>
              <a:rect l="l" t="t" r="r" b="b"/>
              <a:pathLst>
                <a:path w="35259" h="27661" extrusionOk="0">
                  <a:moveTo>
                    <a:pt x="18214" y="1"/>
                  </a:moveTo>
                  <a:cubicBezTo>
                    <a:pt x="17829" y="1"/>
                    <a:pt x="17483" y="104"/>
                    <a:pt x="17179" y="341"/>
                  </a:cubicBezTo>
                  <a:cubicBezTo>
                    <a:pt x="15244" y="1875"/>
                    <a:pt x="5404" y="3743"/>
                    <a:pt x="2702" y="7012"/>
                  </a:cubicBezTo>
                  <a:cubicBezTo>
                    <a:pt x="0" y="10248"/>
                    <a:pt x="2068" y="14584"/>
                    <a:pt x="2001" y="18020"/>
                  </a:cubicBezTo>
                  <a:cubicBezTo>
                    <a:pt x="1918" y="20849"/>
                    <a:pt x="4140" y="26882"/>
                    <a:pt x="4528" y="26882"/>
                  </a:cubicBezTo>
                  <a:cubicBezTo>
                    <a:pt x="4607" y="26882"/>
                    <a:pt x="4610" y="26633"/>
                    <a:pt x="4503" y="26059"/>
                  </a:cubicBezTo>
                  <a:cubicBezTo>
                    <a:pt x="4470" y="25959"/>
                    <a:pt x="4437" y="25826"/>
                    <a:pt x="4437" y="25726"/>
                  </a:cubicBezTo>
                  <a:cubicBezTo>
                    <a:pt x="3970" y="22623"/>
                    <a:pt x="3936" y="19455"/>
                    <a:pt x="4403" y="16352"/>
                  </a:cubicBezTo>
                  <a:cubicBezTo>
                    <a:pt x="4737" y="14351"/>
                    <a:pt x="6638" y="11082"/>
                    <a:pt x="6638" y="11082"/>
                  </a:cubicBezTo>
                  <a:cubicBezTo>
                    <a:pt x="7506" y="11152"/>
                    <a:pt x="8334" y="11184"/>
                    <a:pt x="9121" y="11184"/>
                  </a:cubicBezTo>
                  <a:cubicBezTo>
                    <a:pt x="16568" y="11184"/>
                    <a:pt x="20415" y="8347"/>
                    <a:pt x="20415" y="8347"/>
                  </a:cubicBezTo>
                  <a:cubicBezTo>
                    <a:pt x="21816" y="12716"/>
                    <a:pt x="28053" y="11449"/>
                    <a:pt x="28854" y="13951"/>
                  </a:cubicBezTo>
                  <a:cubicBezTo>
                    <a:pt x="29655" y="16452"/>
                    <a:pt x="27520" y="19955"/>
                    <a:pt x="27920" y="23424"/>
                  </a:cubicBezTo>
                  <a:cubicBezTo>
                    <a:pt x="28320" y="26893"/>
                    <a:pt x="30455" y="27660"/>
                    <a:pt x="30455" y="27660"/>
                  </a:cubicBezTo>
                  <a:cubicBezTo>
                    <a:pt x="32152" y="24488"/>
                    <a:pt x="33685" y="24072"/>
                    <a:pt x="34374" y="24072"/>
                  </a:cubicBezTo>
                  <a:cubicBezTo>
                    <a:pt x="34620" y="24072"/>
                    <a:pt x="34758" y="24125"/>
                    <a:pt x="34758" y="24125"/>
                  </a:cubicBezTo>
                  <a:cubicBezTo>
                    <a:pt x="34758" y="20856"/>
                    <a:pt x="34158" y="20022"/>
                    <a:pt x="34725" y="13817"/>
                  </a:cubicBezTo>
                  <a:cubicBezTo>
                    <a:pt x="35259" y="7646"/>
                    <a:pt x="31656" y="5845"/>
                    <a:pt x="27286" y="4377"/>
                  </a:cubicBezTo>
                  <a:cubicBezTo>
                    <a:pt x="23590" y="3108"/>
                    <a:pt x="20324" y="1"/>
                    <a:pt x="18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9"/>
            <p:cNvSpPr/>
            <p:nvPr/>
          </p:nvSpPr>
          <p:spPr>
            <a:xfrm>
              <a:off x="3951325" y="1805075"/>
              <a:ext cx="36725" cy="76750"/>
            </a:xfrm>
            <a:custGeom>
              <a:avLst/>
              <a:gdLst/>
              <a:ahLst/>
              <a:cxnLst/>
              <a:rect l="l" t="t" r="r" b="b"/>
              <a:pathLst>
                <a:path w="1469" h="3070" extrusionOk="0">
                  <a:moveTo>
                    <a:pt x="734" y="0"/>
                  </a:moveTo>
                  <a:cubicBezTo>
                    <a:pt x="334" y="0"/>
                    <a:pt x="1" y="701"/>
                    <a:pt x="1" y="1535"/>
                  </a:cubicBezTo>
                  <a:cubicBezTo>
                    <a:pt x="1" y="2369"/>
                    <a:pt x="334" y="3069"/>
                    <a:pt x="734" y="3069"/>
                  </a:cubicBezTo>
                  <a:cubicBezTo>
                    <a:pt x="1135" y="3069"/>
                    <a:pt x="1468" y="2369"/>
                    <a:pt x="1468" y="1535"/>
                  </a:cubicBezTo>
                  <a:cubicBezTo>
                    <a:pt x="1468" y="701"/>
                    <a:pt x="1135" y="0"/>
                    <a:pt x="7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9"/>
            <p:cNvSpPr/>
            <p:nvPr/>
          </p:nvSpPr>
          <p:spPr>
            <a:xfrm>
              <a:off x="3675300" y="1805075"/>
              <a:ext cx="35875" cy="76750"/>
            </a:xfrm>
            <a:custGeom>
              <a:avLst/>
              <a:gdLst/>
              <a:ahLst/>
              <a:cxnLst/>
              <a:rect l="l" t="t" r="r" b="b"/>
              <a:pathLst>
                <a:path w="1435" h="3070" extrusionOk="0">
                  <a:moveTo>
                    <a:pt x="701" y="0"/>
                  </a:moveTo>
                  <a:cubicBezTo>
                    <a:pt x="301" y="0"/>
                    <a:pt x="0" y="701"/>
                    <a:pt x="0" y="1535"/>
                  </a:cubicBezTo>
                  <a:cubicBezTo>
                    <a:pt x="0" y="2369"/>
                    <a:pt x="301" y="3069"/>
                    <a:pt x="701" y="3069"/>
                  </a:cubicBezTo>
                  <a:cubicBezTo>
                    <a:pt x="1101" y="3069"/>
                    <a:pt x="1435" y="2369"/>
                    <a:pt x="1435" y="1535"/>
                  </a:cubicBezTo>
                  <a:cubicBezTo>
                    <a:pt x="1435" y="701"/>
                    <a:pt x="1101" y="0"/>
                    <a:pt x="7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9"/>
            <p:cNvSpPr/>
            <p:nvPr/>
          </p:nvSpPr>
          <p:spPr>
            <a:xfrm>
              <a:off x="3826225" y="2451375"/>
              <a:ext cx="576275" cy="492025"/>
            </a:xfrm>
            <a:custGeom>
              <a:avLst/>
              <a:gdLst/>
              <a:ahLst/>
              <a:cxnLst/>
              <a:rect l="l" t="t" r="r" b="b"/>
              <a:pathLst>
                <a:path w="23051" h="19681" fill="none" extrusionOk="0">
                  <a:moveTo>
                    <a:pt x="1" y="16845"/>
                  </a:moveTo>
                  <a:cubicBezTo>
                    <a:pt x="2036" y="15545"/>
                    <a:pt x="4704" y="16045"/>
                    <a:pt x="6906" y="16946"/>
                  </a:cubicBezTo>
                  <a:cubicBezTo>
                    <a:pt x="8140" y="17446"/>
                    <a:pt x="9308" y="18080"/>
                    <a:pt x="10508" y="18613"/>
                  </a:cubicBezTo>
                  <a:cubicBezTo>
                    <a:pt x="11109" y="18880"/>
                    <a:pt x="11743" y="19114"/>
                    <a:pt x="12376" y="19281"/>
                  </a:cubicBezTo>
                  <a:cubicBezTo>
                    <a:pt x="13878" y="19681"/>
                    <a:pt x="13344" y="17779"/>
                    <a:pt x="13244" y="16946"/>
                  </a:cubicBezTo>
                  <a:cubicBezTo>
                    <a:pt x="13110" y="15711"/>
                    <a:pt x="13044" y="14510"/>
                    <a:pt x="12877" y="13310"/>
                  </a:cubicBezTo>
                  <a:cubicBezTo>
                    <a:pt x="12843" y="13043"/>
                    <a:pt x="12843" y="12776"/>
                    <a:pt x="12977" y="12542"/>
                  </a:cubicBezTo>
                  <a:cubicBezTo>
                    <a:pt x="13110" y="12376"/>
                    <a:pt x="13344" y="12242"/>
                    <a:pt x="13577" y="12175"/>
                  </a:cubicBezTo>
                  <a:cubicBezTo>
                    <a:pt x="16246" y="11341"/>
                    <a:pt x="19115" y="11708"/>
                    <a:pt x="21917" y="11775"/>
                  </a:cubicBezTo>
                  <a:cubicBezTo>
                    <a:pt x="22150" y="11808"/>
                    <a:pt x="22417" y="11742"/>
                    <a:pt x="22650" y="11642"/>
                  </a:cubicBezTo>
                  <a:cubicBezTo>
                    <a:pt x="23051" y="11375"/>
                    <a:pt x="23017" y="10741"/>
                    <a:pt x="22884" y="10274"/>
                  </a:cubicBezTo>
                  <a:cubicBezTo>
                    <a:pt x="21950" y="6138"/>
                    <a:pt x="18548" y="2035"/>
                    <a:pt x="14845"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9"/>
            <p:cNvSpPr/>
            <p:nvPr/>
          </p:nvSpPr>
          <p:spPr>
            <a:xfrm>
              <a:off x="3591075" y="2468050"/>
              <a:ext cx="189325" cy="379450"/>
            </a:xfrm>
            <a:custGeom>
              <a:avLst/>
              <a:gdLst/>
              <a:ahLst/>
              <a:cxnLst/>
              <a:rect l="l" t="t" r="r" b="b"/>
              <a:pathLst>
                <a:path w="7573" h="15178" fill="none" extrusionOk="0">
                  <a:moveTo>
                    <a:pt x="7572" y="0"/>
                  </a:moveTo>
                  <a:cubicBezTo>
                    <a:pt x="5738" y="767"/>
                    <a:pt x="3870" y="1568"/>
                    <a:pt x="2269" y="2735"/>
                  </a:cubicBezTo>
                  <a:cubicBezTo>
                    <a:pt x="1701" y="3136"/>
                    <a:pt x="1168" y="3636"/>
                    <a:pt x="701" y="4170"/>
                  </a:cubicBezTo>
                  <a:cubicBezTo>
                    <a:pt x="300" y="4537"/>
                    <a:pt x="67" y="5004"/>
                    <a:pt x="0" y="5537"/>
                  </a:cubicBezTo>
                  <a:cubicBezTo>
                    <a:pt x="34" y="6038"/>
                    <a:pt x="267" y="6505"/>
                    <a:pt x="667" y="6805"/>
                  </a:cubicBezTo>
                  <a:cubicBezTo>
                    <a:pt x="968" y="7005"/>
                    <a:pt x="1268" y="7205"/>
                    <a:pt x="1601" y="7372"/>
                  </a:cubicBezTo>
                  <a:cubicBezTo>
                    <a:pt x="2369" y="7739"/>
                    <a:pt x="3269" y="8073"/>
                    <a:pt x="3569" y="8840"/>
                  </a:cubicBezTo>
                  <a:cubicBezTo>
                    <a:pt x="3670" y="9007"/>
                    <a:pt x="3703" y="9207"/>
                    <a:pt x="3670" y="9374"/>
                  </a:cubicBezTo>
                  <a:cubicBezTo>
                    <a:pt x="3636" y="9540"/>
                    <a:pt x="3536" y="9674"/>
                    <a:pt x="3436" y="9774"/>
                  </a:cubicBezTo>
                  <a:cubicBezTo>
                    <a:pt x="2802" y="10574"/>
                    <a:pt x="1668" y="11141"/>
                    <a:pt x="1768" y="12142"/>
                  </a:cubicBezTo>
                  <a:cubicBezTo>
                    <a:pt x="1802" y="12909"/>
                    <a:pt x="2602" y="13410"/>
                    <a:pt x="3303" y="13743"/>
                  </a:cubicBezTo>
                  <a:cubicBezTo>
                    <a:pt x="3970" y="14077"/>
                    <a:pt x="4804" y="14444"/>
                    <a:pt x="5037" y="1517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9"/>
            <p:cNvSpPr/>
            <p:nvPr/>
          </p:nvSpPr>
          <p:spPr>
            <a:xfrm>
              <a:off x="3508500" y="1308050"/>
              <a:ext cx="396975" cy="182650"/>
            </a:xfrm>
            <a:custGeom>
              <a:avLst/>
              <a:gdLst/>
              <a:ahLst/>
              <a:cxnLst/>
              <a:rect l="l" t="t" r="r" b="b"/>
              <a:pathLst>
                <a:path w="15879" h="7306" fill="none" extrusionOk="0">
                  <a:moveTo>
                    <a:pt x="1" y="7306"/>
                  </a:moveTo>
                  <a:cubicBezTo>
                    <a:pt x="268" y="5638"/>
                    <a:pt x="2002" y="4537"/>
                    <a:pt x="3670" y="4270"/>
                  </a:cubicBezTo>
                  <a:cubicBezTo>
                    <a:pt x="5371" y="4003"/>
                    <a:pt x="7073" y="4270"/>
                    <a:pt x="8774" y="4137"/>
                  </a:cubicBezTo>
                  <a:cubicBezTo>
                    <a:pt x="11643" y="3836"/>
                    <a:pt x="14211" y="2335"/>
                    <a:pt x="15879" y="0"/>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9"/>
            <p:cNvSpPr/>
            <p:nvPr/>
          </p:nvSpPr>
          <p:spPr>
            <a:xfrm>
              <a:off x="3556050" y="1272175"/>
              <a:ext cx="309400" cy="102600"/>
            </a:xfrm>
            <a:custGeom>
              <a:avLst/>
              <a:gdLst/>
              <a:ahLst/>
              <a:cxnLst/>
              <a:rect l="l" t="t" r="r" b="b"/>
              <a:pathLst>
                <a:path w="12376" h="4104" fill="none" extrusionOk="0">
                  <a:moveTo>
                    <a:pt x="0" y="4037"/>
                  </a:moveTo>
                  <a:cubicBezTo>
                    <a:pt x="3036" y="2269"/>
                    <a:pt x="7272" y="4104"/>
                    <a:pt x="10241" y="2203"/>
                  </a:cubicBezTo>
                  <a:cubicBezTo>
                    <a:pt x="11075" y="1602"/>
                    <a:pt x="11775" y="835"/>
                    <a:pt x="12376" y="1"/>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9"/>
            <p:cNvSpPr/>
            <p:nvPr/>
          </p:nvSpPr>
          <p:spPr>
            <a:xfrm>
              <a:off x="3827900" y="3084325"/>
              <a:ext cx="693025" cy="758900"/>
            </a:xfrm>
            <a:custGeom>
              <a:avLst/>
              <a:gdLst/>
              <a:ahLst/>
              <a:cxnLst/>
              <a:rect l="l" t="t" r="r" b="b"/>
              <a:pathLst>
                <a:path w="27721" h="30356" fill="none" extrusionOk="0">
                  <a:moveTo>
                    <a:pt x="27720" y="0"/>
                  </a:moveTo>
                  <a:cubicBezTo>
                    <a:pt x="16879" y="2135"/>
                    <a:pt x="12843" y="10141"/>
                    <a:pt x="12843" y="10141"/>
                  </a:cubicBezTo>
                  <a:lnTo>
                    <a:pt x="1" y="30355"/>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9"/>
            <p:cNvSpPr/>
            <p:nvPr/>
          </p:nvSpPr>
          <p:spPr>
            <a:xfrm>
              <a:off x="4292400" y="2977575"/>
              <a:ext cx="75075" cy="51725"/>
            </a:xfrm>
            <a:custGeom>
              <a:avLst/>
              <a:gdLst/>
              <a:ahLst/>
              <a:cxnLst/>
              <a:rect l="l" t="t" r="r" b="b"/>
              <a:pathLst>
                <a:path w="3003" h="2069" fill="none" extrusionOk="0">
                  <a:moveTo>
                    <a:pt x="1" y="2069"/>
                  </a:moveTo>
                  <a:cubicBezTo>
                    <a:pt x="901" y="1235"/>
                    <a:pt x="1902" y="534"/>
                    <a:pt x="3003"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9"/>
            <p:cNvSpPr/>
            <p:nvPr/>
          </p:nvSpPr>
          <p:spPr>
            <a:xfrm>
              <a:off x="4102275" y="3093500"/>
              <a:ext cx="132600" cy="317750"/>
            </a:xfrm>
            <a:custGeom>
              <a:avLst/>
              <a:gdLst/>
              <a:ahLst/>
              <a:cxnLst/>
              <a:rect l="l" t="t" r="r" b="b"/>
              <a:pathLst>
                <a:path w="5304" h="12710" fill="none" extrusionOk="0">
                  <a:moveTo>
                    <a:pt x="0" y="12709"/>
                  </a:moveTo>
                  <a:cubicBezTo>
                    <a:pt x="0" y="12709"/>
                    <a:pt x="1368" y="5404"/>
                    <a:pt x="5304"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9"/>
            <p:cNvSpPr/>
            <p:nvPr/>
          </p:nvSpPr>
          <p:spPr>
            <a:xfrm>
              <a:off x="3204125" y="3156025"/>
              <a:ext cx="62575" cy="644650"/>
            </a:xfrm>
            <a:custGeom>
              <a:avLst/>
              <a:gdLst/>
              <a:ahLst/>
              <a:cxnLst/>
              <a:rect l="l" t="t" r="r" b="b"/>
              <a:pathLst>
                <a:path w="2503" h="25786" fill="none" extrusionOk="0">
                  <a:moveTo>
                    <a:pt x="2502" y="25786"/>
                  </a:moveTo>
                  <a:cubicBezTo>
                    <a:pt x="2502" y="25786"/>
                    <a:pt x="1969" y="3403"/>
                    <a:pt x="1"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9"/>
            <p:cNvSpPr/>
            <p:nvPr/>
          </p:nvSpPr>
          <p:spPr>
            <a:xfrm>
              <a:off x="3204125" y="2708225"/>
              <a:ext cx="1692075" cy="1722075"/>
            </a:xfrm>
            <a:custGeom>
              <a:avLst/>
              <a:gdLst/>
              <a:ahLst/>
              <a:cxnLst/>
              <a:rect l="l" t="t" r="r" b="b"/>
              <a:pathLst>
                <a:path w="67683" h="68883" fill="none" extrusionOk="0">
                  <a:moveTo>
                    <a:pt x="47801" y="0"/>
                  </a:moveTo>
                  <a:cubicBezTo>
                    <a:pt x="47801" y="0"/>
                    <a:pt x="54039" y="3736"/>
                    <a:pt x="56841" y="7272"/>
                  </a:cubicBezTo>
                  <a:cubicBezTo>
                    <a:pt x="59610" y="10808"/>
                    <a:pt x="66181" y="13143"/>
                    <a:pt x="67682" y="17913"/>
                  </a:cubicBezTo>
                  <a:cubicBezTo>
                    <a:pt x="67682" y="17913"/>
                    <a:pt x="59043" y="45132"/>
                    <a:pt x="49970" y="54973"/>
                  </a:cubicBezTo>
                  <a:cubicBezTo>
                    <a:pt x="40930" y="64813"/>
                    <a:pt x="35926" y="68883"/>
                    <a:pt x="35926" y="68883"/>
                  </a:cubicBezTo>
                  <a:cubicBezTo>
                    <a:pt x="35926" y="68883"/>
                    <a:pt x="14144" y="65080"/>
                    <a:pt x="1" y="53205"/>
                  </a:cubicBezTo>
                  <a:lnTo>
                    <a:pt x="5071" y="41597"/>
                  </a:lnTo>
                  <a:cubicBezTo>
                    <a:pt x="5071" y="41597"/>
                    <a:pt x="19314" y="43398"/>
                    <a:pt x="24952" y="45399"/>
                  </a:cubicBezTo>
                  <a:cubicBezTo>
                    <a:pt x="30589" y="47401"/>
                    <a:pt x="35926" y="59543"/>
                    <a:pt x="35926" y="5954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9"/>
            <p:cNvSpPr/>
            <p:nvPr/>
          </p:nvSpPr>
          <p:spPr>
            <a:xfrm>
              <a:off x="3827900" y="3843200"/>
              <a:ext cx="330275" cy="161800"/>
            </a:xfrm>
            <a:custGeom>
              <a:avLst/>
              <a:gdLst/>
              <a:ahLst/>
              <a:cxnLst/>
              <a:rect l="l" t="t" r="r" b="b"/>
              <a:pathLst>
                <a:path w="13211" h="6472" fill="none" extrusionOk="0">
                  <a:moveTo>
                    <a:pt x="1" y="0"/>
                  </a:moveTo>
                  <a:cubicBezTo>
                    <a:pt x="1" y="0"/>
                    <a:pt x="9974" y="1935"/>
                    <a:pt x="13210" y="647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9"/>
            <p:cNvSpPr/>
            <p:nvPr/>
          </p:nvSpPr>
          <p:spPr>
            <a:xfrm>
              <a:off x="3241650" y="3959950"/>
              <a:ext cx="1304300" cy="782250"/>
            </a:xfrm>
            <a:custGeom>
              <a:avLst/>
              <a:gdLst/>
              <a:ahLst/>
              <a:cxnLst/>
              <a:rect l="l" t="t" r="r" b="b"/>
              <a:pathLst>
                <a:path w="52172" h="31290" fill="none" extrusionOk="0">
                  <a:moveTo>
                    <a:pt x="52171" y="0"/>
                  </a:moveTo>
                  <a:lnTo>
                    <a:pt x="45033" y="31289"/>
                  </a:lnTo>
                  <a:lnTo>
                    <a:pt x="1502" y="31289"/>
                  </a:lnTo>
                  <a:lnTo>
                    <a:pt x="1" y="20348"/>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9"/>
            <p:cNvSpPr/>
            <p:nvPr/>
          </p:nvSpPr>
          <p:spPr>
            <a:xfrm>
              <a:off x="2737950" y="2572275"/>
              <a:ext cx="1009925" cy="1942250"/>
            </a:xfrm>
            <a:custGeom>
              <a:avLst/>
              <a:gdLst/>
              <a:ahLst/>
              <a:cxnLst/>
              <a:rect l="l" t="t" r="r" b="b"/>
              <a:pathLst>
                <a:path w="40397" h="77690" fill="none" extrusionOk="0">
                  <a:moveTo>
                    <a:pt x="40396" y="72786"/>
                  </a:moveTo>
                  <a:cubicBezTo>
                    <a:pt x="37995" y="77690"/>
                    <a:pt x="34826" y="76622"/>
                    <a:pt x="34826" y="76622"/>
                  </a:cubicBezTo>
                  <a:cubicBezTo>
                    <a:pt x="10275" y="77556"/>
                    <a:pt x="1235" y="68383"/>
                    <a:pt x="1235" y="68383"/>
                  </a:cubicBezTo>
                  <a:cubicBezTo>
                    <a:pt x="1235" y="68383"/>
                    <a:pt x="1" y="55474"/>
                    <a:pt x="4804" y="38061"/>
                  </a:cubicBezTo>
                  <a:cubicBezTo>
                    <a:pt x="9641" y="20649"/>
                    <a:pt x="18681" y="5438"/>
                    <a:pt x="18681" y="5438"/>
                  </a:cubicBezTo>
                  <a:cubicBezTo>
                    <a:pt x="22684" y="2769"/>
                    <a:pt x="31623" y="668"/>
                    <a:pt x="34125" y="134"/>
                  </a:cubicBezTo>
                  <a:lnTo>
                    <a:pt x="34826"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9"/>
            <p:cNvSpPr/>
            <p:nvPr/>
          </p:nvSpPr>
          <p:spPr>
            <a:xfrm>
              <a:off x="3576050" y="4267675"/>
              <a:ext cx="32550" cy="220175"/>
            </a:xfrm>
            <a:custGeom>
              <a:avLst/>
              <a:gdLst/>
              <a:ahLst/>
              <a:cxnLst/>
              <a:rect l="l" t="t" r="r" b="b"/>
              <a:pathLst>
                <a:path w="1302" h="8807" fill="none" extrusionOk="0">
                  <a:moveTo>
                    <a:pt x="1302" y="8806"/>
                  </a:moveTo>
                  <a:cubicBezTo>
                    <a:pt x="1302" y="8806"/>
                    <a:pt x="1" y="8573"/>
                    <a:pt x="334"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p:nvPr/>
          </p:nvSpPr>
          <p:spPr>
            <a:xfrm>
              <a:off x="2878050" y="3998300"/>
              <a:ext cx="343625" cy="131800"/>
            </a:xfrm>
            <a:custGeom>
              <a:avLst/>
              <a:gdLst/>
              <a:ahLst/>
              <a:cxnLst/>
              <a:rect l="l" t="t" r="r" b="b"/>
              <a:pathLst>
                <a:path w="13745" h="5272" fill="none" extrusionOk="0">
                  <a:moveTo>
                    <a:pt x="13744" y="2169"/>
                  </a:moveTo>
                  <a:cubicBezTo>
                    <a:pt x="13744" y="2169"/>
                    <a:pt x="7606" y="1"/>
                    <a:pt x="1" y="527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9"/>
            <p:cNvSpPr/>
            <p:nvPr/>
          </p:nvSpPr>
          <p:spPr>
            <a:xfrm>
              <a:off x="2912250" y="3945775"/>
              <a:ext cx="291900" cy="95925"/>
            </a:xfrm>
            <a:custGeom>
              <a:avLst/>
              <a:gdLst/>
              <a:ahLst/>
              <a:cxnLst/>
              <a:rect l="l" t="t" r="r" b="b"/>
              <a:pathLst>
                <a:path w="11676" h="3837" fill="none" extrusionOk="0">
                  <a:moveTo>
                    <a:pt x="1" y="2369"/>
                  </a:moveTo>
                  <a:cubicBezTo>
                    <a:pt x="1" y="2369"/>
                    <a:pt x="8040" y="0"/>
                    <a:pt x="11676" y="383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9"/>
            <p:cNvSpPr/>
            <p:nvPr/>
          </p:nvSpPr>
          <p:spPr>
            <a:xfrm>
              <a:off x="3042350" y="3800325"/>
              <a:ext cx="266050" cy="248875"/>
            </a:xfrm>
            <a:custGeom>
              <a:avLst/>
              <a:gdLst/>
              <a:ahLst/>
              <a:cxnLst/>
              <a:rect l="l" t="t" r="r" b="b"/>
              <a:pathLst>
                <a:path w="10642" h="9955" extrusionOk="0">
                  <a:moveTo>
                    <a:pt x="10398" y="1"/>
                  </a:moveTo>
                  <a:cubicBezTo>
                    <a:pt x="9425" y="1"/>
                    <a:pt x="5586" y="493"/>
                    <a:pt x="0" y="7453"/>
                  </a:cubicBezTo>
                  <a:cubicBezTo>
                    <a:pt x="2035" y="7486"/>
                    <a:pt x="4003" y="8187"/>
                    <a:pt x="5604" y="9421"/>
                  </a:cubicBezTo>
                  <a:lnTo>
                    <a:pt x="6672" y="9954"/>
                  </a:lnTo>
                  <a:lnTo>
                    <a:pt x="10641" y="14"/>
                  </a:lnTo>
                  <a:cubicBezTo>
                    <a:pt x="10641" y="14"/>
                    <a:pt x="10559" y="1"/>
                    <a:pt x="10398" y="1"/>
                  </a:cubicBezTo>
                  <a:close/>
                </a:path>
              </a:pathLst>
            </a:custGeom>
            <a:no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9"/>
            <p:cNvSpPr/>
            <p:nvPr/>
          </p:nvSpPr>
          <p:spPr>
            <a:xfrm>
              <a:off x="3584400" y="4267675"/>
              <a:ext cx="244375" cy="124175"/>
            </a:xfrm>
            <a:custGeom>
              <a:avLst/>
              <a:gdLst/>
              <a:ahLst/>
              <a:cxnLst/>
              <a:rect l="l" t="t" r="r" b="b"/>
              <a:pathLst>
                <a:path w="9775" h="4967" extrusionOk="0">
                  <a:moveTo>
                    <a:pt x="0" y="0"/>
                  </a:moveTo>
                  <a:lnTo>
                    <a:pt x="0" y="4403"/>
                  </a:lnTo>
                  <a:cubicBezTo>
                    <a:pt x="0" y="4403"/>
                    <a:pt x="1895" y="4967"/>
                    <a:pt x="4300" y="4967"/>
                  </a:cubicBezTo>
                  <a:cubicBezTo>
                    <a:pt x="6032" y="4967"/>
                    <a:pt x="8029" y="4675"/>
                    <a:pt x="9774" y="3669"/>
                  </a:cubicBezTo>
                  <a:lnTo>
                    <a:pt x="0" y="0"/>
                  </a:lnTo>
                  <a:close/>
                </a:path>
              </a:pathLst>
            </a:custGeom>
            <a:solidFill>
              <a:schemeClr val="lt1"/>
            </a:solid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9"/>
            <p:cNvSpPr/>
            <p:nvPr/>
          </p:nvSpPr>
          <p:spPr>
            <a:xfrm>
              <a:off x="3852100" y="2743250"/>
              <a:ext cx="492875" cy="611275"/>
            </a:xfrm>
            <a:custGeom>
              <a:avLst/>
              <a:gdLst/>
              <a:ahLst/>
              <a:cxnLst/>
              <a:rect l="l" t="t" r="r" b="b"/>
              <a:pathLst>
                <a:path w="19715" h="24451" extrusionOk="0">
                  <a:moveTo>
                    <a:pt x="18046" y="0"/>
                  </a:moveTo>
                  <a:cubicBezTo>
                    <a:pt x="17679" y="1368"/>
                    <a:pt x="13276" y="16312"/>
                    <a:pt x="767" y="22883"/>
                  </a:cubicBezTo>
                  <a:cubicBezTo>
                    <a:pt x="0" y="23283"/>
                    <a:pt x="267" y="24451"/>
                    <a:pt x="1134" y="24451"/>
                  </a:cubicBezTo>
                  <a:cubicBezTo>
                    <a:pt x="1268" y="24451"/>
                    <a:pt x="1401" y="24418"/>
                    <a:pt x="1534" y="24351"/>
                  </a:cubicBezTo>
                  <a:cubicBezTo>
                    <a:pt x="15244" y="17146"/>
                    <a:pt x="19514" y="1001"/>
                    <a:pt x="19714" y="300"/>
                  </a:cubicBezTo>
                  <a:cubicBezTo>
                    <a:pt x="19714" y="234"/>
                    <a:pt x="19714" y="133"/>
                    <a:pt x="19714" y="67"/>
                  </a:cubicBezTo>
                  <a:lnTo>
                    <a:pt x="1804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9"/>
            <p:cNvSpPr/>
            <p:nvPr/>
          </p:nvSpPr>
          <p:spPr>
            <a:xfrm>
              <a:off x="3480150" y="2572275"/>
              <a:ext cx="128450" cy="510400"/>
            </a:xfrm>
            <a:custGeom>
              <a:avLst/>
              <a:gdLst/>
              <a:ahLst/>
              <a:cxnLst/>
              <a:rect l="l" t="t" r="r" b="b"/>
              <a:pathLst>
                <a:path w="5138" h="20416" extrusionOk="0">
                  <a:moveTo>
                    <a:pt x="5138" y="1"/>
                  </a:moveTo>
                  <a:lnTo>
                    <a:pt x="4471" y="134"/>
                  </a:lnTo>
                  <a:cubicBezTo>
                    <a:pt x="2970" y="2903"/>
                    <a:pt x="168" y="9274"/>
                    <a:pt x="1" y="18614"/>
                  </a:cubicBezTo>
                  <a:lnTo>
                    <a:pt x="1" y="20415"/>
                  </a:lnTo>
                  <a:cubicBezTo>
                    <a:pt x="401" y="20215"/>
                    <a:pt x="835" y="20082"/>
                    <a:pt x="1302" y="19982"/>
                  </a:cubicBezTo>
                  <a:cubicBezTo>
                    <a:pt x="1435" y="19982"/>
                    <a:pt x="1535" y="19982"/>
                    <a:pt x="1669" y="19948"/>
                  </a:cubicBezTo>
                  <a:lnTo>
                    <a:pt x="1669" y="19615"/>
                  </a:lnTo>
                  <a:lnTo>
                    <a:pt x="1669" y="18281"/>
                  </a:lnTo>
                  <a:cubicBezTo>
                    <a:pt x="1769" y="12877"/>
                    <a:pt x="2936" y="7540"/>
                    <a:pt x="5104" y="2603"/>
                  </a:cubicBezTo>
                  <a:cubicBezTo>
                    <a:pt x="4737" y="2302"/>
                    <a:pt x="4471" y="1869"/>
                    <a:pt x="4471" y="1368"/>
                  </a:cubicBezTo>
                  <a:cubicBezTo>
                    <a:pt x="4504" y="868"/>
                    <a:pt x="4771" y="368"/>
                    <a:pt x="51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9"/>
            <p:cNvSpPr/>
            <p:nvPr/>
          </p:nvSpPr>
          <p:spPr>
            <a:xfrm>
              <a:off x="3815400" y="3233050"/>
              <a:ext cx="227675" cy="177900"/>
            </a:xfrm>
            <a:custGeom>
              <a:avLst/>
              <a:gdLst/>
              <a:ahLst/>
              <a:cxnLst/>
              <a:rect l="l" t="t" r="r" b="b"/>
              <a:pathLst>
                <a:path w="9107" h="7116" extrusionOk="0">
                  <a:moveTo>
                    <a:pt x="5913" y="0"/>
                  </a:moveTo>
                  <a:cubicBezTo>
                    <a:pt x="4920" y="0"/>
                    <a:pt x="3783" y="368"/>
                    <a:pt x="2769" y="1090"/>
                  </a:cubicBezTo>
                  <a:cubicBezTo>
                    <a:pt x="801" y="2524"/>
                    <a:pt x="0" y="4792"/>
                    <a:pt x="1001" y="6126"/>
                  </a:cubicBezTo>
                  <a:cubicBezTo>
                    <a:pt x="1470" y="6790"/>
                    <a:pt x="2277" y="7116"/>
                    <a:pt x="3207" y="7116"/>
                  </a:cubicBezTo>
                  <a:cubicBezTo>
                    <a:pt x="4196" y="7116"/>
                    <a:pt x="5325" y="6748"/>
                    <a:pt x="6338" y="6026"/>
                  </a:cubicBezTo>
                  <a:cubicBezTo>
                    <a:pt x="8306" y="4592"/>
                    <a:pt x="9107" y="2357"/>
                    <a:pt x="8106" y="989"/>
                  </a:cubicBezTo>
                  <a:cubicBezTo>
                    <a:pt x="7653" y="326"/>
                    <a:pt x="6847" y="0"/>
                    <a:pt x="5913"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9"/>
            <p:cNvSpPr/>
            <p:nvPr/>
          </p:nvSpPr>
          <p:spPr>
            <a:xfrm>
              <a:off x="3816225" y="3220125"/>
              <a:ext cx="158475" cy="126100"/>
            </a:xfrm>
            <a:custGeom>
              <a:avLst/>
              <a:gdLst/>
              <a:ahLst/>
              <a:cxnLst/>
              <a:rect l="l" t="t" r="r" b="b"/>
              <a:pathLst>
                <a:path w="6339" h="5044" extrusionOk="0">
                  <a:moveTo>
                    <a:pt x="4089" y="1"/>
                  </a:moveTo>
                  <a:cubicBezTo>
                    <a:pt x="3392" y="1"/>
                    <a:pt x="2603" y="260"/>
                    <a:pt x="1902" y="773"/>
                  </a:cubicBezTo>
                  <a:cubicBezTo>
                    <a:pt x="534" y="1773"/>
                    <a:pt x="1" y="3374"/>
                    <a:pt x="668" y="4342"/>
                  </a:cubicBezTo>
                  <a:cubicBezTo>
                    <a:pt x="990" y="4809"/>
                    <a:pt x="1554" y="5043"/>
                    <a:pt x="2205" y="5043"/>
                  </a:cubicBezTo>
                  <a:cubicBezTo>
                    <a:pt x="2902" y="5043"/>
                    <a:pt x="3697" y="4776"/>
                    <a:pt x="4404" y="4242"/>
                  </a:cubicBezTo>
                  <a:cubicBezTo>
                    <a:pt x="5771" y="3241"/>
                    <a:pt x="6339" y="1673"/>
                    <a:pt x="5671" y="706"/>
                  </a:cubicBezTo>
                  <a:cubicBezTo>
                    <a:pt x="5330" y="235"/>
                    <a:pt x="4751" y="1"/>
                    <a:pt x="4089"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9"/>
            <p:cNvSpPr/>
            <p:nvPr/>
          </p:nvSpPr>
          <p:spPr>
            <a:xfrm>
              <a:off x="3288350" y="3029250"/>
              <a:ext cx="484550" cy="673025"/>
            </a:xfrm>
            <a:custGeom>
              <a:avLst/>
              <a:gdLst/>
              <a:ahLst/>
              <a:cxnLst/>
              <a:rect l="l" t="t" r="r" b="b"/>
              <a:pathLst>
                <a:path w="19382" h="26921" extrusionOk="0">
                  <a:moveTo>
                    <a:pt x="9443" y="1"/>
                  </a:moveTo>
                  <a:cubicBezTo>
                    <a:pt x="9409" y="1"/>
                    <a:pt x="9375" y="1"/>
                    <a:pt x="9341" y="2"/>
                  </a:cubicBezTo>
                  <a:cubicBezTo>
                    <a:pt x="9107" y="35"/>
                    <a:pt x="8907" y="35"/>
                    <a:pt x="8707" y="68"/>
                  </a:cubicBezTo>
                  <a:cubicBezTo>
                    <a:pt x="8340" y="135"/>
                    <a:pt x="7973" y="202"/>
                    <a:pt x="7639" y="335"/>
                  </a:cubicBezTo>
                  <a:cubicBezTo>
                    <a:pt x="5671" y="1069"/>
                    <a:pt x="4104" y="2637"/>
                    <a:pt x="3436" y="4672"/>
                  </a:cubicBezTo>
                  <a:lnTo>
                    <a:pt x="3303" y="5072"/>
                  </a:lnTo>
                  <a:cubicBezTo>
                    <a:pt x="2269" y="7807"/>
                    <a:pt x="1468" y="10609"/>
                    <a:pt x="868" y="13478"/>
                  </a:cubicBezTo>
                  <a:cubicBezTo>
                    <a:pt x="201" y="16947"/>
                    <a:pt x="1" y="20616"/>
                    <a:pt x="1335" y="23318"/>
                  </a:cubicBezTo>
                  <a:cubicBezTo>
                    <a:pt x="2202" y="25053"/>
                    <a:pt x="3703" y="26354"/>
                    <a:pt x="5571" y="26888"/>
                  </a:cubicBezTo>
                  <a:cubicBezTo>
                    <a:pt x="5638" y="26921"/>
                    <a:pt x="5738" y="26921"/>
                    <a:pt x="5805" y="26921"/>
                  </a:cubicBezTo>
                  <a:cubicBezTo>
                    <a:pt x="6772" y="26921"/>
                    <a:pt x="6972" y="25587"/>
                    <a:pt x="6072" y="25320"/>
                  </a:cubicBezTo>
                  <a:cubicBezTo>
                    <a:pt x="4671" y="24886"/>
                    <a:pt x="3470" y="23885"/>
                    <a:pt x="2836" y="22584"/>
                  </a:cubicBezTo>
                  <a:cubicBezTo>
                    <a:pt x="1668" y="20183"/>
                    <a:pt x="1869" y="16747"/>
                    <a:pt x="2536" y="13478"/>
                  </a:cubicBezTo>
                  <a:cubicBezTo>
                    <a:pt x="3136" y="10809"/>
                    <a:pt x="3903" y="8174"/>
                    <a:pt x="4871" y="5639"/>
                  </a:cubicBezTo>
                  <a:lnTo>
                    <a:pt x="5004" y="5205"/>
                  </a:lnTo>
                  <a:cubicBezTo>
                    <a:pt x="5471" y="3871"/>
                    <a:pt x="6405" y="2770"/>
                    <a:pt x="7639" y="2136"/>
                  </a:cubicBezTo>
                  <a:cubicBezTo>
                    <a:pt x="8040" y="1936"/>
                    <a:pt x="8507" y="1803"/>
                    <a:pt x="8940" y="1736"/>
                  </a:cubicBezTo>
                  <a:cubicBezTo>
                    <a:pt x="9074" y="1703"/>
                    <a:pt x="9207" y="1703"/>
                    <a:pt x="9307" y="1669"/>
                  </a:cubicBezTo>
                  <a:cubicBezTo>
                    <a:pt x="9369" y="1667"/>
                    <a:pt x="9430" y="1665"/>
                    <a:pt x="9492" y="1665"/>
                  </a:cubicBezTo>
                  <a:cubicBezTo>
                    <a:pt x="10889" y="1665"/>
                    <a:pt x="12178" y="2387"/>
                    <a:pt x="12977" y="3537"/>
                  </a:cubicBezTo>
                  <a:cubicBezTo>
                    <a:pt x="14644" y="5806"/>
                    <a:pt x="15445" y="8875"/>
                    <a:pt x="15979" y="11310"/>
                  </a:cubicBezTo>
                  <a:cubicBezTo>
                    <a:pt x="16179" y="12077"/>
                    <a:pt x="16312" y="12777"/>
                    <a:pt x="16412" y="13478"/>
                  </a:cubicBezTo>
                  <a:cubicBezTo>
                    <a:pt x="17613" y="21484"/>
                    <a:pt x="14845" y="23885"/>
                    <a:pt x="14744" y="23919"/>
                  </a:cubicBezTo>
                  <a:cubicBezTo>
                    <a:pt x="14090" y="24464"/>
                    <a:pt x="14594" y="25410"/>
                    <a:pt x="15274" y="25410"/>
                  </a:cubicBezTo>
                  <a:cubicBezTo>
                    <a:pt x="15426" y="25410"/>
                    <a:pt x="15587" y="25363"/>
                    <a:pt x="15745" y="25253"/>
                  </a:cubicBezTo>
                  <a:cubicBezTo>
                    <a:pt x="15912" y="25153"/>
                    <a:pt x="19381" y="22484"/>
                    <a:pt x="18080" y="13478"/>
                  </a:cubicBezTo>
                  <a:cubicBezTo>
                    <a:pt x="17947" y="12677"/>
                    <a:pt x="17813" y="11843"/>
                    <a:pt x="17613" y="10943"/>
                  </a:cubicBezTo>
                  <a:cubicBezTo>
                    <a:pt x="17046" y="8374"/>
                    <a:pt x="16179" y="5039"/>
                    <a:pt x="14311" y="2537"/>
                  </a:cubicBezTo>
                  <a:cubicBezTo>
                    <a:pt x="13196" y="930"/>
                    <a:pt x="11373" y="1"/>
                    <a:pt x="9443" y="1"/>
                  </a:cubicBezTo>
                  <a:close/>
                </a:path>
              </a:pathLst>
            </a:custGeom>
            <a:solidFill>
              <a:schemeClr val="dk1"/>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9"/>
            <p:cNvSpPr/>
            <p:nvPr/>
          </p:nvSpPr>
          <p:spPr>
            <a:xfrm>
              <a:off x="3413450" y="3649300"/>
              <a:ext cx="120100" cy="63725"/>
            </a:xfrm>
            <a:custGeom>
              <a:avLst/>
              <a:gdLst/>
              <a:ahLst/>
              <a:cxnLst/>
              <a:rect l="l" t="t" r="r" b="b"/>
              <a:pathLst>
                <a:path w="4804" h="2549" extrusionOk="0">
                  <a:moveTo>
                    <a:pt x="1555" y="1"/>
                  </a:moveTo>
                  <a:cubicBezTo>
                    <a:pt x="1034" y="1"/>
                    <a:pt x="517" y="17"/>
                    <a:pt x="0" y="51"/>
                  </a:cubicBezTo>
                  <a:lnTo>
                    <a:pt x="234" y="1985"/>
                  </a:lnTo>
                  <a:cubicBezTo>
                    <a:pt x="234" y="1985"/>
                    <a:pt x="1583" y="2549"/>
                    <a:pt x="2710" y="2549"/>
                  </a:cubicBezTo>
                  <a:cubicBezTo>
                    <a:pt x="3273" y="2549"/>
                    <a:pt x="3781" y="2408"/>
                    <a:pt x="4036" y="1985"/>
                  </a:cubicBezTo>
                  <a:cubicBezTo>
                    <a:pt x="4804" y="751"/>
                    <a:pt x="4170" y="151"/>
                    <a:pt x="3136" y="51"/>
                  </a:cubicBezTo>
                  <a:cubicBezTo>
                    <a:pt x="2602" y="17"/>
                    <a:pt x="2077" y="1"/>
                    <a:pt x="1555" y="1"/>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9"/>
            <p:cNvSpPr/>
            <p:nvPr/>
          </p:nvSpPr>
          <p:spPr>
            <a:xfrm>
              <a:off x="3289175" y="3366175"/>
              <a:ext cx="168500" cy="336950"/>
            </a:xfrm>
            <a:custGeom>
              <a:avLst/>
              <a:gdLst/>
              <a:ahLst/>
              <a:cxnLst/>
              <a:rect l="l" t="t" r="r" b="b"/>
              <a:pathLst>
                <a:path w="6740" h="13478" extrusionOk="0">
                  <a:moveTo>
                    <a:pt x="835" y="1"/>
                  </a:moveTo>
                  <a:cubicBezTo>
                    <a:pt x="168" y="3470"/>
                    <a:pt x="1" y="7139"/>
                    <a:pt x="1335" y="9841"/>
                  </a:cubicBezTo>
                  <a:cubicBezTo>
                    <a:pt x="2169" y="11576"/>
                    <a:pt x="3704" y="12877"/>
                    <a:pt x="5538" y="13444"/>
                  </a:cubicBezTo>
                  <a:cubicBezTo>
                    <a:pt x="5638" y="13444"/>
                    <a:pt x="5705" y="13477"/>
                    <a:pt x="5805" y="13477"/>
                  </a:cubicBezTo>
                  <a:cubicBezTo>
                    <a:pt x="6172" y="13477"/>
                    <a:pt x="6472" y="13244"/>
                    <a:pt x="6606" y="12910"/>
                  </a:cubicBezTo>
                  <a:cubicBezTo>
                    <a:pt x="6739" y="12443"/>
                    <a:pt x="6472" y="11976"/>
                    <a:pt x="6039" y="11843"/>
                  </a:cubicBezTo>
                  <a:cubicBezTo>
                    <a:pt x="4604" y="11442"/>
                    <a:pt x="3437" y="10442"/>
                    <a:pt x="2803" y="9107"/>
                  </a:cubicBezTo>
                  <a:cubicBezTo>
                    <a:pt x="1635" y="6706"/>
                    <a:pt x="1836" y="3270"/>
                    <a:pt x="2503"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9"/>
            <p:cNvSpPr/>
            <p:nvPr/>
          </p:nvSpPr>
          <p:spPr>
            <a:xfrm>
              <a:off x="3603575" y="3590625"/>
              <a:ext cx="113725" cy="97675"/>
            </a:xfrm>
            <a:custGeom>
              <a:avLst/>
              <a:gdLst/>
              <a:ahLst/>
              <a:cxnLst/>
              <a:rect l="l" t="t" r="r" b="b"/>
              <a:pathLst>
                <a:path w="4549" h="3907" extrusionOk="0">
                  <a:moveTo>
                    <a:pt x="3704" y="1"/>
                  </a:moveTo>
                  <a:cubicBezTo>
                    <a:pt x="3631" y="1"/>
                    <a:pt x="3543" y="20"/>
                    <a:pt x="3436" y="63"/>
                  </a:cubicBezTo>
                  <a:cubicBezTo>
                    <a:pt x="2469" y="430"/>
                    <a:pt x="1001" y="1063"/>
                    <a:pt x="368" y="1897"/>
                  </a:cubicBezTo>
                  <a:cubicBezTo>
                    <a:pt x="101" y="2198"/>
                    <a:pt x="1" y="2598"/>
                    <a:pt x="34" y="2998"/>
                  </a:cubicBezTo>
                  <a:cubicBezTo>
                    <a:pt x="219" y="3524"/>
                    <a:pt x="720" y="3906"/>
                    <a:pt x="1271" y="3906"/>
                  </a:cubicBezTo>
                  <a:cubicBezTo>
                    <a:pt x="1314" y="3906"/>
                    <a:pt x="1358" y="3904"/>
                    <a:pt x="1402" y="3899"/>
                  </a:cubicBezTo>
                  <a:cubicBezTo>
                    <a:pt x="2002" y="3832"/>
                    <a:pt x="2536" y="3532"/>
                    <a:pt x="2903" y="3065"/>
                  </a:cubicBezTo>
                  <a:cubicBezTo>
                    <a:pt x="3302" y="2635"/>
                    <a:pt x="4549" y="1"/>
                    <a:pt x="3704" y="1"/>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9"/>
            <p:cNvSpPr/>
            <p:nvPr/>
          </p:nvSpPr>
          <p:spPr>
            <a:xfrm>
              <a:off x="3640600" y="3366175"/>
              <a:ext cx="132300" cy="298350"/>
            </a:xfrm>
            <a:custGeom>
              <a:avLst/>
              <a:gdLst/>
              <a:ahLst/>
              <a:cxnLst/>
              <a:rect l="l" t="t" r="r" b="b"/>
              <a:pathLst>
                <a:path w="5292" h="11934" extrusionOk="0">
                  <a:moveTo>
                    <a:pt x="2322" y="1"/>
                  </a:moveTo>
                  <a:cubicBezTo>
                    <a:pt x="3523" y="8007"/>
                    <a:pt x="755" y="10408"/>
                    <a:pt x="654" y="10442"/>
                  </a:cubicBezTo>
                  <a:cubicBezTo>
                    <a:pt x="0" y="10987"/>
                    <a:pt x="504" y="11933"/>
                    <a:pt x="1184" y="11933"/>
                  </a:cubicBezTo>
                  <a:cubicBezTo>
                    <a:pt x="1336" y="11933"/>
                    <a:pt x="1497" y="11886"/>
                    <a:pt x="1655" y="11776"/>
                  </a:cubicBezTo>
                  <a:cubicBezTo>
                    <a:pt x="1822" y="11676"/>
                    <a:pt x="5291" y="9007"/>
                    <a:pt x="3990"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9"/>
            <p:cNvSpPr/>
            <p:nvPr/>
          </p:nvSpPr>
          <p:spPr>
            <a:xfrm>
              <a:off x="4121450" y="1818400"/>
              <a:ext cx="54225" cy="25050"/>
            </a:xfrm>
            <a:custGeom>
              <a:avLst/>
              <a:gdLst/>
              <a:ahLst/>
              <a:cxnLst/>
              <a:rect l="l" t="t" r="r" b="b"/>
              <a:pathLst>
                <a:path w="2169" h="1002" fill="none" extrusionOk="0">
                  <a:moveTo>
                    <a:pt x="0" y="1"/>
                  </a:moveTo>
                  <a:lnTo>
                    <a:pt x="2169" y="1002"/>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9"/>
            <p:cNvSpPr/>
            <p:nvPr/>
          </p:nvSpPr>
          <p:spPr>
            <a:xfrm>
              <a:off x="2022450" y="4655450"/>
              <a:ext cx="3679325" cy="364450"/>
            </a:xfrm>
            <a:custGeom>
              <a:avLst/>
              <a:gdLst/>
              <a:ahLst/>
              <a:cxnLst/>
              <a:rect l="l" t="t" r="r" b="b"/>
              <a:pathLst>
                <a:path w="147173" h="14578" extrusionOk="0">
                  <a:moveTo>
                    <a:pt x="15411" y="0"/>
                  </a:moveTo>
                  <a:lnTo>
                    <a:pt x="0" y="14577"/>
                  </a:lnTo>
                  <a:lnTo>
                    <a:pt x="147172" y="14577"/>
                  </a:lnTo>
                  <a:lnTo>
                    <a:pt x="137899"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9"/>
            <p:cNvSpPr/>
            <p:nvPr/>
          </p:nvSpPr>
          <p:spPr>
            <a:xfrm>
              <a:off x="2022450" y="5019875"/>
              <a:ext cx="3679325" cy="98425"/>
            </a:xfrm>
            <a:custGeom>
              <a:avLst/>
              <a:gdLst/>
              <a:ahLst/>
              <a:cxnLst/>
              <a:rect l="l" t="t" r="r" b="b"/>
              <a:pathLst>
                <a:path w="147173" h="3937" extrusionOk="0">
                  <a:moveTo>
                    <a:pt x="0" y="0"/>
                  </a:moveTo>
                  <a:lnTo>
                    <a:pt x="0" y="3936"/>
                  </a:lnTo>
                  <a:lnTo>
                    <a:pt x="147172" y="3936"/>
                  </a:lnTo>
                  <a:lnTo>
                    <a:pt x="147172"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9"/>
            <p:cNvSpPr/>
            <p:nvPr/>
          </p:nvSpPr>
          <p:spPr>
            <a:xfrm>
              <a:off x="2407725" y="4853925"/>
              <a:ext cx="604625" cy="75900"/>
            </a:xfrm>
            <a:custGeom>
              <a:avLst/>
              <a:gdLst/>
              <a:ahLst/>
              <a:cxnLst/>
              <a:rect l="l" t="t" r="r" b="b"/>
              <a:pathLst>
                <a:path w="24185" h="3036" extrusionOk="0">
                  <a:moveTo>
                    <a:pt x="0" y="0"/>
                  </a:moveTo>
                  <a:lnTo>
                    <a:pt x="0" y="3036"/>
                  </a:lnTo>
                  <a:lnTo>
                    <a:pt x="24184" y="3036"/>
                  </a:lnTo>
                  <a:lnTo>
                    <a:pt x="24184" y="0"/>
                  </a:ln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9"/>
            <p:cNvSpPr/>
            <p:nvPr/>
          </p:nvSpPr>
          <p:spPr>
            <a:xfrm>
              <a:off x="2407725" y="4614575"/>
              <a:ext cx="833950" cy="239375"/>
            </a:xfrm>
            <a:custGeom>
              <a:avLst/>
              <a:gdLst/>
              <a:ahLst/>
              <a:cxnLst/>
              <a:rect l="l" t="t" r="r" b="b"/>
              <a:pathLst>
                <a:path w="33358" h="9575" extrusionOk="0">
                  <a:moveTo>
                    <a:pt x="14311" y="1"/>
                  </a:moveTo>
                  <a:lnTo>
                    <a:pt x="0" y="9574"/>
                  </a:lnTo>
                  <a:lnTo>
                    <a:pt x="24184" y="9574"/>
                  </a:lnTo>
                  <a:lnTo>
                    <a:pt x="33358" y="468"/>
                  </a:lnTo>
                  <a:lnTo>
                    <a:pt x="14311"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9"/>
            <p:cNvSpPr/>
            <p:nvPr/>
          </p:nvSpPr>
          <p:spPr>
            <a:xfrm>
              <a:off x="3012325" y="4626250"/>
              <a:ext cx="229350" cy="303575"/>
            </a:xfrm>
            <a:custGeom>
              <a:avLst/>
              <a:gdLst/>
              <a:ahLst/>
              <a:cxnLst/>
              <a:rect l="l" t="t" r="r" b="b"/>
              <a:pathLst>
                <a:path w="9174" h="12143" extrusionOk="0">
                  <a:moveTo>
                    <a:pt x="9174" y="1"/>
                  </a:moveTo>
                  <a:lnTo>
                    <a:pt x="0" y="9107"/>
                  </a:lnTo>
                  <a:lnTo>
                    <a:pt x="0" y="12143"/>
                  </a:lnTo>
                  <a:lnTo>
                    <a:pt x="9174" y="2969"/>
                  </a:lnTo>
                  <a:lnTo>
                    <a:pt x="9174"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9"/>
            <p:cNvSpPr/>
            <p:nvPr/>
          </p:nvSpPr>
          <p:spPr>
            <a:xfrm>
              <a:off x="2948100" y="4835575"/>
              <a:ext cx="48400" cy="105100"/>
            </a:xfrm>
            <a:custGeom>
              <a:avLst/>
              <a:gdLst/>
              <a:ahLst/>
              <a:cxnLst/>
              <a:rect l="l" t="t" r="r" b="b"/>
              <a:pathLst>
                <a:path w="1936" h="4204" fill="none" extrusionOk="0">
                  <a:moveTo>
                    <a:pt x="1936" y="0"/>
                  </a:moveTo>
                  <a:cubicBezTo>
                    <a:pt x="1936" y="0"/>
                    <a:pt x="1" y="367"/>
                    <a:pt x="1" y="2035"/>
                  </a:cubicBezTo>
                  <a:cubicBezTo>
                    <a:pt x="1" y="3703"/>
                    <a:pt x="1669" y="4203"/>
                    <a:pt x="1669" y="4203"/>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9"/>
            <p:cNvSpPr/>
            <p:nvPr/>
          </p:nvSpPr>
          <p:spPr>
            <a:xfrm>
              <a:off x="2899750" y="4835575"/>
              <a:ext cx="48375" cy="105100"/>
            </a:xfrm>
            <a:custGeom>
              <a:avLst/>
              <a:gdLst/>
              <a:ahLst/>
              <a:cxnLst/>
              <a:rect l="l" t="t" r="r" b="b"/>
              <a:pathLst>
                <a:path w="1935" h="4204" fill="none" extrusionOk="0">
                  <a:moveTo>
                    <a:pt x="1935" y="0"/>
                  </a:moveTo>
                  <a:cubicBezTo>
                    <a:pt x="1935" y="0"/>
                    <a:pt x="0" y="367"/>
                    <a:pt x="0" y="2035"/>
                  </a:cubicBezTo>
                  <a:cubicBezTo>
                    <a:pt x="0" y="3703"/>
                    <a:pt x="1668" y="4203"/>
                    <a:pt x="1668" y="4203"/>
                  </a:cubicBezTo>
                </a:path>
              </a:pathLst>
            </a:custGeom>
            <a:no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9"/>
            <p:cNvSpPr/>
            <p:nvPr/>
          </p:nvSpPr>
          <p:spPr>
            <a:xfrm>
              <a:off x="2851375" y="4835575"/>
              <a:ext cx="48400" cy="105100"/>
            </a:xfrm>
            <a:custGeom>
              <a:avLst/>
              <a:gdLst/>
              <a:ahLst/>
              <a:cxnLst/>
              <a:rect l="l" t="t" r="r" b="b"/>
              <a:pathLst>
                <a:path w="1936" h="4204" fill="none" extrusionOk="0">
                  <a:moveTo>
                    <a:pt x="1935" y="0"/>
                  </a:moveTo>
                  <a:cubicBezTo>
                    <a:pt x="1935" y="0"/>
                    <a:pt x="0" y="367"/>
                    <a:pt x="0" y="2035"/>
                  </a:cubicBezTo>
                  <a:cubicBezTo>
                    <a:pt x="0" y="3703"/>
                    <a:pt x="1668" y="4203"/>
                    <a:pt x="1668" y="4203"/>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9"/>
            <p:cNvSpPr/>
            <p:nvPr/>
          </p:nvSpPr>
          <p:spPr>
            <a:xfrm>
              <a:off x="2803000" y="4835575"/>
              <a:ext cx="48400" cy="105100"/>
            </a:xfrm>
            <a:custGeom>
              <a:avLst/>
              <a:gdLst/>
              <a:ahLst/>
              <a:cxnLst/>
              <a:rect l="l" t="t" r="r" b="b"/>
              <a:pathLst>
                <a:path w="1936" h="4204" fill="none" extrusionOk="0">
                  <a:moveTo>
                    <a:pt x="1935" y="0"/>
                  </a:moveTo>
                  <a:cubicBezTo>
                    <a:pt x="1935" y="0"/>
                    <a:pt x="1" y="367"/>
                    <a:pt x="1" y="2035"/>
                  </a:cubicBezTo>
                  <a:cubicBezTo>
                    <a:pt x="1" y="3703"/>
                    <a:pt x="1669" y="4203"/>
                    <a:pt x="1669" y="4203"/>
                  </a:cubicBezTo>
                </a:path>
              </a:pathLst>
            </a:custGeom>
            <a:no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9"/>
            <p:cNvSpPr/>
            <p:nvPr/>
          </p:nvSpPr>
          <p:spPr>
            <a:xfrm>
              <a:off x="2754650" y="4835575"/>
              <a:ext cx="48375" cy="105100"/>
            </a:xfrm>
            <a:custGeom>
              <a:avLst/>
              <a:gdLst/>
              <a:ahLst/>
              <a:cxnLst/>
              <a:rect l="l" t="t" r="r" b="b"/>
              <a:pathLst>
                <a:path w="1935" h="4204" fill="none" extrusionOk="0">
                  <a:moveTo>
                    <a:pt x="1935" y="0"/>
                  </a:moveTo>
                  <a:cubicBezTo>
                    <a:pt x="1935" y="0"/>
                    <a:pt x="0" y="367"/>
                    <a:pt x="0" y="2035"/>
                  </a:cubicBezTo>
                  <a:cubicBezTo>
                    <a:pt x="0" y="3703"/>
                    <a:pt x="1668" y="4203"/>
                    <a:pt x="1668" y="4203"/>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9"/>
            <p:cNvSpPr/>
            <p:nvPr/>
          </p:nvSpPr>
          <p:spPr>
            <a:xfrm>
              <a:off x="2707100" y="4835575"/>
              <a:ext cx="47575" cy="105100"/>
            </a:xfrm>
            <a:custGeom>
              <a:avLst/>
              <a:gdLst/>
              <a:ahLst/>
              <a:cxnLst/>
              <a:rect l="l" t="t" r="r" b="b"/>
              <a:pathLst>
                <a:path w="1903" h="4204" fill="none" extrusionOk="0">
                  <a:moveTo>
                    <a:pt x="1902" y="0"/>
                  </a:moveTo>
                  <a:cubicBezTo>
                    <a:pt x="1902" y="0"/>
                    <a:pt x="1" y="367"/>
                    <a:pt x="1" y="2035"/>
                  </a:cubicBezTo>
                  <a:cubicBezTo>
                    <a:pt x="1" y="3703"/>
                    <a:pt x="1669" y="4203"/>
                    <a:pt x="1669" y="4203"/>
                  </a:cubicBezTo>
                </a:path>
              </a:pathLst>
            </a:custGeom>
            <a:no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9"/>
            <p:cNvSpPr/>
            <p:nvPr/>
          </p:nvSpPr>
          <p:spPr>
            <a:xfrm>
              <a:off x="2658725" y="4835575"/>
              <a:ext cx="47575" cy="105100"/>
            </a:xfrm>
            <a:custGeom>
              <a:avLst/>
              <a:gdLst/>
              <a:ahLst/>
              <a:cxnLst/>
              <a:rect l="l" t="t" r="r" b="b"/>
              <a:pathLst>
                <a:path w="1903" h="4204" fill="none" extrusionOk="0">
                  <a:moveTo>
                    <a:pt x="1902" y="0"/>
                  </a:moveTo>
                  <a:cubicBezTo>
                    <a:pt x="1902" y="0"/>
                    <a:pt x="1" y="367"/>
                    <a:pt x="1" y="2035"/>
                  </a:cubicBezTo>
                  <a:cubicBezTo>
                    <a:pt x="1" y="3703"/>
                    <a:pt x="1669" y="4203"/>
                    <a:pt x="1669" y="4203"/>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9"/>
            <p:cNvSpPr/>
            <p:nvPr/>
          </p:nvSpPr>
          <p:spPr>
            <a:xfrm>
              <a:off x="2610375" y="4835575"/>
              <a:ext cx="48375" cy="105100"/>
            </a:xfrm>
            <a:custGeom>
              <a:avLst/>
              <a:gdLst/>
              <a:ahLst/>
              <a:cxnLst/>
              <a:rect l="l" t="t" r="r" b="b"/>
              <a:pathLst>
                <a:path w="1935" h="4204" fill="none" extrusionOk="0">
                  <a:moveTo>
                    <a:pt x="1935" y="0"/>
                  </a:moveTo>
                  <a:cubicBezTo>
                    <a:pt x="1935" y="0"/>
                    <a:pt x="0" y="367"/>
                    <a:pt x="0" y="2035"/>
                  </a:cubicBezTo>
                  <a:cubicBezTo>
                    <a:pt x="0" y="3703"/>
                    <a:pt x="1668" y="4203"/>
                    <a:pt x="1668" y="4203"/>
                  </a:cubicBezTo>
                </a:path>
              </a:pathLst>
            </a:custGeom>
            <a:no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9"/>
            <p:cNvSpPr/>
            <p:nvPr/>
          </p:nvSpPr>
          <p:spPr>
            <a:xfrm>
              <a:off x="2556175" y="4835575"/>
              <a:ext cx="48375" cy="105100"/>
            </a:xfrm>
            <a:custGeom>
              <a:avLst/>
              <a:gdLst/>
              <a:ahLst/>
              <a:cxnLst/>
              <a:rect l="l" t="t" r="r" b="b"/>
              <a:pathLst>
                <a:path w="1935" h="4204" fill="none" extrusionOk="0">
                  <a:moveTo>
                    <a:pt x="1935" y="0"/>
                  </a:moveTo>
                  <a:cubicBezTo>
                    <a:pt x="1935" y="0"/>
                    <a:pt x="0" y="367"/>
                    <a:pt x="0" y="2035"/>
                  </a:cubicBezTo>
                  <a:cubicBezTo>
                    <a:pt x="0" y="3703"/>
                    <a:pt x="1668" y="4203"/>
                    <a:pt x="1668" y="4203"/>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9"/>
            <p:cNvSpPr/>
            <p:nvPr/>
          </p:nvSpPr>
          <p:spPr>
            <a:xfrm>
              <a:off x="2501950" y="4835575"/>
              <a:ext cx="48400" cy="105100"/>
            </a:xfrm>
            <a:custGeom>
              <a:avLst/>
              <a:gdLst/>
              <a:ahLst/>
              <a:cxnLst/>
              <a:rect l="l" t="t" r="r" b="b"/>
              <a:pathLst>
                <a:path w="1936" h="4204" fill="none" extrusionOk="0">
                  <a:moveTo>
                    <a:pt x="1936" y="0"/>
                  </a:moveTo>
                  <a:cubicBezTo>
                    <a:pt x="1936" y="0"/>
                    <a:pt x="1" y="367"/>
                    <a:pt x="1" y="2035"/>
                  </a:cubicBezTo>
                  <a:cubicBezTo>
                    <a:pt x="1" y="3703"/>
                    <a:pt x="1669" y="4203"/>
                    <a:pt x="1669" y="4203"/>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9"/>
            <p:cNvSpPr/>
            <p:nvPr/>
          </p:nvSpPr>
          <p:spPr>
            <a:xfrm>
              <a:off x="2441075" y="4835575"/>
              <a:ext cx="48400" cy="105100"/>
            </a:xfrm>
            <a:custGeom>
              <a:avLst/>
              <a:gdLst/>
              <a:ahLst/>
              <a:cxnLst/>
              <a:rect l="l" t="t" r="r" b="b"/>
              <a:pathLst>
                <a:path w="1936" h="4204" fill="none" extrusionOk="0">
                  <a:moveTo>
                    <a:pt x="1935" y="0"/>
                  </a:moveTo>
                  <a:cubicBezTo>
                    <a:pt x="1935" y="0"/>
                    <a:pt x="1" y="367"/>
                    <a:pt x="1" y="2035"/>
                  </a:cubicBezTo>
                  <a:cubicBezTo>
                    <a:pt x="1" y="3703"/>
                    <a:pt x="1669" y="4203"/>
                    <a:pt x="1669" y="4203"/>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9"/>
            <p:cNvSpPr/>
            <p:nvPr/>
          </p:nvSpPr>
          <p:spPr>
            <a:xfrm>
              <a:off x="2720450" y="4673800"/>
              <a:ext cx="289400" cy="94250"/>
            </a:xfrm>
            <a:custGeom>
              <a:avLst/>
              <a:gdLst/>
              <a:ahLst/>
              <a:cxnLst/>
              <a:rect l="l" t="t" r="r" b="b"/>
              <a:pathLst>
                <a:path w="11576" h="3770" fill="none" extrusionOk="0">
                  <a:moveTo>
                    <a:pt x="3003" y="0"/>
                  </a:moveTo>
                  <a:cubicBezTo>
                    <a:pt x="1668" y="734"/>
                    <a:pt x="601" y="1868"/>
                    <a:pt x="0" y="3269"/>
                  </a:cubicBezTo>
                  <a:cubicBezTo>
                    <a:pt x="1768" y="2702"/>
                    <a:pt x="3136" y="1468"/>
                    <a:pt x="4470" y="200"/>
                  </a:cubicBezTo>
                  <a:lnTo>
                    <a:pt x="3036" y="3769"/>
                  </a:lnTo>
                  <a:cubicBezTo>
                    <a:pt x="4370" y="3669"/>
                    <a:pt x="5604" y="2935"/>
                    <a:pt x="6305" y="1768"/>
                  </a:cubicBezTo>
                  <a:cubicBezTo>
                    <a:pt x="5805" y="1968"/>
                    <a:pt x="5604" y="2569"/>
                    <a:pt x="5871" y="3036"/>
                  </a:cubicBezTo>
                  <a:cubicBezTo>
                    <a:pt x="7105" y="2835"/>
                    <a:pt x="7873" y="1668"/>
                    <a:pt x="8473" y="634"/>
                  </a:cubicBezTo>
                  <a:cubicBezTo>
                    <a:pt x="8573" y="1201"/>
                    <a:pt x="8640" y="1801"/>
                    <a:pt x="8607" y="2402"/>
                  </a:cubicBezTo>
                  <a:cubicBezTo>
                    <a:pt x="9607" y="2569"/>
                    <a:pt x="10641" y="2435"/>
                    <a:pt x="11575" y="2035"/>
                  </a:cubicBezTo>
                </a:path>
              </a:pathLst>
            </a:custGeom>
            <a:noFill/>
            <a:ln w="7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9"/>
            <p:cNvSpPr/>
            <p:nvPr/>
          </p:nvSpPr>
          <p:spPr>
            <a:xfrm>
              <a:off x="4398300" y="4290175"/>
              <a:ext cx="1051625" cy="577100"/>
            </a:xfrm>
            <a:custGeom>
              <a:avLst/>
              <a:gdLst/>
              <a:ahLst/>
              <a:cxnLst/>
              <a:rect l="l" t="t" r="r" b="b"/>
              <a:pathLst>
                <a:path w="42065" h="23084" extrusionOk="0">
                  <a:moveTo>
                    <a:pt x="1" y="1"/>
                  </a:moveTo>
                  <a:lnTo>
                    <a:pt x="1" y="23084"/>
                  </a:lnTo>
                  <a:lnTo>
                    <a:pt x="42064" y="23084"/>
                  </a:lnTo>
                  <a:lnTo>
                    <a:pt x="42064"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9"/>
            <p:cNvSpPr/>
            <p:nvPr/>
          </p:nvSpPr>
          <p:spPr>
            <a:xfrm>
              <a:off x="5562780" y="4009156"/>
              <a:ext cx="169300" cy="737200"/>
            </a:xfrm>
            <a:custGeom>
              <a:avLst/>
              <a:gdLst/>
              <a:ahLst/>
              <a:cxnLst/>
              <a:rect l="l" t="t" r="r" b="b"/>
              <a:pathLst>
                <a:path w="6772" h="29488" extrusionOk="0">
                  <a:moveTo>
                    <a:pt x="0" y="0"/>
                  </a:moveTo>
                  <a:lnTo>
                    <a:pt x="0" y="23050"/>
                  </a:lnTo>
                  <a:lnTo>
                    <a:pt x="6772" y="29488"/>
                  </a:lnTo>
                  <a:lnTo>
                    <a:pt x="6772" y="6405"/>
                  </a:lnTo>
                  <a:lnTo>
                    <a:pt x="0"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9"/>
            <p:cNvSpPr/>
            <p:nvPr/>
          </p:nvSpPr>
          <p:spPr>
            <a:xfrm>
              <a:off x="4229850" y="4130075"/>
              <a:ext cx="1220075" cy="160125"/>
            </a:xfrm>
            <a:custGeom>
              <a:avLst/>
              <a:gdLst/>
              <a:ahLst/>
              <a:cxnLst/>
              <a:rect l="l" t="t" r="r" b="b"/>
              <a:pathLst>
                <a:path w="48803" h="6405" extrusionOk="0">
                  <a:moveTo>
                    <a:pt x="1" y="0"/>
                  </a:moveTo>
                  <a:lnTo>
                    <a:pt x="6772" y="6405"/>
                  </a:lnTo>
                  <a:lnTo>
                    <a:pt x="48802" y="6405"/>
                  </a:lnTo>
                  <a:lnTo>
                    <a:pt x="42031"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9"/>
            <p:cNvSpPr/>
            <p:nvPr/>
          </p:nvSpPr>
          <p:spPr>
            <a:xfrm>
              <a:off x="4737725" y="4409425"/>
              <a:ext cx="325250" cy="325275"/>
            </a:xfrm>
            <a:custGeom>
              <a:avLst/>
              <a:gdLst/>
              <a:ahLst/>
              <a:cxnLst/>
              <a:rect l="l" t="t" r="r" b="b"/>
              <a:pathLst>
                <a:path w="13010" h="13011" extrusionOk="0">
                  <a:moveTo>
                    <a:pt x="4070" y="1"/>
                  </a:moveTo>
                  <a:lnTo>
                    <a:pt x="4070" y="3904"/>
                  </a:lnTo>
                  <a:lnTo>
                    <a:pt x="0" y="3904"/>
                  </a:lnTo>
                  <a:lnTo>
                    <a:pt x="0" y="9141"/>
                  </a:lnTo>
                  <a:lnTo>
                    <a:pt x="4070" y="9141"/>
                  </a:lnTo>
                  <a:lnTo>
                    <a:pt x="4070" y="13010"/>
                  </a:lnTo>
                  <a:lnTo>
                    <a:pt x="9307" y="13010"/>
                  </a:lnTo>
                  <a:lnTo>
                    <a:pt x="9307" y="9141"/>
                  </a:lnTo>
                  <a:lnTo>
                    <a:pt x="13010" y="9141"/>
                  </a:lnTo>
                  <a:lnTo>
                    <a:pt x="13010" y="3904"/>
                  </a:lnTo>
                  <a:lnTo>
                    <a:pt x="9307" y="3904"/>
                  </a:lnTo>
                  <a:lnTo>
                    <a:pt x="9307" y="1"/>
                  </a:lnTo>
                  <a:close/>
                </a:path>
              </a:pathLst>
            </a:custGeom>
            <a:solidFill>
              <a:schemeClr val="lt1"/>
            </a:solidFill>
            <a:ln w="1085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9"/>
            <p:cNvSpPr/>
            <p:nvPr/>
          </p:nvSpPr>
          <p:spPr>
            <a:xfrm>
              <a:off x="4746050" y="4130075"/>
              <a:ext cx="169325" cy="160125"/>
            </a:xfrm>
            <a:custGeom>
              <a:avLst/>
              <a:gdLst/>
              <a:ahLst/>
              <a:cxnLst/>
              <a:rect l="l" t="t" r="r" b="b"/>
              <a:pathLst>
                <a:path w="6773" h="6405" extrusionOk="0">
                  <a:moveTo>
                    <a:pt x="6772" y="6405"/>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9"/>
            <p:cNvSpPr/>
            <p:nvPr/>
          </p:nvSpPr>
          <p:spPr>
            <a:xfrm>
              <a:off x="4746050" y="4130075"/>
              <a:ext cx="169325" cy="160125"/>
            </a:xfrm>
            <a:custGeom>
              <a:avLst/>
              <a:gdLst/>
              <a:ahLst/>
              <a:cxnLst/>
              <a:rect l="l" t="t" r="r" b="b"/>
              <a:pathLst>
                <a:path w="6773" h="6405" fill="none" extrusionOk="0">
                  <a:moveTo>
                    <a:pt x="6772" y="6405"/>
                  </a:moveTo>
                  <a:lnTo>
                    <a:pt x="1"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0" name="Google Shape;1060;p49"/>
          <p:cNvSpPr txBox="1">
            <a:spLocks noGrp="1"/>
          </p:cNvSpPr>
          <p:nvPr>
            <p:ph type="subTitle" idx="1"/>
          </p:nvPr>
        </p:nvSpPr>
        <p:spPr>
          <a:xfrm>
            <a:off x="4040161" y="2833378"/>
            <a:ext cx="4303800" cy="1464600"/>
          </a:xfrm>
          <a:prstGeom prst="rect">
            <a:avLst/>
          </a:prstGeom>
        </p:spPr>
        <p:txBody>
          <a:bodyPr spcFirstLastPara="1" wrap="square" lIns="91425" tIns="91425" rIns="91425" bIns="91425" anchor="ctr" anchorCtr="0">
            <a:noAutofit/>
          </a:bodyPr>
          <a:lstStyle/>
          <a:p>
            <a:pPr marL="457200" lvl="0" indent="-355600" algn="r" rtl="0">
              <a:spcBef>
                <a:spcPts val="0"/>
              </a:spcBef>
              <a:spcAft>
                <a:spcPts val="0"/>
              </a:spcAft>
              <a:buSzPts val="2000"/>
              <a:buChar char="-"/>
            </a:pPr>
            <a:r>
              <a:rPr lang="en" sz="2000" dirty="0"/>
              <a:t>Sảy thai là gì?</a:t>
            </a:r>
            <a:endParaRPr sz="2000" dirty="0"/>
          </a:p>
          <a:p>
            <a:pPr marL="457200" lvl="0" indent="-355600" algn="r" rtl="0">
              <a:spcBef>
                <a:spcPts val="0"/>
              </a:spcBef>
              <a:spcAft>
                <a:spcPts val="0"/>
              </a:spcAft>
              <a:buSzPts val="2000"/>
              <a:buChar char="-"/>
            </a:pPr>
            <a:r>
              <a:rPr lang="en" sz="2000" dirty="0"/>
              <a:t>Nguyên nhân dẫn đến sảy thai</a:t>
            </a:r>
            <a:endParaRPr sz="2000" dirty="0"/>
          </a:p>
          <a:p>
            <a:pPr marL="457200" lvl="0" indent="-355600" algn="r" rtl="0">
              <a:spcBef>
                <a:spcPts val="0"/>
              </a:spcBef>
              <a:spcAft>
                <a:spcPts val="0"/>
              </a:spcAft>
              <a:buSzPts val="2000"/>
              <a:buChar char="-"/>
            </a:pPr>
            <a:r>
              <a:rPr lang="en" sz="2000" dirty="0"/>
              <a:t>Cách phòng ngừa </a:t>
            </a:r>
            <a:endParaRPr sz="2000" dirty="0"/>
          </a:p>
        </p:txBody>
      </p:sp>
    </p:spTree>
    <p:extLst>
      <p:ext uri="{BB962C8B-B14F-4D97-AF65-F5344CB8AC3E}">
        <p14:creationId xmlns:p14="http://schemas.microsoft.com/office/powerpoint/2010/main" val="310453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0C0"/>
                </a:solidFill>
              </a:rPr>
              <a:t>Sảy thai là gì?</a:t>
            </a:r>
            <a:endParaRPr>
              <a:solidFill>
                <a:srgbClr val="0070C0"/>
              </a:solidFill>
            </a:endParaRPr>
          </a:p>
        </p:txBody>
      </p:sp>
      <p:sp>
        <p:nvSpPr>
          <p:cNvPr id="1066" name="Google Shape;1066;p50"/>
          <p:cNvSpPr txBox="1">
            <a:spLocks noGrp="1"/>
          </p:cNvSpPr>
          <p:nvPr>
            <p:ph type="subTitle" idx="1"/>
          </p:nvPr>
        </p:nvSpPr>
        <p:spPr>
          <a:xfrm rot="-9625">
            <a:off x="893813" y="1449929"/>
            <a:ext cx="6107724" cy="2853322"/>
          </a:xfrm>
          <a:prstGeom prst="rect">
            <a:avLst/>
          </a:prstGeom>
        </p:spPr>
        <p:txBody>
          <a:bodyPr spcFirstLastPara="1" wrap="square" lIns="91425" tIns="91425" rIns="91425" bIns="91425" anchor="t" anchorCtr="0">
            <a:noAutofit/>
          </a:bodyPr>
          <a:lstStyle/>
          <a:p>
            <a:pPr marL="457200" lvl="0" indent="-387350" algn="r" rtl="0">
              <a:spcBef>
                <a:spcPts val="0"/>
              </a:spcBef>
              <a:spcAft>
                <a:spcPts val="0"/>
              </a:spcAft>
              <a:buSzPts val="2500"/>
              <a:buChar char="❏"/>
            </a:pPr>
            <a:r>
              <a:rPr lang="en" sz="2500">
                <a:solidFill>
                  <a:schemeClr val="dk2"/>
                </a:solidFill>
                <a:highlight>
                  <a:srgbClr val="FFFFFF"/>
                </a:highlight>
              </a:rPr>
              <a:t>S</a:t>
            </a:r>
            <a:r>
              <a:rPr lang="en" sz="2500">
                <a:highlight>
                  <a:srgbClr val="FFFFFF"/>
                </a:highlight>
              </a:rPr>
              <a:t>ảy thai là tình trạng thai nhi bị mất trước tuần 20 của thai kỳ (sau tuần 20, người ta gọi là lưu thai)</a:t>
            </a:r>
            <a:endParaRPr sz="2500">
              <a:highlight>
                <a:srgbClr val="FFFFFF"/>
              </a:highlight>
            </a:endParaRPr>
          </a:p>
          <a:p>
            <a:pPr marL="457200" lvl="0" indent="0" algn="r" rtl="0">
              <a:spcBef>
                <a:spcPts val="0"/>
              </a:spcBef>
              <a:spcAft>
                <a:spcPts val="0"/>
              </a:spcAft>
              <a:buNone/>
            </a:pPr>
            <a:endParaRPr sz="2500">
              <a:highlight>
                <a:srgbClr val="FFFFFF"/>
              </a:highlight>
            </a:endParaRPr>
          </a:p>
          <a:p>
            <a:pPr marL="457200" lvl="0" indent="-387350" algn="r" rtl="0">
              <a:spcBef>
                <a:spcPts val="0"/>
              </a:spcBef>
              <a:spcAft>
                <a:spcPts val="0"/>
              </a:spcAft>
              <a:buSzPts val="2500"/>
              <a:buChar char="❏"/>
            </a:pPr>
            <a:r>
              <a:rPr lang="en" sz="2500">
                <a:solidFill>
                  <a:schemeClr val="dk2"/>
                </a:solidFill>
                <a:highlight>
                  <a:srgbClr val="FFFFFF"/>
                </a:highlight>
              </a:rPr>
              <a:t>T</a:t>
            </a:r>
            <a:r>
              <a:rPr lang="en" sz="2500">
                <a:highlight>
                  <a:srgbClr val="FFFFFF"/>
                </a:highlight>
              </a:rPr>
              <a:t>heo thống kê, có tới 10 – 15% tổng số thai kỳ bị sảy thai, trong đó, 80% các ca xảy ra trước tuần thứ 12 của thai kỳ</a:t>
            </a:r>
            <a:endParaRPr sz="2500"/>
          </a:p>
        </p:txBody>
      </p:sp>
      <p:grpSp>
        <p:nvGrpSpPr>
          <p:cNvPr id="1067" name="Google Shape;1067;p50"/>
          <p:cNvGrpSpPr/>
          <p:nvPr/>
        </p:nvGrpSpPr>
        <p:grpSpPr>
          <a:xfrm>
            <a:off x="7272747" y="1764562"/>
            <a:ext cx="888713" cy="1024658"/>
            <a:chOff x="-23918325" y="2266334"/>
            <a:chExt cx="279189" cy="370247"/>
          </a:xfrm>
        </p:grpSpPr>
        <p:sp>
          <p:nvSpPr>
            <p:cNvPr id="1068" name="Google Shape;1068;p50"/>
            <p:cNvSpPr/>
            <p:nvPr/>
          </p:nvSpPr>
          <p:spPr>
            <a:xfrm>
              <a:off x="-23905361" y="2266334"/>
              <a:ext cx="266225" cy="370247"/>
            </a:xfrm>
            <a:custGeom>
              <a:avLst/>
              <a:gdLst/>
              <a:ahLst/>
              <a:cxnLst/>
              <a:rect l="l" t="t" r="r" b="b"/>
              <a:pathLst>
                <a:path w="10649" h="11846" extrusionOk="0">
                  <a:moveTo>
                    <a:pt x="3844" y="693"/>
                  </a:moveTo>
                  <a:cubicBezTo>
                    <a:pt x="4033" y="693"/>
                    <a:pt x="4190" y="851"/>
                    <a:pt x="4190" y="1040"/>
                  </a:cubicBezTo>
                  <a:lnTo>
                    <a:pt x="4190" y="1449"/>
                  </a:lnTo>
                  <a:lnTo>
                    <a:pt x="2804" y="1449"/>
                  </a:lnTo>
                  <a:lnTo>
                    <a:pt x="2804" y="1040"/>
                  </a:lnTo>
                  <a:lnTo>
                    <a:pt x="2773" y="1040"/>
                  </a:lnTo>
                  <a:cubicBezTo>
                    <a:pt x="2773" y="851"/>
                    <a:pt x="2930" y="693"/>
                    <a:pt x="3119" y="693"/>
                  </a:cubicBezTo>
                  <a:close/>
                  <a:moveTo>
                    <a:pt x="5230" y="2111"/>
                  </a:moveTo>
                  <a:cubicBezTo>
                    <a:pt x="5608" y="2111"/>
                    <a:pt x="5955" y="2363"/>
                    <a:pt x="6175" y="2710"/>
                  </a:cubicBezTo>
                  <a:cubicBezTo>
                    <a:pt x="5703" y="2993"/>
                    <a:pt x="5387" y="3497"/>
                    <a:pt x="5387" y="4096"/>
                  </a:cubicBezTo>
                  <a:cubicBezTo>
                    <a:pt x="5387" y="4442"/>
                    <a:pt x="5482" y="4726"/>
                    <a:pt x="5640" y="4946"/>
                  </a:cubicBezTo>
                  <a:cubicBezTo>
                    <a:pt x="5547" y="4960"/>
                    <a:pt x="5454" y="4966"/>
                    <a:pt x="5362" y="4966"/>
                  </a:cubicBezTo>
                  <a:cubicBezTo>
                    <a:pt x="4796" y="4966"/>
                    <a:pt x="4246" y="4723"/>
                    <a:pt x="3812" y="4316"/>
                  </a:cubicBezTo>
                  <a:lnTo>
                    <a:pt x="3718" y="4253"/>
                  </a:lnTo>
                  <a:cubicBezTo>
                    <a:pt x="3245" y="3812"/>
                    <a:pt x="2647" y="3529"/>
                    <a:pt x="2016" y="3466"/>
                  </a:cubicBezTo>
                  <a:cubicBezTo>
                    <a:pt x="1874" y="3433"/>
                    <a:pt x="1727" y="3419"/>
                    <a:pt x="1578" y="3419"/>
                  </a:cubicBezTo>
                  <a:cubicBezTo>
                    <a:pt x="1299" y="3419"/>
                    <a:pt x="1012" y="3467"/>
                    <a:pt x="725" y="3529"/>
                  </a:cubicBezTo>
                  <a:lnTo>
                    <a:pt x="725" y="3151"/>
                  </a:lnTo>
                  <a:cubicBezTo>
                    <a:pt x="693" y="2583"/>
                    <a:pt x="1166" y="2111"/>
                    <a:pt x="1733" y="2111"/>
                  </a:cubicBezTo>
                  <a:close/>
                  <a:moveTo>
                    <a:pt x="8979" y="3182"/>
                  </a:moveTo>
                  <a:cubicBezTo>
                    <a:pt x="9515" y="3182"/>
                    <a:pt x="9924" y="3623"/>
                    <a:pt x="9924" y="4127"/>
                  </a:cubicBezTo>
                  <a:cubicBezTo>
                    <a:pt x="9924" y="4568"/>
                    <a:pt x="9546" y="4883"/>
                    <a:pt x="9137" y="5198"/>
                  </a:cubicBezTo>
                  <a:cubicBezTo>
                    <a:pt x="9074" y="5230"/>
                    <a:pt x="8097" y="6112"/>
                    <a:pt x="7971" y="6207"/>
                  </a:cubicBezTo>
                  <a:cubicBezTo>
                    <a:pt x="7845" y="6144"/>
                    <a:pt x="6679" y="5104"/>
                    <a:pt x="6679" y="5104"/>
                  </a:cubicBezTo>
                  <a:cubicBezTo>
                    <a:pt x="6270" y="4757"/>
                    <a:pt x="5986" y="4505"/>
                    <a:pt x="5986" y="4127"/>
                  </a:cubicBezTo>
                  <a:cubicBezTo>
                    <a:pt x="5986" y="3623"/>
                    <a:pt x="6427" y="3182"/>
                    <a:pt x="6931" y="3182"/>
                  </a:cubicBezTo>
                  <a:cubicBezTo>
                    <a:pt x="7215" y="3182"/>
                    <a:pt x="7498" y="3308"/>
                    <a:pt x="7687" y="3529"/>
                  </a:cubicBezTo>
                  <a:cubicBezTo>
                    <a:pt x="7782" y="3623"/>
                    <a:pt x="7845" y="3686"/>
                    <a:pt x="7971" y="3686"/>
                  </a:cubicBezTo>
                  <a:cubicBezTo>
                    <a:pt x="8097" y="3686"/>
                    <a:pt x="8160" y="3655"/>
                    <a:pt x="8254" y="3529"/>
                  </a:cubicBezTo>
                  <a:cubicBezTo>
                    <a:pt x="8443" y="3308"/>
                    <a:pt x="8664" y="3182"/>
                    <a:pt x="8979" y="3182"/>
                  </a:cubicBezTo>
                  <a:close/>
                  <a:moveTo>
                    <a:pt x="1561" y="4127"/>
                  </a:moveTo>
                  <a:cubicBezTo>
                    <a:pt x="2142" y="4127"/>
                    <a:pt x="2710" y="4337"/>
                    <a:pt x="3151" y="4757"/>
                  </a:cubicBezTo>
                  <a:lnTo>
                    <a:pt x="3245" y="4820"/>
                  </a:lnTo>
                  <a:cubicBezTo>
                    <a:pt x="3844" y="5356"/>
                    <a:pt x="4568" y="5671"/>
                    <a:pt x="5324" y="5671"/>
                  </a:cubicBezTo>
                  <a:cubicBezTo>
                    <a:pt x="5608" y="5671"/>
                    <a:pt x="5860" y="5639"/>
                    <a:pt x="6112" y="5545"/>
                  </a:cubicBezTo>
                  <a:cubicBezTo>
                    <a:pt x="6144" y="5545"/>
                    <a:pt x="6144" y="5576"/>
                    <a:pt x="6207" y="5576"/>
                  </a:cubicBezTo>
                  <a:lnTo>
                    <a:pt x="6207" y="7278"/>
                  </a:lnTo>
                  <a:cubicBezTo>
                    <a:pt x="6207" y="7876"/>
                    <a:pt x="5734" y="8286"/>
                    <a:pt x="5167" y="8286"/>
                  </a:cubicBezTo>
                  <a:lnTo>
                    <a:pt x="1701" y="8286"/>
                  </a:lnTo>
                  <a:cubicBezTo>
                    <a:pt x="1655" y="8294"/>
                    <a:pt x="1610" y="8298"/>
                    <a:pt x="1565" y="8298"/>
                  </a:cubicBezTo>
                  <a:cubicBezTo>
                    <a:pt x="1088" y="8298"/>
                    <a:pt x="693" y="7856"/>
                    <a:pt x="693" y="7309"/>
                  </a:cubicBezTo>
                  <a:lnTo>
                    <a:pt x="693" y="4285"/>
                  </a:lnTo>
                  <a:cubicBezTo>
                    <a:pt x="977" y="4180"/>
                    <a:pt x="1271" y="4127"/>
                    <a:pt x="1561" y="4127"/>
                  </a:cubicBezTo>
                  <a:close/>
                  <a:moveTo>
                    <a:pt x="3844" y="9105"/>
                  </a:moveTo>
                  <a:lnTo>
                    <a:pt x="3844" y="9452"/>
                  </a:lnTo>
                  <a:cubicBezTo>
                    <a:pt x="3844" y="9641"/>
                    <a:pt x="3686" y="9798"/>
                    <a:pt x="3466" y="9798"/>
                  </a:cubicBezTo>
                  <a:cubicBezTo>
                    <a:pt x="3277" y="9798"/>
                    <a:pt x="3119" y="9641"/>
                    <a:pt x="3119" y="9452"/>
                  </a:cubicBezTo>
                  <a:lnTo>
                    <a:pt x="3119" y="9105"/>
                  </a:lnTo>
                  <a:close/>
                  <a:moveTo>
                    <a:pt x="6994" y="6207"/>
                  </a:moveTo>
                  <a:cubicBezTo>
                    <a:pt x="7057" y="6301"/>
                    <a:pt x="7530" y="6679"/>
                    <a:pt x="7687" y="6805"/>
                  </a:cubicBezTo>
                  <a:lnTo>
                    <a:pt x="7687" y="10082"/>
                  </a:lnTo>
                  <a:cubicBezTo>
                    <a:pt x="7656" y="10680"/>
                    <a:pt x="7183" y="11153"/>
                    <a:pt x="6585" y="11153"/>
                  </a:cubicBezTo>
                  <a:lnTo>
                    <a:pt x="4852" y="11153"/>
                  </a:lnTo>
                  <a:cubicBezTo>
                    <a:pt x="4379" y="11153"/>
                    <a:pt x="4001" y="10838"/>
                    <a:pt x="3875" y="10397"/>
                  </a:cubicBezTo>
                  <a:cubicBezTo>
                    <a:pt x="4253" y="10239"/>
                    <a:pt x="4537" y="9893"/>
                    <a:pt x="4537" y="9420"/>
                  </a:cubicBezTo>
                  <a:lnTo>
                    <a:pt x="4537" y="9042"/>
                  </a:lnTo>
                  <a:lnTo>
                    <a:pt x="5261" y="9042"/>
                  </a:lnTo>
                  <a:cubicBezTo>
                    <a:pt x="6207" y="9042"/>
                    <a:pt x="6994" y="8254"/>
                    <a:pt x="6994" y="7309"/>
                  </a:cubicBezTo>
                  <a:lnTo>
                    <a:pt x="6994" y="6207"/>
                  </a:lnTo>
                  <a:close/>
                  <a:moveTo>
                    <a:pt x="3119" y="0"/>
                  </a:moveTo>
                  <a:cubicBezTo>
                    <a:pt x="2521" y="0"/>
                    <a:pt x="2111" y="473"/>
                    <a:pt x="2111" y="1008"/>
                  </a:cubicBezTo>
                  <a:lnTo>
                    <a:pt x="2111" y="1418"/>
                  </a:lnTo>
                  <a:lnTo>
                    <a:pt x="1733" y="1418"/>
                  </a:lnTo>
                  <a:cubicBezTo>
                    <a:pt x="788" y="1418"/>
                    <a:pt x="0" y="2205"/>
                    <a:pt x="0" y="3151"/>
                  </a:cubicBezTo>
                  <a:lnTo>
                    <a:pt x="0" y="7309"/>
                  </a:lnTo>
                  <a:cubicBezTo>
                    <a:pt x="0" y="8254"/>
                    <a:pt x="788" y="9042"/>
                    <a:pt x="1733" y="9042"/>
                  </a:cubicBezTo>
                  <a:lnTo>
                    <a:pt x="2458" y="9042"/>
                  </a:lnTo>
                  <a:lnTo>
                    <a:pt x="2458" y="9420"/>
                  </a:lnTo>
                  <a:cubicBezTo>
                    <a:pt x="2458" y="9893"/>
                    <a:pt x="2773" y="10271"/>
                    <a:pt x="3182" y="10397"/>
                  </a:cubicBezTo>
                  <a:cubicBezTo>
                    <a:pt x="3340" y="11216"/>
                    <a:pt x="4033" y="11846"/>
                    <a:pt x="4852" y="11846"/>
                  </a:cubicBezTo>
                  <a:lnTo>
                    <a:pt x="6585" y="11846"/>
                  </a:lnTo>
                  <a:cubicBezTo>
                    <a:pt x="7530" y="11846"/>
                    <a:pt x="8317" y="11058"/>
                    <a:pt x="8317" y="10113"/>
                  </a:cubicBezTo>
                  <a:lnTo>
                    <a:pt x="8317" y="6837"/>
                  </a:lnTo>
                  <a:cubicBezTo>
                    <a:pt x="8443" y="6742"/>
                    <a:pt x="9546" y="5797"/>
                    <a:pt x="9578" y="5734"/>
                  </a:cubicBezTo>
                  <a:cubicBezTo>
                    <a:pt x="10050" y="5356"/>
                    <a:pt x="10617" y="4883"/>
                    <a:pt x="10617" y="4127"/>
                  </a:cubicBezTo>
                  <a:cubicBezTo>
                    <a:pt x="10649" y="3214"/>
                    <a:pt x="9893" y="2489"/>
                    <a:pt x="9011" y="2489"/>
                  </a:cubicBezTo>
                  <a:cubicBezTo>
                    <a:pt x="8601" y="2489"/>
                    <a:pt x="8254" y="2583"/>
                    <a:pt x="7971" y="2836"/>
                  </a:cubicBezTo>
                  <a:cubicBezTo>
                    <a:pt x="7687" y="2583"/>
                    <a:pt x="7341" y="2489"/>
                    <a:pt x="6963" y="2489"/>
                  </a:cubicBezTo>
                  <a:lnTo>
                    <a:pt x="6805" y="2489"/>
                  </a:lnTo>
                  <a:cubicBezTo>
                    <a:pt x="6522" y="1859"/>
                    <a:pt x="5892" y="1418"/>
                    <a:pt x="5230" y="1418"/>
                  </a:cubicBezTo>
                  <a:lnTo>
                    <a:pt x="4852" y="1418"/>
                  </a:lnTo>
                  <a:lnTo>
                    <a:pt x="4852" y="1008"/>
                  </a:lnTo>
                  <a:cubicBezTo>
                    <a:pt x="4852" y="441"/>
                    <a:pt x="4379" y="0"/>
                    <a:pt x="3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0"/>
            <p:cNvSpPr/>
            <p:nvPr/>
          </p:nvSpPr>
          <p:spPr>
            <a:xfrm>
              <a:off x="-23918325" y="2479025"/>
              <a:ext cx="53600" cy="52375"/>
            </a:xfrm>
            <a:custGeom>
              <a:avLst/>
              <a:gdLst/>
              <a:ahLst/>
              <a:cxnLst/>
              <a:rect l="l" t="t" r="r" b="b"/>
              <a:pathLst>
                <a:path w="2144" h="2095" extrusionOk="0">
                  <a:moveTo>
                    <a:pt x="347" y="1"/>
                  </a:moveTo>
                  <a:cubicBezTo>
                    <a:pt x="158" y="1"/>
                    <a:pt x="1" y="158"/>
                    <a:pt x="1" y="347"/>
                  </a:cubicBezTo>
                  <a:lnTo>
                    <a:pt x="1" y="1072"/>
                  </a:lnTo>
                  <a:cubicBezTo>
                    <a:pt x="1" y="1671"/>
                    <a:pt x="473" y="2080"/>
                    <a:pt x="1009" y="2080"/>
                  </a:cubicBezTo>
                  <a:lnTo>
                    <a:pt x="1734" y="2080"/>
                  </a:lnTo>
                  <a:cubicBezTo>
                    <a:pt x="1767" y="2090"/>
                    <a:pt x="1800" y="2094"/>
                    <a:pt x="1831" y="2094"/>
                  </a:cubicBezTo>
                  <a:cubicBezTo>
                    <a:pt x="2007" y="2094"/>
                    <a:pt x="2143" y="1952"/>
                    <a:pt x="2143" y="1765"/>
                  </a:cubicBezTo>
                  <a:cubicBezTo>
                    <a:pt x="2143" y="1576"/>
                    <a:pt x="1954" y="1419"/>
                    <a:pt x="1765" y="1419"/>
                  </a:cubicBezTo>
                  <a:lnTo>
                    <a:pt x="1072" y="1419"/>
                  </a:lnTo>
                  <a:cubicBezTo>
                    <a:pt x="851" y="1419"/>
                    <a:pt x="694" y="1261"/>
                    <a:pt x="694" y="1072"/>
                  </a:cubicBezTo>
                  <a:lnTo>
                    <a:pt x="694" y="347"/>
                  </a:ln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159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51"/>
          <p:cNvSpPr txBox="1">
            <a:spLocks noGrp="1"/>
          </p:cNvSpPr>
          <p:nvPr>
            <p:ph type="title"/>
          </p:nvPr>
        </p:nvSpPr>
        <p:spPr>
          <a:xfrm>
            <a:off x="713250" y="3500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400" dirty="0">
                <a:solidFill>
                  <a:srgbClr val="0070C0"/>
                </a:solidFill>
              </a:rPr>
              <a:t>Nguyên nhân gây sảy thai</a:t>
            </a:r>
            <a:endParaRPr sz="3400" dirty="0">
              <a:solidFill>
                <a:srgbClr val="0070C0"/>
              </a:solidFill>
            </a:endParaRPr>
          </a:p>
        </p:txBody>
      </p:sp>
      <p:sp>
        <p:nvSpPr>
          <p:cNvPr id="1075" name="Google Shape;1075;p51"/>
          <p:cNvSpPr txBox="1">
            <a:spLocks noGrp="1"/>
          </p:cNvSpPr>
          <p:nvPr>
            <p:ph type="subTitle" idx="1"/>
          </p:nvPr>
        </p:nvSpPr>
        <p:spPr>
          <a:xfrm>
            <a:off x="713250" y="1249925"/>
            <a:ext cx="5628600" cy="35973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b="1"/>
              <a:t>Vấn đề về nhau thai</a:t>
            </a:r>
            <a:endParaRPr sz="2200" b="1"/>
          </a:p>
          <a:p>
            <a:pPr marL="457200" lvl="0" indent="-368300" algn="l" rtl="0">
              <a:lnSpc>
                <a:spcPct val="150000"/>
              </a:lnSpc>
              <a:spcBef>
                <a:spcPts val="0"/>
              </a:spcBef>
              <a:spcAft>
                <a:spcPts val="0"/>
              </a:spcAft>
              <a:buSzPts val="2200"/>
              <a:buChar char="●"/>
            </a:pPr>
            <a:r>
              <a:rPr lang="en" sz="2200" b="1"/>
              <a:t>Sức khỏe của mẹ không đảm bảo</a:t>
            </a:r>
            <a:endParaRPr sz="2200" b="1"/>
          </a:p>
          <a:p>
            <a:pPr marL="457200" lvl="0" indent="-368300" algn="l" rtl="0">
              <a:lnSpc>
                <a:spcPct val="150000"/>
              </a:lnSpc>
              <a:spcBef>
                <a:spcPts val="0"/>
              </a:spcBef>
              <a:spcAft>
                <a:spcPts val="0"/>
              </a:spcAft>
              <a:buSzPts val="2200"/>
              <a:buChar char="●"/>
            </a:pPr>
            <a:r>
              <a:rPr lang="en" sz="2200" b="1"/>
              <a:t>Rối loạn miễn dịch</a:t>
            </a:r>
            <a:endParaRPr sz="2200" b="1"/>
          </a:p>
          <a:p>
            <a:pPr marL="457200" lvl="0" indent="-368300" algn="l" rtl="0">
              <a:lnSpc>
                <a:spcPct val="150000"/>
              </a:lnSpc>
              <a:spcBef>
                <a:spcPts val="0"/>
              </a:spcBef>
              <a:spcAft>
                <a:spcPts val="0"/>
              </a:spcAft>
              <a:buSzPts val="2200"/>
              <a:buChar char="●"/>
            </a:pPr>
            <a:r>
              <a:rPr lang="en" sz="2200" b="1"/>
              <a:t>Ngộ độc thực phẩm</a:t>
            </a:r>
            <a:endParaRPr sz="2200" b="1"/>
          </a:p>
          <a:p>
            <a:pPr marL="457200" lvl="0" indent="-368300" algn="l" rtl="0">
              <a:lnSpc>
                <a:spcPct val="150000"/>
              </a:lnSpc>
              <a:spcBef>
                <a:spcPts val="0"/>
              </a:spcBef>
              <a:spcAft>
                <a:spcPts val="0"/>
              </a:spcAft>
              <a:buSzPts val="2200"/>
              <a:buChar char="●"/>
            </a:pPr>
            <a:r>
              <a:rPr lang="en" sz="2200" b="1"/>
              <a:t>Hở eo tử cung</a:t>
            </a:r>
            <a:endParaRPr sz="2200" b="1"/>
          </a:p>
          <a:p>
            <a:pPr marL="457200" lvl="0" indent="-368300" algn="l" rtl="0">
              <a:lnSpc>
                <a:spcPct val="150000"/>
              </a:lnSpc>
              <a:spcBef>
                <a:spcPts val="0"/>
              </a:spcBef>
              <a:spcAft>
                <a:spcPts val="0"/>
              </a:spcAft>
              <a:buSzPts val="2200"/>
              <a:buChar char="●"/>
            </a:pPr>
            <a:r>
              <a:rPr lang="en" sz="2200" b="1"/>
              <a:t>Mất cân bằng hoocmon</a:t>
            </a:r>
            <a:endParaRPr sz="2200" b="1"/>
          </a:p>
          <a:p>
            <a:pPr marL="457200" lvl="0" indent="-368300" algn="l" rtl="0">
              <a:lnSpc>
                <a:spcPct val="150000"/>
              </a:lnSpc>
              <a:spcBef>
                <a:spcPts val="0"/>
              </a:spcBef>
              <a:spcAft>
                <a:spcPts val="0"/>
              </a:spcAft>
              <a:buSzPts val="2200"/>
              <a:buChar char="●"/>
            </a:pPr>
            <a:r>
              <a:rPr lang="en" sz="2200" b="1"/>
              <a:t>Người mẹ bị bệnh truyền nhiễm</a:t>
            </a:r>
            <a:endParaRPr sz="2200" b="1"/>
          </a:p>
        </p:txBody>
      </p:sp>
      <p:grpSp>
        <p:nvGrpSpPr>
          <p:cNvPr id="1076" name="Google Shape;1076;p51"/>
          <p:cNvGrpSpPr/>
          <p:nvPr/>
        </p:nvGrpSpPr>
        <p:grpSpPr>
          <a:xfrm>
            <a:off x="6199407" y="1321059"/>
            <a:ext cx="2416723" cy="3822434"/>
            <a:chOff x="998276" y="1542725"/>
            <a:chExt cx="1785800" cy="2843650"/>
          </a:xfrm>
        </p:grpSpPr>
        <p:sp>
          <p:nvSpPr>
            <p:cNvPr id="1077" name="Google Shape;1077;p51"/>
            <p:cNvSpPr/>
            <p:nvPr/>
          </p:nvSpPr>
          <p:spPr>
            <a:xfrm>
              <a:off x="998276" y="1542725"/>
              <a:ext cx="1785800" cy="2843650"/>
            </a:xfrm>
            <a:custGeom>
              <a:avLst/>
              <a:gdLst/>
              <a:ahLst/>
              <a:cxnLst/>
              <a:rect l="l" t="t" r="r" b="b"/>
              <a:pathLst>
                <a:path w="71432" h="113746" extrusionOk="0">
                  <a:moveTo>
                    <a:pt x="70079" y="101052"/>
                  </a:moveTo>
                  <a:cubicBezTo>
                    <a:pt x="69821" y="95870"/>
                    <a:pt x="67719" y="85439"/>
                    <a:pt x="65955" y="80252"/>
                  </a:cubicBezTo>
                  <a:cubicBezTo>
                    <a:pt x="64682" y="75211"/>
                    <a:pt x="64375" y="68825"/>
                    <a:pt x="64190" y="64535"/>
                  </a:cubicBezTo>
                  <a:cubicBezTo>
                    <a:pt x="64012" y="60422"/>
                    <a:pt x="62137" y="53446"/>
                    <a:pt x="61252" y="45222"/>
                  </a:cubicBezTo>
                  <a:cubicBezTo>
                    <a:pt x="60226" y="39124"/>
                    <a:pt x="58240" y="37802"/>
                    <a:pt x="53176" y="36118"/>
                  </a:cubicBezTo>
                  <a:cubicBezTo>
                    <a:pt x="51264" y="35454"/>
                    <a:pt x="49574" y="34791"/>
                    <a:pt x="48326" y="34428"/>
                  </a:cubicBezTo>
                  <a:cubicBezTo>
                    <a:pt x="45246" y="33518"/>
                    <a:pt x="42671" y="32811"/>
                    <a:pt x="42671" y="32811"/>
                  </a:cubicBezTo>
                  <a:cubicBezTo>
                    <a:pt x="40175" y="32037"/>
                    <a:pt x="40833" y="28994"/>
                    <a:pt x="42302" y="26154"/>
                  </a:cubicBezTo>
                  <a:cubicBezTo>
                    <a:pt x="43433" y="23972"/>
                    <a:pt x="46377" y="21268"/>
                    <a:pt x="47527" y="16264"/>
                  </a:cubicBezTo>
                  <a:cubicBezTo>
                    <a:pt x="47729" y="17432"/>
                    <a:pt x="47822" y="18612"/>
                    <a:pt x="47797" y="19786"/>
                  </a:cubicBezTo>
                  <a:cubicBezTo>
                    <a:pt x="47773" y="21594"/>
                    <a:pt x="47570" y="23468"/>
                    <a:pt x="48221" y="25152"/>
                  </a:cubicBezTo>
                  <a:cubicBezTo>
                    <a:pt x="48768" y="26566"/>
                    <a:pt x="49881" y="27697"/>
                    <a:pt x="51092" y="28601"/>
                  </a:cubicBezTo>
                  <a:cubicBezTo>
                    <a:pt x="52438" y="29603"/>
                    <a:pt x="54141" y="30402"/>
                    <a:pt x="55751" y="29935"/>
                  </a:cubicBezTo>
                  <a:cubicBezTo>
                    <a:pt x="53618" y="28558"/>
                    <a:pt x="53514" y="25503"/>
                    <a:pt x="53944" y="23007"/>
                  </a:cubicBezTo>
                  <a:cubicBezTo>
                    <a:pt x="54429" y="20211"/>
                    <a:pt x="55302" y="17500"/>
                    <a:pt x="56525" y="14937"/>
                  </a:cubicBezTo>
                  <a:cubicBezTo>
                    <a:pt x="57460" y="12988"/>
                    <a:pt x="58622" y="11070"/>
                    <a:pt x="58861" y="8919"/>
                  </a:cubicBezTo>
                  <a:cubicBezTo>
                    <a:pt x="59292" y="5016"/>
                    <a:pt x="56286" y="1414"/>
                    <a:pt x="52438" y="639"/>
                  </a:cubicBezTo>
                  <a:cubicBezTo>
                    <a:pt x="49242" y="0"/>
                    <a:pt x="45793" y="1186"/>
                    <a:pt x="43587" y="3553"/>
                  </a:cubicBezTo>
                  <a:cubicBezTo>
                    <a:pt x="41491" y="2022"/>
                    <a:pt x="38651" y="1014"/>
                    <a:pt x="35073" y="744"/>
                  </a:cubicBezTo>
                  <a:cubicBezTo>
                    <a:pt x="30303" y="160"/>
                    <a:pt x="24821" y="1113"/>
                    <a:pt x="21944" y="4727"/>
                  </a:cubicBezTo>
                  <a:cubicBezTo>
                    <a:pt x="21434" y="5354"/>
                    <a:pt x="21028" y="6055"/>
                    <a:pt x="20733" y="6805"/>
                  </a:cubicBezTo>
                  <a:cubicBezTo>
                    <a:pt x="20137" y="8433"/>
                    <a:pt x="20297" y="10247"/>
                    <a:pt x="21169" y="11747"/>
                  </a:cubicBezTo>
                  <a:cubicBezTo>
                    <a:pt x="21335" y="11703"/>
                    <a:pt x="21501" y="11673"/>
                    <a:pt x="21667" y="11636"/>
                  </a:cubicBezTo>
                  <a:cubicBezTo>
                    <a:pt x="21839" y="12705"/>
                    <a:pt x="22159" y="13732"/>
                    <a:pt x="22141" y="15047"/>
                  </a:cubicBezTo>
                  <a:cubicBezTo>
                    <a:pt x="22104" y="17371"/>
                    <a:pt x="19762" y="18871"/>
                    <a:pt x="19928" y="19737"/>
                  </a:cubicBezTo>
                  <a:cubicBezTo>
                    <a:pt x="20069" y="20426"/>
                    <a:pt x="21200" y="20579"/>
                    <a:pt x="21852" y="20579"/>
                  </a:cubicBezTo>
                  <a:cubicBezTo>
                    <a:pt x="22036" y="20579"/>
                    <a:pt x="22159" y="20573"/>
                    <a:pt x="22159" y="20573"/>
                  </a:cubicBezTo>
                  <a:cubicBezTo>
                    <a:pt x="22546" y="21421"/>
                    <a:pt x="21489" y="22048"/>
                    <a:pt x="21471" y="22571"/>
                  </a:cubicBezTo>
                  <a:cubicBezTo>
                    <a:pt x="21452" y="23087"/>
                    <a:pt x="22122" y="23438"/>
                    <a:pt x="22122" y="23438"/>
                  </a:cubicBezTo>
                  <a:cubicBezTo>
                    <a:pt x="22122" y="23438"/>
                    <a:pt x="21471" y="23733"/>
                    <a:pt x="22122" y="24489"/>
                  </a:cubicBezTo>
                  <a:cubicBezTo>
                    <a:pt x="22768" y="25269"/>
                    <a:pt x="22159" y="25435"/>
                    <a:pt x="22122" y="26800"/>
                  </a:cubicBezTo>
                  <a:cubicBezTo>
                    <a:pt x="22091" y="27925"/>
                    <a:pt x="23493" y="28164"/>
                    <a:pt x="25023" y="28164"/>
                  </a:cubicBezTo>
                  <a:cubicBezTo>
                    <a:pt x="25380" y="28164"/>
                    <a:pt x="25743" y="28146"/>
                    <a:pt x="26093" y="28134"/>
                  </a:cubicBezTo>
                  <a:cubicBezTo>
                    <a:pt x="26191" y="28128"/>
                    <a:pt x="26296" y="28121"/>
                    <a:pt x="26388" y="28121"/>
                  </a:cubicBezTo>
                  <a:cubicBezTo>
                    <a:pt x="28078" y="28121"/>
                    <a:pt x="30426" y="28509"/>
                    <a:pt x="30844" y="30365"/>
                  </a:cubicBezTo>
                  <a:cubicBezTo>
                    <a:pt x="31305" y="32326"/>
                    <a:pt x="30801" y="32959"/>
                    <a:pt x="29179" y="33500"/>
                  </a:cubicBezTo>
                  <a:cubicBezTo>
                    <a:pt x="27556" y="34041"/>
                    <a:pt x="26585" y="34330"/>
                    <a:pt x="24753" y="34864"/>
                  </a:cubicBezTo>
                  <a:cubicBezTo>
                    <a:pt x="23505" y="35086"/>
                    <a:pt x="22694" y="35233"/>
                    <a:pt x="18950" y="36481"/>
                  </a:cubicBezTo>
                  <a:cubicBezTo>
                    <a:pt x="16406" y="37262"/>
                    <a:pt x="10861" y="38743"/>
                    <a:pt x="10136" y="48080"/>
                  </a:cubicBezTo>
                  <a:cubicBezTo>
                    <a:pt x="9109" y="55278"/>
                    <a:pt x="8569" y="60662"/>
                    <a:pt x="7640" y="66151"/>
                  </a:cubicBezTo>
                  <a:cubicBezTo>
                    <a:pt x="7198" y="70263"/>
                    <a:pt x="7044" y="76601"/>
                    <a:pt x="5139" y="81278"/>
                  </a:cubicBezTo>
                  <a:cubicBezTo>
                    <a:pt x="3497" y="86521"/>
                    <a:pt x="2987" y="95870"/>
                    <a:pt x="2496" y="100960"/>
                  </a:cubicBezTo>
                  <a:cubicBezTo>
                    <a:pt x="1912" y="106006"/>
                    <a:pt x="184" y="113192"/>
                    <a:pt x="0" y="113653"/>
                  </a:cubicBezTo>
                  <a:lnTo>
                    <a:pt x="6743" y="113653"/>
                  </a:lnTo>
                  <a:cubicBezTo>
                    <a:pt x="6743" y="113653"/>
                    <a:pt x="8716" y="106154"/>
                    <a:pt x="10480" y="102331"/>
                  </a:cubicBezTo>
                  <a:cubicBezTo>
                    <a:pt x="12435" y="98022"/>
                    <a:pt x="14058" y="88113"/>
                    <a:pt x="14002" y="86079"/>
                  </a:cubicBezTo>
                  <a:cubicBezTo>
                    <a:pt x="13929" y="84063"/>
                    <a:pt x="15096" y="78168"/>
                    <a:pt x="15668" y="75205"/>
                  </a:cubicBezTo>
                  <a:cubicBezTo>
                    <a:pt x="16682" y="69981"/>
                    <a:pt x="17186" y="59537"/>
                    <a:pt x="17186" y="59537"/>
                  </a:cubicBezTo>
                  <a:cubicBezTo>
                    <a:pt x="17186" y="59537"/>
                    <a:pt x="19940" y="72624"/>
                    <a:pt x="19977" y="77756"/>
                  </a:cubicBezTo>
                  <a:cubicBezTo>
                    <a:pt x="19995" y="82895"/>
                    <a:pt x="18827" y="85722"/>
                    <a:pt x="18606" y="88531"/>
                  </a:cubicBezTo>
                  <a:cubicBezTo>
                    <a:pt x="18121" y="91482"/>
                    <a:pt x="17137" y="94795"/>
                    <a:pt x="15963" y="98618"/>
                  </a:cubicBezTo>
                  <a:cubicBezTo>
                    <a:pt x="15084" y="101851"/>
                    <a:pt x="13517" y="106990"/>
                    <a:pt x="14543" y="113745"/>
                  </a:cubicBezTo>
                  <a:lnTo>
                    <a:pt x="56698" y="113598"/>
                  </a:lnTo>
                  <a:cubicBezTo>
                    <a:pt x="57730" y="105963"/>
                    <a:pt x="56212" y="101943"/>
                    <a:pt x="55524" y="98618"/>
                  </a:cubicBezTo>
                  <a:cubicBezTo>
                    <a:pt x="54940" y="95090"/>
                    <a:pt x="53932" y="92951"/>
                    <a:pt x="52979" y="89804"/>
                  </a:cubicBezTo>
                  <a:cubicBezTo>
                    <a:pt x="52192" y="87062"/>
                    <a:pt x="51079" y="83485"/>
                    <a:pt x="51116" y="78346"/>
                  </a:cubicBezTo>
                  <a:cubicBezTo>
                    <a:pt x="51135" y="73208"/>
                    <a:pt x="54497" y="58812"/>
                    <a:pt x="54497" y="58812"/>
                  </a:cubicBezTo>
                  <a:cubicBezTo>
                    <a:pt x="54497" y="58812"/>
                    <a:pt x="55880" y="72310"/>
                    <a:pt x="56261" y="75015"/>
                  </a:cubicBezTo>
                  <a:cubicBezTo>
                    <a:pt x="56864" y="79299"/>
                    <a:pt x="58886" y="84413"/>
                    <a:pt x="58757" y="86423"/>
                  </a:cubicBezTo>
                  <a:cubicBezTo>
                    <a:pt x="58548" y="89810"/>
                    <a:pt x="60625" y="99669"/>
                    <a:pt x="61842" y="101993"/>
                  </a:cubicBezTo>
                  <a:cubicBezTo>
                    <a:pt x="63059" y="104304"/>
                    <a:pt x="65955" y="113598"/>
                    <a:pt x="65955" y="113598"/>
                  </a:cubicBezTo>
                  <a:lnTo>
                    <a:pt x="71431" y="113659"/>
                  </a:lnTo>
                  <a:cubicBezTo>
                    <a:pt x="71229" y="113198"/>
                    <a:pt x="70313" y="106449"/>
                    <a:pt x="70079" y="101052"/>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8" name="Google Shape;1078;p51"/>
            <p:cNvGrpSpPr/>
            <p:nvPr/>
          </p:nvGrpSpPr>
          <p:grpSpPr>
            <a:xfrm>
              <a:off x="1459126" y="1614025"/>
              <a:ext cx="848725" cy="2691675"/>
              <a:chOff x="1459126" y="1614025"/>
              <a:chExt cx="848725" cy="2691675"/>
            </a:xfrm>
          </p:grpSpPr>
          <p:sp>
            <p:nvSpPr>
              <p:cNvPr id="1079" name="Google Shape;1079;p51"/>
              <p:cNvSpPr/>
              <p:nvPr/>
            </p:nvSpPr>
            <p:spPr>
              <a:xfrm>
                <a:off x="1577901" y="1614025"/>
                <a:ext cx="587050" cy="514500"/>
              </a:xfrm>
              <a:custGeom>
                <a:avLst/>
                <a:gdLst/>
                <a:ahLst/>
                <a:cxnLst/>
                <a:rect l="l" t="t" r="r" b="b"/>
                <a:pathLst>
                  <a:path w="23482" h="20580" extrusionOk="0">
                    <a:moveTo>
                      <a:pt x="11163" y="0"/>
                    </a:moveTo>
                    <a:cubicBezTo>
                      <a:pt x="4402" y="0"/>
                      <a:pt x="603" y="2680"/>
                      <a:pt x="308" y="6626"/>
                    </a:cubicBezTo>
                    <a:cubicBezTo>
                      <a:pt x="1" y="10640"/>
                      <a:pt x="1820" y="11931"/>
                      <a:pt x="4383" y="11931"/>
                    </a:cubicBezTo>
                    <a:cubicBezTo>
                      <a:pt x="4635" y="11931"/>
                      <a:pt x="4887" y="11919"/>
                      <a:pt x="5145" y="11894"/>
                    </a:cubicBezTo>
                    <a:cubicBezTo>
                      <a:pt x="5145" y="11894"/>
                      <a:pt x="5373" y="11876"/>
                      <a:pt x="5668" y="11876"/>
                    </a:cubicBezTo>
                    <a:cubicBezTo>
                      <a:pt x="6246" y="11876"/>
                      <a:pt x="7088" y="11943"/>
                      <a:pt x="7088" y="12318"/>
                    </a:cubicBezTo>
                    <a:cubicBezTo>
                      <a:pt x="7088" y="12878"/>
                      <a:pt x="6903" y="14390"/>
                      <a:pt x="8139" y="14427"/>
                    </a:cubicBezTo>
                    <a:cubicBezTo>
                      <a:pt x="8557" y="14445"/>
                      <a:pt x="8944" y="14451"/>
                      <a:pt x="9276" y="14451"/>
                    </a:cubicBezTo>
                    <a:cubicBezTo>
                      <a:pt x="9946" y="14451"/>
                      <a:pt x="10395" y="14427"/>
                      <a:pt x="10395" y="14427"/>
                    </a:cubicBezTo>
                    <a:cubicBezTo>
                      <a:pt x="10395" y="14427"/>
                      <a:pt x="10745" y="16129"/>
                      <a:pt x="11489" y="16480"/>
                    </a:cubicBezTo>
                    <a:cubicBezTo>
                      <a:pt x="12226" y="16848"/>
                      <a:pt x="11931" y="17512"/>
                      <a:pt x="12153" y="17899"/>
                    </a:cubicBezTo>
                    <a:cubicBezTo>
                      <a:pt x="12374" y="18268"/>
                      <a:pt x="13259" y="18699"/>
                      <a:pt x="13609" y="19270"/>
                    </a:cubicBezTo>
                    <a:cubicBezTo>
                      <a:pt x="13966" y="19823"/>
                      <a:pt x="14113" y="20561"/>
                      <a:pt x="14704" y="20579"/>
                    </a:cubicBezTo>
                    <a:lnTo>
                      <a:pt x="14734" y="20579"/>
                    </a:lnTo>
                    <a:cubicBezTo>
                      <a:pt x="15331" y="20579"/>
                      <a:pt x="15785" y="20088"/>
                      <a:pt x="15404" y="19307"/>
                    </a:cubicBezTo>
                    <a:cubicBezTo>
                      <a:pt x="14999" y="18490"/>
                      <a:pt x="14611" y="17770"/>
                      <a:pt x="14870" y="17697"/>
                    </a:cubicBezTo>
                    <a:cubicBezTo>
                      <a:pt x="14876" y="17697"/>
                      <a:pt x="14888" y="17697"/>
                      <a:pt x="14894" y="17697"/>
                    </a:cubicBezTo>
                    <a:cubicBezTo>
                      <a:pt x="15128" y="17697"/>
                      <a:pt x="16037" y="18004"/>
                      <a:pt x="17015" y="18004"/>
                    </a:cubicBezTo>
                    <a:cubicBezTo>
                      <a:pt x="17593" y="18004"/>
                      <a:pt x="18195" y="17893"/>
                      <a:pt x="18693" y="17549"/>
                    </a:cubicBezTo>
                    <a:cubicBezTo>
                      <a:pt x="20094" y="16590"/>
                      <a:pt x="22037" y="15385"/>
                      <a:pt x="21115" y="12595"/>
                    </a:cubicBezTo>
                    <a:lnTo>
                      <a:pt x="21115" y="12595"/>
                    </a:lnTo>
                    <a:lnTo>
                      <a:pt x="21164" y="12595"/>
                    </a:lnTo>
                    <a:cubicBezTo>
                      <a:pt x="21471" y="12595"/>
                      <a:pt x="23020" y="12478"/>
                      <a:pt x="23241" y="10062"/>
                    </a:cubicBezTo>
                    <a:cubicBezTo>
                      <a:pt x="23481" y="7382"/>
                      <a:pt x="21889" y="799"/>
                      <a:pt x="13597" y="99"/>
                    </a:cubicBezTo>
                    <a:cubicBezTo>
                      <a:pt x="12743" y="31"/>
                      <a:pt x="11938" y="0"/>
                      <a:pt x="111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0" name="Google Shape;1080;p51"/>
              <p:cNvGrpSpPr/>
              <p:nvPr/>
            </p:nvGrpSpPr>
            <p:grpSpPr>
              <a:xfrm>
                <a:off x="1459126" y="2549075"/>
                <a:ext cx="848725" cy="608875"/>
                <a:chOff x="1459126" y="2549075"/>
                <a:chExt cx="848725" cy="608875"/>
              </a:xfrm>
            </p:grpSpPr>
            <p:sp>
              <p:nvSpPr>
                <p:cNvPr id="1081" name="Google Shape;1081;p51"/>
                <p:cNvSpPr/>
                <p:nvPr/>
              </p:nvSpPr>
              <p:spPr>
                <a:xfrm>
                  <a:off x="1912751" y="2564925"/>
                  <a:ext cx="395100" cy="593025"/>
                </a:xfrm>
                <a:custGeom>
                  <a:avLst/>
                  <a:gdLst/>
                  <a:ahLst/>
                  <a:cxnLst/>
                  <a:rect l="l" t="t" r="r" b="b"/>
                  <a:pathLst>
                    <a:path w="15804" h="23721" extrusionOk="0">
                      <a:moveTo>
                        <a:pt x="4850" y="6"/>
                      </a:moveTo>
                      <a:cubicBezTo>
                        <a:pt x="4137" y="6"/>
                        <a:pt x="2736" y="234"/>
                        <a:pt x="2275" y="1973"/>
                      </a:cubicBezTo>
                      <a:cubicBezTo>
                        <a:pt x="1666" y="4321"/>
                        <a:pt x="129" y="7241"/>
                        <a:pt x="904" y="10603"/>
                      </a:cubicBezTo>
                      <a:cubicBezTo>
                        <a:pt x="1666" y="13965"/>
                        <a:pt x="0" y="16904"/>
                        <a:pt x="1740" y="18754"/>
                      </a:cubicBezTo>
                      <a:cubicBezTo>
                        <a:pt x="3418" y="20555"/>
                        <a:pt x="7419" y="23720"/>
                        <a:pt x="11335" y="23720"/>
                      </a:cubicBezTo>
                      <a:cubicBezTo>
                        <a:pt x="11476" y="23720"/>
                        <a:pt x="11618" y="23720"/>
                        <a:pt x="11753" y="23708"/>
                      </a:cubicBezTo>
                      <a:cubicBezTo>
                        <a:pt x="15804" y="23468"/>
                        <a:pt x="15711" y="19922"/>
                        <a:pt x="15029" y="18569"/>
                      </a:cubicBezTo>
                      <a:cubicBezTo>
                        <a:pt x="14365" y="17217"/>
                        <a:pt x="12829" y="14334"/>
                        <a:pt x="12699" y="12650"/>
                      </a:cubicBezTo>
                      <a:cubicBezTo>
                        <a:pt x="12570" y="10990"/>
                        <a:pt x="10610" y="1733"/>
                        <a:pt x="5268" y="31"/>
                      </a:cubicBezTo>
                      <a:cubicBezTo>
                        <a:pt x="5127" y="12"/>
                        <a:pt x="4991" y="0"/>
                        <a:pt x="4850" y="6"/>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1"/>
                <p:cNvSpPr/>
                <p:nvPr/>
              </p:nvSpPr>
              <p:spPr>
                <a:xfrm>
                  <a:off x="1459126" y="2549075"/>
                  <a:ext cx="395550" cy="593200"/>
                </a:xfrm>
                <a:custGeom>
                  <a:avLst/>
                  <a:gdLst/>
                  <a:ahLst/>
                  <a:cxnLst/>
                  <a:rect l="l" t="t" r="r" b="b"/>
                  <a:pathLst>
                    <a:path w="15822" h="23728" extrusionOk="0">
                      <a:moveTo>
                        <a:pt x="10997" y="1"/>
                      </a:moveTo>
                      <a:cubicBezTo>
                        <a:pt x="10843" y="1"/>
                        <a:pt x="10695" y="13"/>
                        <a:pt x="10554" y="38"/>
                      </a:cubicBezTo>
                      <a:cubicBezTo>
                        <a:pt x="5194" y="1734"/>
                        <a:pt x="3252" y="10979"/>
                        <a:pt x="3123" y="12657"/>
                      </a:cubicBezTo>
                      <a:cubicBezTo>
                        <a:pt x="2994" y="14323"/>
                        <a:pt x="1463" y="17224"/>
                        <a:pt x="775" y="18576"/>
                      </a:cubicBezTo>
                      <a:cubicBezTo>
                        <a:pt x="111" y="19904"/>
                        <a:pt x="0" y="23475"/>
                        <a:pt x="4045" y="23715"/>
                      </a:cubicBezTo>
                      <a:cubicBezTo>
                        <a:pt x="4186" y="23721"/>
                        <a:pt x="4327" y="23727"/>
                        <a:pt x="4469" y="23727"/>
                      </a:cubicBezTo>
                      <a:cubicBezTo>
                        <a:pt x="8384" y="23727"/>
                        <a:pt x="12404" y="20562"/>
                        <a:pt x="14082" y="18761"/>
                      </a:cubicBezTo>
                      <a:cubicBezTo>
                        <a:pt x="15822" y="16892"/>
                        <a:pt x="14138" y="13954"/>
                        <a:pt x="14912" y="10610"/>
                      </a:cubicBezTo>
                      <a:cubicBezTo>
                        <a:pt x="15687" y="7248"/>
                        <a:pt x="14156" y="4328"/>
                        <a:pt x="13529" y="1956"/>
                      </a:cubicBezTo>
                      <a:cubicBezTo>
                        <a:pt x="13068" y="235"/>
                        <a:pt x="11704" y="1"/>
                        <a:pt x="109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51"/>
              <p:cNvSpPr/>
              <p:nvPr/>
            </p:nvSpPr>
            <p:spPr>
              <a:xfrm>
                <a:off x="1834226" y="2227925"/>
                <a:ext cx="114650" cy="514800"/>
              </a:xfrm>
              <a:custGeom>
                <a:avLst/>
                <a:gdLst/>
                <a:ahLst/>
                <a:cxnLst/>
                <a:rect l="l" t="t" r="r" b="b"/>
                <a:pathLst>
                  <a:path w="4586" h="20592" extrusionOk="0">
                    <a:moveTo>
                      <a:pt x="3215" y="0"/>
                    </a:moveTo>
                    <a:cubicBezTo>
                      <a:pt x="3215" y="0"/>
                      <a:pt x="2109" y="609"/>
                      <a:pt x="775" y="683"/>
                    </a:cubicBezTo>
                    <a:cubicBezTo>
                      <a:pt x="775" y="683"/>
                      <a:pt x="1666" y="9724"/>
                      <a:pt x="1236" y="13253"/>
                    </a:cubicBezTo>
                    <a:cubicBezTo>
                      <a:pt x="793" y="16799"/>
                      <a:pt x="0" y="18090"/>
                      <a:pt x="0" y="18090"/>
                    </a:cubicBezTo>
                    <a:cubicBezTo>
                      <a:pt x="13" y="18422"/>
                      <a:pt x="142" y="18520"/>
                      <a:pt x="289" y="18520"/>
                    </a:cubicBezTo>
                    <a:cubicBezTo>
                      <a:pt x="510" y="18520"/>
                      <a:pt x="775" y="18293"/>
                      <a:pt x="775" y="18293"/>
                    </a:cubicBezTo>
                    <a:lnTo>
                      <a:pt x="1371" y="17174"/>
                    </a:lnTo>
                    <a:cubicBezTo>
                      <a:pt x="1414" y="17174"/>
                      <a:pt x="1463" y="17168"/>
                      <a:pt x="1506" y="17168"/>
                    </a:cubicBezTo>
                    <a:cubicBezTo>
                      <a:pt x="2348" y="17168"/>
                      <a:pt x="2385" y="17654"/>
                      <a:pt x="2385" y="17654"/>
                    </a:cubicBezTo>
                    <a:lnTo>
                      <a:pt x="2201" y="18133"/>
                    </a:lnTo>
                    <a:lnTo>
                      <a:pt x="3953" y="20592"/>
                    </a:lnTo>
                    <a:lnTo>
                      <a:pt x="4586" y="18096"/>
                    </a:lnTo>
                    <a:cubicBezTo>
                      <a:pt x="4586" y="18096"/>
                      <a:pt x="2975" y="16412"/>
                      <a:pt x="3252" y="11900"/>
                    </a:cubicBezTo>
                    <a:cubicBezTo>
                      <a:pt x="3547" y="7413"/>
                      <a:pt x="3215" y="0"/>
                      <a:pt x="3215"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1"/>
              <p:cNvSpPr/>
              <p:nvPr/>
            </p:nvSpPr>
            <p:spPr>
              <a:xfrm>
                <a:off x="1625226" y="3065100"/>
                <a:ext cx="639600" cy="411550"/>
              </a:xfrm>
              <a:custGeom>
                <a:avLst/>
                <a:gdLst/>
                <a:ahLst/>
                <a:cxnLst/>
                <a:rect l="l" t="t" r="r" b="b"/>
                <a:pathLst>
                  <a:path w="25584" h="16462" extrusionOk="0">
                    <a:moveTo>
                      <a:pt x="18373" y="1"/>
                    </a:moveTo>
                    <a:cubicBezTo>
                      <a:pt x="15589" y="1"/>
                      <a:pt x="12540" y="1003"/>
                      <a:pt x="11003" y="1500"/>
                    </a:cubicBezTo>
                    <a:cubicBezTo>
                      <a:pt x="9436" y="1998"/>
                      <a:pt x="6756" y="1832"/>
                      <a:pt x="3996" y="2072"/>
                    </a:cubicBezTo>
                    <a:cubicBezTo>
                      <a:pt x="1242" y="2312"/>
                      <a:pt x="1" y="4070"/>
                      <a:pt x="634" y="4826"/>
                    </a:cubicBezTo>
                    <a:cubicBezTo>
                      <a:pt x="1267" y="5563"/>
                      <a:pt x="4113" y="4660"/>
                      <a:pt x="5496" y="6319"/>
                    </a:cubicBezTo>
                    <a:cubicBezTo>
                      <a:pt x="6897" y="7985"/>
                      <a:pt x="8766" y="8889"/>
                      <a:pt x="9842" y="9411"/>
                    </a:cubicBezTo>
                    <a:cubicBezTo>
                      <a:pt x="10174" y="9559"/>
                      <a:pt x="10727" y="9792"/>
                      <a:pt x="11354" y="10112"/>
                    </a:cubicBezTo>
                    <a:cubicBezTo>
                      <a:pt x="11723" y="10278"/>
                      <a:pt x="12110" y="10462"/>
                      <a:pt x="12516" y="10665"/>
                    </a:cubicBezTo>
                    <a:cubicBezTo>
                      <a:pt x="13610" y="11255"/>
                      <a:pt x="14734" y="11938"/>
                      <a:pt x="15331" y="12626"/>
                    </a:cubicBezTo>
                    <a:cubicBezTo>
                      <a:pt x="16474" y="14009"/>
                      <a:pt x="20445" y="15712"/>
                      <a:pt x="21982" y="16283"/>
                    </a:cubicBezTo>
                    <a:cubicBezTo>
                      <a:pt x="22252" y="16394"/>
                      <a:pt x="22541" y="16455"/>
                      <a:pt x="22836" y="16462"/>
                    </a:cubicBezTo>
                    <a:cubicBezTo>
                      <a:pt x="23881" y="16462"/>
                      <a:pt x="24582" y="15552"/>
                      <a:pt x="24864" y="13972"/>
                    </a:cubicBezTo>
                    <a:cubicBezTo>
                      <a:pt x="25233" y="11993"/>
                      <a:pt x="25104" y="8409"/>
                      <a:pt x="25344" y="5121"/>
                    </a:cubicBezTo>
                    <a:cubicBezTo>
                      <a:pt x="25583" y="1814"/>
                      <a:pt x="22793" y="388"/>
                      <a:pt x="22793" y="388"/>
                    </a:cubicBezTo>
                    <a:cubicBezTo>
                      <a:pt x="22793" y="388"/>
                      <a:pt x="21281" y="38"/>
                      <a:pt x="184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1"/>
              <p:cNvSpPr/>
              <p:nvPr/>
            </p:nvSpPr>
            <p:spPr>
              <a:xfrm>
                <a:off x="1524726" y="3048050"/>
                <a:ext cx="355325" cy="574750"/>
              </a:xfrm>
              <a:custGeom>
                <a:avLst/>
                <a:gdLst/>
                <a:ahLst/>
                <a:cxnLst/>
                <a:rect l="l" t="t" r="r" b="b"/>
                <a:pathLst>
                  <a:path w="14213" h="22990" extrusionOk="0">
                    <a:moveTo>
                      <a:pt x="10180" y="0"/>
                    </a:moveTo>
                    <a:lnTo>
                      <a:pt x="8207" y="1500"/>
                    </a:lnTo>
                    <a:cubicBezTo>
                      <a:pt x="7315" y="1205"/>
                      <a:pt x="6541" y="1076"/>
                      <a:pt x="5852" y="1076"/>
                    </a:cubicBezTo>
                    <a:cubicBezTo>
                      <a:pt x="4021" y="1076"/>
                      <a:pt x="2791" y="1992"/>
                      <a:pt x="1623" y="3147"/>
                    </a:cubicBezTo>
                    <a:cubicBezTo>
                      <a:pt x="1" y="4733"/>
                      <a:pt x="56" y="9595"/>
                      <a:pt x="2054" y="12294"/>
                    </a:cubicBezTo>
                    <a:cubicBezTo>
                      <a:pt x="4045" y="14992"/>
                      <a:pt x="8373" y="15785"/>
                      <a:pt x="10327" y="16154"/>
                    </a:cubicBezTo>
                    <a:cubicBezTo>
                      <a:pt x="12307" y="16523"/>
                      <a:pt x="11827" y="17482"/>
                      <a:pt x="11790" y="18275"/>
                    </a:cubicBezTo>
                    <a:cubicBezTo>
                      <a:pt x="11735" y="19074"/>
                      <a:pt x="8741" y="21182"/>
                      <a:pt x="8852" y="22116"/>
                    </a:cubicBezTo>
                    <a:cubicBezTo>
                      <a:pt x="8926" y="22934"/>
                      <a:pt x="10020" y="22989"/>
                      <a:pt x="10309" y="22989"/>
                    </a:cubicBezTo>
                    <a:lnTo>
                      <a:pt x="10383" y="22989"/>
                    </a:lnTo>
                    <a:cubicBezTo>
                      <a:pt x="10383" y="22989"/>
                      <a:pt x="10788" y="21938"/>
                      <a:pt x="11882" y="20733"/>
                    </a:cubicBezTo>
                    <a:cubicBezTo>
                      <a:pt x="12970" y="19516"/>
                      <a:pt x="14132" y="18662"/>
                      <a:pt x="14040" y="16873"/>
                    </a:cubicBezTo>
                    <a:cubicBezTo>
                      <a:pt x="13954" y="15103"/>
                      <a:pt x="12491" y="14562"/>
                      <a:pt x="12491" y="14562"/>
                    </a:cubicBezTo>
                    <a:cubicBezTo>
                      <a:pt x="12491" y="14562"/>
                      <a:pt x="14212" y="13953"/>
                      <a:pt x="13413" y="11808"/>
                    </a:cubicBezTo>
                    <a:cubicBezTo>
                      <a:pt x="12614" y="9669"/>
                      <a:pt x="8698" y="10978"/>
                      <a:pt x="8735" y="8907"/>
                    </a:cubicBezTo>
                    <a:cubicBezTo>
                      <a:pt x="8791" y="6854"/>
                      <a:pt x="7942" y="5342"/>
                      <a:pt x="9178" y="3750"/>
                    </a:cubicBezTo>
                    <a:cubicBezTo>
                      <a:pt x="10401" y="2182"/>
                      <a:pt x="11305" y="203"/>
                      <a:pt x="11305" y="203"/>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51"/>
              <p:cNvGrpSpPr/>
              <p:nvPr/>
            </p:nvGrpSpPr>
            <p:grpSpPr>
              <a:xfrm>
                <a:off x="1674701" y="3317900"/>
                <a:ext cx="433525" cy="379725"/>
                <a:chOff x="1674701" y="3317900"/>
                <a:chExt cx="433525" cy="379725"/>
              </a:xfrm>
            </p:grpSpPr>
            <p:sp>
              <p:nvSpPr>
                <p:cNvPr id="1087" name="Google Shape;1087;p51"/>
                <p:cNvSpPr/>
                <p:nvPr/>
              </p:nvSpPr>
              <p:spPr>
                <a:xfrm>
                  <a:off x="1946101" y="3390425"/>
                  <a:ext cx="162125" cy="232050"/>
                </a:xfrm>
                <a:custGeom>
                  <a:avLst/>
                  <a:gdLst/>
                  <a:ahLst/>
                  <a:cxnLst/>
                  <a:rect l="l" t="t" r="r" b="b"/>
                  <a:pathLst>
                    <a:path w="6485" h="9282" extrusionOk="0">
                      <a:moveTo>
                        <a:pt x="3289" y="0"/>
                      </a:moveTo>
                      <a:cubicBezTo>
                        <a:pt x="2317" y="0"/>
                        <a:pt x="1051" y="277"/>
                        <a:pt x="590" y="1512"/>
                      </a:cubicBezTo>
                      <a:cubicBezTo>
                        <a:pt x="0" y="3104"/>
                        <a:pt x="1715" y="3953"/>
                        <a:pt x="1715" y="3953"/>
                      </a:cubicBezTo>
                      <a:cubicBezTo>
                        <a:pt x="1494" y="4506"/>
                        <a:pt x="1770" y="4856"/>
                        <a:pt x="1770" y="4856"/>
                      </a:cubicBezTo>
                      <a:cubicBezTo>
                        <a:pt x="1475" y="5416"/>
                        <a:pt x="1715" y="5692"/>
                        <a:pt x="1715" y="5692"/>
                      </a:cubicBezTo>
                      <a:cubicBezTo>
                        <a:pt x="1205" y="6129"/>
                        <a:pt x="910" y="6774"/>
                        <a:pt x="922" y="7444"/>
                      </a:cubicBezTo>
                      <a:cubicBezTo>
                        <a:pt x="922" y="8360"/>
                        <a:pt x="2047" y="9282"/>
                        <a:pt x="3436" y="9282"/>
                      </a:cubicBezTo>
                      <a:cubicBezTo>
                        <a:pt x="3842" y="9282"/>
                        <a:pt x="4241" y="9202"/>
                        <a:pt x="4616" y="9054"/>
                      </a:cubicBezTo>
                      <a:cubicBezTo>
                        <a:pt x="6485" y="8311"/>
                        <a:pt x="6190" y="6374"/>
                        <a:pt x="6153" y="3455"/>
                      </a:cubicBezTo>
                      <a:cubicBezTo>
                        <a:pt x="6116" y="517"/>
                        <a:pt x="4032" y="56"/>
                        <a:pt x="4032" y="56"/>
                      </a:cubicBezTo>
                      <a:cubicBezTo>
                        <a:pt x="3787" y="19"/>
                        <a:pt x="3535" y="0"/>
                        <a:pt x="328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1"/>
                <p:cNvSpPr/>
                <p:nvPr/>
              </p:nvSpPr>
              <p:spPr>
                <a:xfrm>
                  <a:off x="1674701" y="3385650"/>
                  <a:ext cx="162300" cy="232075"/>
                </a:xfrm>
                <a:custGeom>
                  <a:avLst/>
                  <a:gdLst/>
                  <a:ahLst/>
                  <a:cxnLst/>
                  <a:rect l="l" t="t" r="r" b="b"/>
                  <a:pathLst>
                    <a:path w="6492" h="9283" extrusionOk="0">
                      <a:moveTo>
                        <a:pt x="3154" y="1"/>
                      </a:moveTo>
                      <a:cubicBezTo>
                        <a:pt x="2921" y="1"/>
                        <a:pt x="2687" y="13"/>
                        <a:pt x="2460" y="44"/>
                      </a:cubicBezTo>
                      <a:cubicBezTo>
                        <a:pt x="2460" y="44"/>
                        <a:pt x="370" y="505"/>
                        <a:pt x="333" y="3443"/>
                      </a:cubicBezTo>
                      <a:cubicBezTo>
                        <a:pt x="296" y="6381"/>
                        <a:pt x="1" y="8323"/>
                        <a:pt x="1870" y="9061"/>
                      </a:cubicBezTo>
                      <a:cubicBezTo>
                        <a:pt x="2245" y="9208"/>
                        <a:pt x="2638" y="9282"/>
                        <a:pt x="3037" y="9282"/>
                      </a:cubicBezTo>
                      <a:cubicBezTo>
                        <a:pt x="4433" y="9282"/>
                        <a:pt x="5570" y="8354"/>
                        <a:pt x="5570" y="7438"/>
                      </a:cubicBezTo>
                      <a:cubicBezTo>
                        <a:pt x="5576" y="6762"/>
                        <a:pt x="5287" y="6117"/>
                        <a:pt x="4777" y="5680"/>
                      </a:cubicBezTo>
                      <a:cubicBezTo>
                        <a:pt x="4777" y="5680"/>
                        <a:pt x="5017" y="5422"/>
                        <a:pt x="4722" y="4869"/>
                      </a:cubicBezTo>
                      <a:cubicBezTo>
                        <a:pt x="4722" y="4869"/>
                        <a:pt x="4998" y="4519"/>
                        <a:pt x="4777" y="3947"/>
                      </a:cubicBezTo>
                      <a:cubicBezTo>
                        <a:pt x="4777" y="3947"/>
                        <a:pt x="6492" y="3117"/>
                        <a:pt x="5902" y="1525"/>
                      </a:cubicBezTo>
                      <a:cubicBezTo>
                        <a:pt x="5435" y="265"/>
                        <a:pt x="4132" y="1"/>
                        <a:pt x="315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1"/>
                <p:cNvSpPr/>
                <p:nvPr/>
              </p:nvSpPr>
              <p:spPr>
                <a:xfrm>
                  <a:off x="1792726" y="3317900"/>
                  <a:ext cx="197650" cy="379725"/>
                </a:xfrm>
                <a:custGeom>
                  <a:avLst/>
                  <a:gdLst/>
                  <a:ahLst/>
                  <a:cxnLst/>
                  <a:rect l="l" t="t" r="r" b="b"/>
                  <a:pathLst>
                    <a:path w="7906" h="15189" extrusionOk="0">
                      <a:moveTo>
                        <a:pt x="4654" y="0"/>
                      </a:moveTo>
                      <a:lnTo>
                        <a:pt x="4654" y="4192"/>
                      </a:lnTo>
                      <a:cubicBezTo>
                        <a:pt x="4654" y="4192"/>
                        <a:pt x="1734" y="6817"/>
                        <a:pt x="130" y="6964"/>
                      </a:cubicBezTo>
                      <a:lnTo>
                        <a:pt x="1" y="7579"/>
                      </a:lnTo>
                      <a:cubicBezTo>
                        <a:pt x="1" y="7579"/>
                        <a:pt x="2840" y="6725"/>
                        <a:pt x="4248" y="5563"/>
                      </a:cubicBezTo>
                      <a:lnTo>
                        <a:pt x="4248" y="5563"/>
                      </a:lnTo>
                      <a:cubicBezTo>
                        <a:pt x="4064" y="5729"/>
                        <a:pt x="1144" y="8298"/>
                        <a:pt x="56" y="8390"/>
                      </a:cubicBezTo>
                      <a:lnTo>
                        <a:pt x="554" y="8980"/>
                      </a:lnTo>
                      <a:cubicBezTo>
                        <a:pt x="554" y="8980"/>
                        <a:pt x="4174" y="7075"/>
                        <a:pt x="4303" y="6300"/>
                      </a:cubicBezTo>
                      <a:lnTo>
                        <a:pt x="4303" y="15189"/>
                      </a:lnTo>
                      <a:lnTo>
                        <a:pt x="5766" y="15189"/>
                      </a:lnTo>
                      <a:lnTo>
                        <a:pt x="5766" y="8095"/>
                      </a:lnTo>
                      <a:cubicBezTo>
                        <a:pt x="6295" y="8943"/>
                        <a:pt x="7199" y="8999"/>
                        <a:pt x="7426" y="8999"/>
                      </a:cubicBezTo>
                      <a:cubicBezTo>
                        <a:pt x="7444" y="8999"/>
                        <a:pt x="7463" y="8999"/>
                        <a:pt x="7481" y="8999"/>
                      </a:cubicBezTo>
                      <a:lnTo>
                        <a:pt x="7850" y="8593"/>
                      </a:lnTo>
                      <a:cubicBezTo>
                        <a:pt x="6725" y="8482"/>
                        <a:pt x="6227" y="7358"/>
                        <a:pt x="6227" y="7358"/>
                      </a:cubicBezTo>
                      <a:lnTo>
                        <a:pt x="6227" y="7358"/>
                      </a:lnTo>
                      <a:cubicBezTo>
                        <a:pt x="6781" y="7720"/>
                        <a:pt x="7420" y="7769"/>
                        <a:pt x="7727" y="7769"/>
                      </a:cubicBezTo>
                      <a:cubicBezTo>
                        <a:pt x="7838" y="7769"/>
                        <a:pt x="7905" y="7763"/>
                        <a:pt x="7905" y="7763"/>
                      </a:cubicBezTo>
                      <a:lnTo>
                        <a:pt x="7776" y="7173"/>
                      </a:lnTo>
                      <a:cubicBezTo>
                        <a:pt x="7678" y="7186"/>
                        <a:pt x="7580" y="7186"/>
                        <a:pt x="7481" y="7186"/>
                      </a:cubicBezTo>
                      <a:cubicBezTo>
                        <a:pt x="6092" y="7186"/>
                        <a:pt x="5803" y="5987"/>
                        <a:pt x="5803" y="5987"/>
                      </a:cubicBezTo>
                      <a:lnTo>
                        <a:pt x="5803" y="553"/>
                      </a:lnTo>
                      <a:cubicBezTo>
                        <a:pt x="5410" y="350"/>
                        <a:pt x="5029" y="166"/>
                        <a:pt x="4654"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51"/>
              <p:cNvSpPr/>
              <p:nvPr/>
            </p:nvSpPr>
            <p:spPr>
              <a:xfrm>
                <a:off x="1513051" y="3450200"/>
                <a:ext cx="724875" cy="855500"/>
              </a:xfrm>
              <a:custGeom>
                <a:avLst/>
                <a:gdLst/>
                <a:ahLst/>
                <a:cxnLst/>
                <a:rect l="l" t="t" r="r" b="b"/>
                <a:pathLst>
                  <a:path w="28995" h="34220" extrusionOk="0">
                    <a:moveTo>
                      <a:pt x="2244" y="0"/>
                    </a:moveTo>
                    <a:cubicBezTo>
                      <a:pt x="1974" y="6"/>
                      <a:pt x="1703" y="43"/>
                      <a:pt x="1445" y="123"/>
                    </a:cubicBezTo>
                    <a:cubicBezTo>
                      <a:pt x="1" y="511"/>
                      <a:pt x="1021" y="2059"/>
                      <a:pt x="1095" y="2803"/>
                    </a:cubicBezTo>
                    <a:cubicBezTo>
                      <a:pt x="1150" y="3522"/>
                      <a:pt x="1593" y="4703"/>
                      <a:pt x="1593" y="4703"/>
                    </a:cubicBezTo>
                    <a:cubicBezTo>
                      <a:pt x="1371" y="5668"/>
                      <a:pt x="2312" y="6995"/>
                      <a:pt x="2312" y="6995"/>
                    </a:cubicBezTo>
                    <a:cubicBezTo>
                      <a:pt x="1851" y="8200"/>
                      <a:pt x="2404" y="8753"/>
                      <a:pt x="2404" y="8753"/>
                    </a:cubicBezTo>
                    <a:cubicBezTo>
                      <a:pt x="1925" y="9528"/>
                      <a:pt x="2422" y="10935"/>
                      <a:pt x="2422" y="10935"/>
                    </a:cubicBezTo>
                    <a:cubicBezTo>
                      <a:pt x="1519" y="12706"/>
                      <a:pt x="2293" y="13855"/>
                      <a:pt x="2293" y="13855"/>
                    </a:cubicBezTo>
                    <a:cubicBezTo>
                      <a:pt x="1648" y="14740"/>
                      <a:pt x="1980" y="16314"/>
                      <a:pt x="1980" y="16314"/>
                    </a:cubicBezTo>
                    <a:cubicBezTo>
                      <a:pt x="947" y="17955"/>
                      <a:pt x="1832" y="19823"/>
                      <a:pt x="1832" y="19823"/>
                    </a:cubicBezTo>
                    <a:cubicBezTo>
                      <a:pt x="1500" y="21114"/>
                      <a:pt x="1740" y="22430"/>
                      <a:pt x="1740" y="22430"/>
                    </a:cubicBezTo>
                    <a:cubicBezTo>
                      <a:pt x="1408" y="24347"/>
                      <a:pt x="2220" y="25017"/>
                      <a:pt x="2220" y="25017"/>
                    </a:cubicBezTo>
                    <a:cubicBezTo>
                      <a:pt x="2367" y="27642"/>
                      <a:pt x="4955" y="28011"/>
                      <a:pt x="4955" y="28011"/>
                    </a:cubicBezTo>
                    <a:cubicBezTo>
                      <a:pt x="5416" y="28939"/>
                      <a:pt x="6141" y="29222"/>
                      <a:pt x="6854" y="29222"/>
                    </a:cubicBezTo>
                    <a:cubicBezTo>
                      <a:pt x="7930" y="29222"/>
                      <a:pt x="8969" y="28589"/>
                      <a:pt x="8969" y="28589"/>
                    </a:cubicBezTo>
                    <a:cubicBezTo>
                      <a:pt x="9313" y="28705"/>
                      <a:pt x="9676" y="28767"/>
                      <a:pt x="10038" y="28779"/>
                    </a:cubicBezTo>
                    <a:cubicBezTo>
                      <a:pt x="10917" y="28779"/>
                      <a:pt x="11163" y="28238"/>
                      <a:pt x="11741" y="28011"/>
                    </a:cubicBezTo>
                    <a:cubicBezTo>
                      <a:pt x="11956" y="27919"/>
                      <a:pt x="12183" y="27870"/>
                      <a:pt x="12417" y="27863"/>
                    </a:cubicBezTo>
                    <a:cubicBezTo>
                      <a:pt x="12841" y="27863"/>
                      <a:pt x="13161" y="28091"/>
                      <a:pt x="13308" y="28638"/>
                    </a:cubicBezTo>
                    <a:cubicBezTo>
                      <a:pt x="13530" y="29455"/>
                      <a:pt x="13142" y="30709"/>
                      <a:pt x="12976" y="31969"/>
                    </a:cubicBezTo>
                    <a:cubicBezTo>
                      <a:pt x="12810" y="33205"/>
                      <a:pt x="13603" y="34219"/>
                      <a:pt x="13603" y="34219"/>
                    </a:cubicBezTo>
                    <a:lnTo>
                      <a:pt x="15490" y="34219"/>
                    </a:lnTo>
                    <a:cubicBezTo>
                      <a:pt x="15454" y="34219"/>
                      <a:pt x="15306" y="34182"/>
                      <a:pt x="15951" y="33076"/>
                    </a:cubicBezTo>
                    <a:cubicBezTo>
                      <a:pt x="16652" y="31889"/>
                      <a:pt x="15693" y="30746"/>
                      <a:pt x="16597" y="29302"/>
                    </a:cubicBezTo>
                    <a:cubicBezTo>
                      <a:pt x="17507" y="27863"/>
                      <a:pt x="17451" y="26032"/>
                      <a:pt x="17451" y="26032"/>
                    </a:cubicBezTo>
                    <a:cubicBezTo>
                      <a:pt x="17894" y="23591"/>
                      <a:pt x="16744" y="23518"/>
                      <a:pt x="15822" y="22485"/>
                    </a:cubicBezTo>
                    <a:cubicBezTo>
                      <a:pt x="15429" y="22061"/>
                      <a:pt x="14808" y="21932"/>
                      <a:pt x="14218" y="21932"/>
                    </a:cubicBezTo>
                    <a:cubicBezTo>
                      <a:pt x="13689" y="21944"/>
                      <a:pt x="13167" y="22024"/>
                      <a:pt x="12663" y="22172"/>
                    </a:cubicBezTo>
                    <a:cubicBezTo>
                      <a:pt x="12454" y="22092"/>
                      <a:pt x="12226" y="22049"/>
                      <a:pt x="12005" y="22042"/>
                    </a:cubicBezTo>
                    <a:cubicBezTo>
                      <a:pt x="11556" y="22030"/>
                      <a:pt x="11151" y="22301"/>
                      <a:pt x="10997" y="22725"/>
                    </a:cubicBezTo>
                    <a:cubicBezTo>
                      <a:pt x="10856" y="22676"/>
                      <a:pt x="10708" y="22651"/>
                      <a:pt x="10561" y="22651"/>
                    </a:cubicBezTo>
                    <a:cubicBezTo>
                      <a:pt x="9805" y="22651"/>
                      <a:pt x="9172" y="23266"/>
                      <a:pt x="9172" y="23266"/>
                    </a:cubicBezTo>
                    <a:cubicBezTo>
                      <a:pt x="9110" y="22885"/>
                      <a:pt x="8803" y="22780"/>
                      <a:pt x="8471" y="22780"/>
                    </a:cubicBezTo>
                    <a:cubicBezTo>
                      <a:pt x="8182" y="22792"/>
                      <a:pt x="7893" y="22848"/>
                      <a:pt x="7616" y="22946"/>
                    </a:cubicBezTo>
                    <a:cubicBezTo>
                      <a:pt x="7696" y="22079"/>
                      <a:pt x="6897" y="21766"/>
                      <a:pt x="6897" y="21766"/>
                    </a:cubicBezTo>
                    <a:cubicBezTo>
                      <a:pt x="7561" y="20512"/>
                      <a:pt x="6621" y="19676"/>
                      <a:pt x="6621" y="19676"/>
                    </a:cubicBezTo>
                    <a:cubicBezTo>
                      <a:pt x="7709" y="18109"/>
                      <a:pt x="7045" y="16295"/>
                      <a:pt x="7045" y="16295"/>
                    </a:cubicBezTo>
                    <a:cubicBezTo>
                      <a:pt x="7506" y="14433"/>
                      <a:pt x="6473" y="13394"/>
                      <a:pt x="6473" y="13394"/>
                    </a:cubicBezTo>
                    <a:cubicBezTo>
                      <a:pt x="7580" y="11919"/>
                      <a:pt x="6270" y="10554"/>
                      <a:pt x="6270" y="10554"/>
                    </a:cubicBezTo>
                    <a:cubicBezTo>
                      <a:pt x="6694" y="10149"/>
                      <a:pt x="6547" y="9257"/>
                      <a:pt x="6510" y="9036"/>
                    </a:cubicBezTo>
                    <a:lnTo>
                      <a:pt x="6510" y="9036"/>
                    </a:lnTo>
                    <a:cubicBezTo>
                      <a:pt x="6682" y="10007"/>
                      <a:pt x="7758" y="10075"/>
                      <a:pt x="8059" y="10075"/>
                    </a:cubicBezTo>
                    <a:lnTo>
                      <a:pt x="8133" y="10075"/>
                    </a:lnTo>
                    <a:cubicBezTo>
                      <a:pt x="8219" y="10917"/>
                      <a:pt x="9307" y="11028"/>
                      <a:pt x="9842" y="11028"/>
                    </a:cubicBezTo>
                    <a:cubicBezTo>
                      <a:pt x="10014" y="11028"/>
                      <a:pt x="10130" y="11015"/>
                      <a:pt x="10130" y="11015"/>
                    </a:cubicBezTo>
                    <a:cubicBezTo>
                      <a:pt x="10296" y="11765"/>
                      <a:pt x="10764" y="11962"/>
                      <a:pt x="11194" y="11962"/>
                    </a:cubicBezTo>
                    <a:cubicBezTo>
                      <a:pt x="11507" y="11950"/>
                      <a:pt x="11809" y="11876"/>
                      <a:pt x="12091" y="11741"/>
                    </a:cubicBezTo>
                    <a:cubicBezTo>
                      <a:pt x="12509" y="12146"/>
                      <a:pt x="13044" y="12275"/>
                      <a:pt x="13560" y="12275"/>
                    </a:cubicBezTo>
                    <a:cubicBezTo>
                      <a:pt x="14452" y="12275"/>
                      <a:pt x="15269" y="11894"/>
                      <a:pt x="15269" y="11894"/>
                    </a:cubicBezTo>
                    <a:cubicBezTo>
                      <a:pt x="15490" y="12109"/>
                      <a:pt x="15798" y="12226"/>
                      <a:pt x="16111" y="12214"/>
                    </a:cubicBezTo>
                    <a:cubicBezTo>
                      <a:pt x="17009" y="12214"/>
                      <a:pt x="18023" y="11501"/>
                      <a:pt x="18023" y="11501"/>
                    </a:cubicBezTo>
                    <a:cubicBezTo>
                      <a:pt x="18213" y="11568"/>
                      <a:pt x="18410" y="11599"/>
                      <a:pt x="18613" y="11599"/>
                    </a:cubicBezTo>
                    <a:cubicBezTo>
                      <a:pt x="19744" y="11599"/>
                      <a:pt x="20033" y="10413"/>
                      <a:pt x="20033" y="10413"/>
                    </a:cubicBezTo>
                    <a:lnTo>
                      <a:pt x="20076" y="10413"/>
                    </a:lnTo>
                    <a:cubicBezTo>
                      <a:pt x="21668" y="10394"/>
                      <a:pt x="21975" y="9313"/>
                      <a:pt x="21975" y="9313"/>
                    </a:cubicBezTo>
                    <a:cubicBezTo>
                      <a:pt x="22172" y="9380"/>
                      <a:pt x="22381" y="9417"/>
                      <a:pt x="22590" y="9423"/>
                    </a:cubicBezTo>
                    <a:cubicBezTo>
                      <a:pt x="23002" y="9423"/>
                      <a:pt x="23119" y="9202"/>
                      <a:pt x="23162" y="9067"/>
                    </a:cubicBezTo>
                    <a:lnTo>
                      <a:pt x="23162" y="9067"/>
                    </a:lnTo>
                    <a:cubicBezTo>
                      <a:pt x="22977" y="10382"/>
                      <a:pt x="23807" y="10603"/>
                      <a:pt x="23807" y="10603"/>
                    </a:cubicBezTo>
                    <a:cubicBezTo>
                      <a:pt x="23586" y="11396"/>
                      <a:pt x="23487" y="12220"/>
                      <a:pt x="23512" y="13044"/>
                    </a:cubicBezTo>
                    <a:cubicBezTo>
                      <a:pt x="22602" y="15336"/>
                      <a:pt x="24084" y="16240"/>
                      <a:pt x="24084" y="16240"/>
                    </a:cubicBezTo>
                    <a:cubicBezTo>
                      <a:pt x="22996" y="17611"/>
                      <a:pt x="23807" y="18938"/>
                      <a:pt x="23807" y="18938"/>
                    </a:cubicBezTo>
                    <a:cubicBezTo>
                      <a:pt x="23401" y="19553"/>
                      <a:pt x="23586" y="21415"/>
                      <a:pt x="23586" y="21415"/>
                    </a:cubicBezTo>
                    <a:cubicBezTo>
                      <a:pt x="23045" y="22024"/>
                      <a:pt x="22768" y="23303"/>
                      <a:pt x="22768" y="23303"/>
                    </a:cubicBezTo>
                    <a:cubicBezTo>
                      <a:pt x="20943" y="24077"/>
                      <a:pt x="21035" y="25706"/>
                      <a:pt x="21035" y="25706"/>
                    </a:cubicBezTo>
                    <a:cubicBezTo>
                      <a:pt x="21145" y="25755"/>
                      <a:pt x="21244" y="25841"/>
                      <a:pt x="21311" y="25946"/>
                    </a:cubicBezTo>
                    <a:cubicBezTo>
                      <a:pt x="21570" y="26327"/>
                      <a:pt x="22215" y="26757"/>
                      <a:pt x="22215" y="26757"/>
                    </a:cubicBezTo>
                    <a:cubicBezTo>
                      <a:pt x="21496" y="27089"/>
                      <a:pt x="20850" y="29455"/>
                      <a:pt x="20648" y="30027"/>
                    </a:cubicBezTo>
                    <a:cubicBezTo>
                      <a:pt x="20586" y="30193"/>
                      <a:pt x="20654" y="30267"/>
                      <a:pt x="20777" y="30267"/>
                    </a:cubicBezTo>
                    <a:cubicBezTo>
                      <a:pt x="21109" y="30267"/>
                      <a:pt x="21871" y="29750"/>
                      <a:pt x="22067" y="28921"/>
                    </a:cubicBezTo>
                    <a:cubicBezTo>
                      <a:pt x="22362" y="27796"/>
                      <a:pt x="23180" y="27384"/>
                      <a:pt x="23180" y="27384"/>
                    </a:cubicBezTo>
                    <a:cubicBezTo>
                      <a:pt x="23567" y="28251"/>
                      <a:pt x="24194" y="28521"/>
                      <a:pt x="24852" y="28521"/>
                    </a:cubicBezTo>
                    <a:cubicBezTo>
                      <a:pt x="25565" y="28521"/>
                      <a:pt x="26309" y="28195"/>
                      <a:pt x="26800" y="27974"/>
                    </a:cubicBezTo>
                    <a:cubicBezTo>
                      <a:pt x="27741" y="27550"/>
                      <a:pt x="27649" y="25405"/>
                      <a:pt x="27649" y="25405"/>
                    </a:cubicBezTo>
                    <a:cubicBezTo>
                      <a:pt x="27649" y="25405"/>
                      <a:pt x="27962" y="25276"/>
                      <a:pt x="28497" y="23782"/>
                    </a:cubicBezTo>
                    <a:cubicBezTo>
                      <a:pt x="28835" y="22928"/>
                      <a:pt x="28749" y="21975"/>
                      <a:pt x="28276" y="21194"/>
                    </a:cubicBezTo>
                    <a:cubicBezTo>
                      <a:pt x="28927" y="19197"/>
                      <a:pt x="27852" y="18035"/>
                      <a:pt x="27852" y="18035"/>
                    </a:cubicBezTo>
                    <a:cubicBezTo>
                      <a:pt x="28798" y="16461"/>
                      <a:pt x="27833" y="15078"/>
                      <a:pt x="27833" y="15078"/>
                    </a:cubicBezTo>
                    <a:cubicBezTo>
                      <a:pt x="28632" y="13726"/>
                      <a:pt x="27759" y="12435"/>
                      <a:pt x="27759" y="12435"/>
                    </a:cubicBezTo>
                    <a:cubicBezTo>
                      <a:pt x="28552" y="11286"/>
                      <a:pt x="27981" y="9792"/>
                      <a:pt x="27981" y="9792"/>
                    </a:cubicBezTo>
                    <a:cubicBezTo>
                      <a:pt x="28995" y="8311"/>
                      <a:pt x="28036" y="7352"/>
                      <a:pt x="28036" y="7352"/>
                    </a:cubicBezTo>
                    <a:cubicBezTo>
                      <a:pt x="28036" y="7352"/>
                      <a:pt x="28663" y="7167"/>
                      <a:pt x="28589" y="5151"/>
                    </a:cubicBezTo>
                    <a:cubicBezTo>
                      <a:pt x="28540" y="3424"/>
                      <a:pt x="26973" y="3301"/>
                      <a:pt x="26524" y="3301"/>
                    </a:cubicBezTo>
                    <a:lnTo>
                      <a:pt x="26407" y="3301"/>
                    </a:lnTo>
                    <a:cubicBezTo>
                      <a:pt x="26032" y="2895"/>
                      <a:pt x="25663" y="2754"/>
                      <a:pt x="25344" y="2754"/>
                    </a:cubicBezTo>
                    <a:cubicBezTo>
                      <a:pt x="24581" y="2754"/>
                      <a:pt x="24041" y="3541"/>
                      <a:pt x="24041" y="3541"/>
                    </a:cubicBezTo>
                    <a:cubicBezTo>
                      <a:pt x="23942" y="3510"/>
                      <a:pt x="23844" y="3498"/>
                      <a:pt x="23739" y="3498"/>
                    </a:cubicBezTo>
                    <a:cubicBezTo>
                      <a:pt x="22658" y="3498"/>
                      <a:pt x="21809" y="5016"/>
                      <a:pt x="21809" y="5016"/>
                    </a:cubicBezTo>
                    <a:lnTo>
                      <a:pt x="21729" y="5016"/>
                    </a:lnTo>
                    <a:cubicBezTo>
                      <a:pt x="20574" y="5016"/>
                      <a:pt x="20641" y="5834"/>
                      <a:pt x="20641" y="5834"/>
                    </a:cubicBezTo>
                    <a:cubicBezTo>
                      <a:pt x="20439" y="5784"/>
                      <a:pt x="20230" y="5754"/>
                      <a:pt x="20021" y="5754"/>
                    </a:cubicBezTo>
                    <a:cubicBezTo>
                      <a:pt x="19344" y="5748"/>
                      <a:pt x="18717" y="6104"/>
                      <a:pt x="18392" y="6700"/>
                    </a:cubicBezTo>
                    <a:cubicBezTo>
                      <a:pt x="18152" y="6571"/>
                      <a:pt x="17888" y="6510"/>
                      <a:pt x="17617" y="6504"/>
                    </a:cubicBezTo>
                    <a:cubicBezTo>
                      <a:pt x="16707" y="6510"/>
                      <a:pt x="16136" y="7315"/>
                      <a:pt x="16136" y="7315"/>
                    </a:cubicBezTo>
                    <a:cubicBezTo>
                      <a:pt x="15902" y="7247"/>
                      <a:pt x="15656" y="7217"/>
                      <a:pt x="15417" y="7217"/>
                    </a:cubicBezTo>
                    <a:cubicBezTo>
                      <a:pt x="14396" y="7217"/>
                      <a:pt x="13843" y="7831"/>
                      <a:pt x="13843" y="7831"/>
                    </a:cubicBezTo>
                    <a:cubicBezTo>
                      <a:pt x="13339" y="7167"/>
                      <a:pt x="12743" y="6977"/>
                      <a:pt x="12233" y="6977"/>
                    </a:cubicBezTo>
                    <a:cubicBezTo>
                      <a:pt x="11790" y="6983"/>
                      <a:pt x="11360" y="7106"/>
                      <a:pt x="10979" y="7333"/>
                    </a:cubicBezTo>
                    <a:cubicBezTo>
                      <a:pt x="10942" y="6393"/>
                      <a:pt x="10198" y="6245"/>
                      <a:pt x="9737" y="6245"/>
                    </a:cubicBezTo>
                    <a:cubicBezTo>
                      <a:pt x="9614" y="6245"/>
                      <a:pt x="9491" y="6258"/>
                      <a:pt x="9368" y="6276"/>
                    </a:cubicBezTo>
                    <a:cubicBezTo>
                      <a:pt x="9202" y="5225"/>
                      <a:pt x="7598" y="5041"/>
                      <a:pt x="7598" y="5041"/>
                    </a:cubicBezTo>
                    <a:cubicBezTo>
                      <a:pt x="8114" y="3762"/>
                      <a:pt x="6688" y="3320"/>
                      <a:pt x="6688" y="3320"/>
                    </a:cubicBezTo>
                    <a:cubicBezTo>
                      <a:pt x="6744" y="2176"/>
                      <a:pt x="5600" y="1807"/>
                      <a:pt x="5600" y="1807"/>
                    </a:cubicBezTo>
                    <a:cubicBezTo>
                      <a:pt x="5422" y="578"/>
                      <a:pt x="4777" y="302"/>
                      <a:pt x="4236" y="302"/>
                    </a:cubicBezTo>
                    <a:cubicBezTo>
                      <a:pt x="3959" y="308"/>
                      <a:pt x="3689" y="363"/>
                      <a:pt x="3443" y="474"/>
                    </a:cubicBezTo>
                    <a:cubicBezTo>
                      <a:pt x="3443" y="474"/>
                      <a:pt x="3092" y="0"/>
                      <a:pt x="224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1"/>
              <p:cNvSpPr/>
              <p:nvPr/>
            </p:nvSpPr>
            <p:spPr>
              <a:xfrm>
                <a:off x="1726651" y="2627300"/>
                <a:ext cx="281400" cy="432450"/>
              </a:xfrm>
              <a:custGeom>
                <a:avLst/>
                <a:gdLst/>
                <a:ahLst/>
                <a:cxnLst/>
                <a:rect l="l" t="t" r="r" b="b"/>
                <a:pathLst>
                  <a:path w="11256" h="17298" extrusionOk="0">
                    <a:moveTo>
                      <a:pt x="6147" y="1"/>
                    </a:moveTo>
                    <a:cubicBezTo>
                      <a:pt x="6141" y="1"/>
                      <a:pt x="6129" y="1"/>
                      <a:pt x="6117" y="1"/>
                    </a:cubicBezTo>
                    <a:cubicBezTo>
                      <a:pt x="6043" y="56"/>
                      <a:pt x="5570" y="873"/>
                      <a:pt x="5514" y="1175"/>
                    </a:cubicBezTo>
                    <a:cubicBezTo>
                      <a:pt x="5483" y="1359"/>
                      <a:pt x="5299" y="1414"/>
                      <a:pt x="5127" y="1414"/>
                    </a:cubicBezTo>
                    <a:cubicBezTo>
                      <a:pt x="5022" y="1414"/>
                      <a:pt x="4918" y="1396"/>
                      <a:pt x="4820" y="1359"/>
                    </a:cubicBezTo>
                    <a:cubicBezTo>
                      <a:pt x="4684" y="1322"/>
                      <a:pt x="4684" y="99"/>
                      <a:pt x="4684" y="99"/>
                    </a:cubicBezTo>
                    <a:cubicBezTo>
                      <a:pt x="4119" y="99"/>
                      <a:pt x="3553" y="548"/>
                      <a:pt x="3553" y="548"/>
                    </a:cubicBezTo>
                    <a:lnTo>
                      <a:pt x="3738" y="1605"/>
                    </a:lnTo>
                    <a:cubicBezTo>
                      <a:pt x="3215" y="2066"/>
                      <a:pt x="3418" y="2502"/>
                      <a:pt x="3418" y="2502"/>
                    </a:cubicBezTo>
                    <a:cubicBezTo>
                      <a:pt x="2681" y="3049"/>
                      <a:pt x="2797" y="4242"/>
                      <a:pt x="2361" y="4242"/>
                    </a:cubicBezTo>
                    <a:cubicBezTo>
                      <a:pt x="1974" y="4223"/>
                      <a:pt x="1974" y="4045"/>
                      <a:pt x="1851" y="4045"/>
                    </a:cubicBezTo>
                    <a:cubicBezTo>
                      <a:pt x="1826" y="4045"/>
                      <a:pt x="1808" y="4045"/>
                      <a:pt x="1795" y="4051"/>
                    </a:cubicBezTo>
                    <a:cubicBezTo>
                      <a:pt x="1623" y="4131"/>
                      <a:pt x="1377" y="4371"/>
                      <a:pt x="1586" y="4525"/>
                    </a:cubicBezTo>
                    <a:cubicBezTo>
                      <a:pt x="1777" y="4691"/>
                      <a:pt x="1605" y="4691"/>
                      <a:pt x="1377" y="4973"/>
                    </a:cubicBezTo>
                    <a:cubicBezTo>
                      <a:pt x="1132" y="5262"/>
                      <a:pt x="1642" y="5828"/>
                      <a:pt x="1832" y="5895"/>
                    </a:cubicBezTo>
                    <a:cubicBezTo>
                      <a:pt x="1845" y="5902"/>
                      <a:pt x="1857" y="5902"/>
                      <a:pt x="1869" y="5902"/>
                    </a:cubicBezTo>
                    <a:cubicBezTo>
                      <a:pt x="2121" y="5902"/>
                      <a:pt x="2963" y="5465"/>
                      <a:pt x="2963" y="5465"/>
                    </a:cubicBezTo>
                    <a:lnTo>
                      <a:pt x="2963" y="5465"/>
                    </a:lnTo>
                    <a:cubicBezTo>
                      <a:pt x="2736" y="5957"/>
                      <a:pt x="2773" y="6633"/>
                      <a:pt x="2773" y="6633"/>
                    </a:cubicBezTo>
                    <a:cubicBezTo>
                      <a:pt x="2773" y="6633"/>
                      <a:pt x="2631" y="6221"/>
                      <a:pt x="2269" y="6221"/>
                    </a:cubicBezTo>
                    <a:cubicBezTo>
                      <a:pt x="2189" y="6227"/>
                      <a:pt x="2115" y="6246"/>
                      <a:pt x="2041" y="6276"/>
                    </a:cubicBezTo>
                    <a:cubicBezTo>
                      <a:pt x="1513" y="6485"/>
                      <a:pt x="1494" y="6879"/>
                      <a:pt x="1494" y="6879"/>
                    </a:cubicBezTo>
                    <a:cubicBezTo>
                      <a:pt x="1869" y="6897"/>
                      <a:pt x="2023" y="7278"/>
                      <a:pt x="2023" y="7278"/>
                    </a:cubicBezTo>
                    <a:cubicBezTo>
                      <a:pt x="1" y="10659"/>
                      <a:pt x="1" y="15927"/>
                      <a:pt x="683" y="16683"/>
                    </a:cubicBezTo>
                    <a:cubicBezTo>
                      <a:pt x="1070" y="17089"/>
                      <a:pt x="1574" y="17298"/>
                      <a:pt x="2293" y="17298"/>
                    </a:cubicBezTo>
                    <a:cubicBezTo>
                      <a:pt x="2871" y="17298"/>
                      <a:pt x="3590" y="17168"/>
                      <a:pt x="4512" y="16904"/>
                    </a:cubicBezTo>
                    <a:cubicBezTo>
                      <a:pt x="6608" y="16302"/>
                      <a:pt x="10063" y="13868"/>
                      <a:pt x="10647" y="11354"/>
                    </a:cubicBezTo>
                    <a:cubicBezTo>
                      <a:pt x="11255" y="8846"/>
                      <a:pt x="9178" y="7407"/>
                      <a:pt x="9178" y="7407"/>
                    </a:cubicBezTo>
                    <a:cubicBezTo>
                      <a:pt x="9178" y="7407"/>
                      <a:pt x="9251" y="6670"/>
                      <a:pt x="9178" y="5182"/>
                    </a:cubicBezTo>
                    <a:cubicBezTo>
                      <a:pt x="9129" y="3855"/>
                      <a:pt x="8182" y="3781"/>
                      <a:pt x="7973" y="3781"/>
                    </a:cubicBezTo>
                    <a:lnTo>
                      <a:pt x="7930" y="3781"/>
                    </a:lnTo>
                    <a:cubicBezTo>
                      <a:pt x="8041" y="2349"/>
                      <a:pt x="6664" y="1931"/>
                      <a:pt x="6664" y="1740"/>
                    </a:cubicBezTo>
                    <a:cubicBezTo>
                      <a:pt x="6682" y="1531"/>
                      <a:pt x="7082" y="837"/>
                      <a:pt x="7155" y="511"/>
                    </a:cubicBezTo>
                    <a:cubicBezTo>
                      <a:pt x="7241" y="216"/>
                      <a:pt x="6344" y="1"/>
                      <a:pt x="61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80006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cxnSp>
        <p:nvCxnSpPr>
          <p:cNvPr id="1096" name="Google Shape;1096;p52"/>
          <p:cNvCxnSpPr/>
          <p:nvPr/>
        </p:nvCxnSpPr>
        <p:spPr>
          <a:xfrm rot="10800000" flipH="1">
            <a:off x="716975" y="2893375"/>
            <a:ext cx="7710000" cy="8700"/>
          </a:xfrm>
          <a:prstGeom prst="straightConnector1">
            <a:avLst/>
          </a:prstGeom>
          <a:noFill/>
          <a:ln w="19050" cap="flat" cmpd="sng">
            <a:solidFill>
              <a:schemeClr val="dk2"/>
            </a:solidFill>
            <a:prstDash val="solid"/>
            <a:round/>
            <a:headEnd type="oval" w="med" len="med"/>
            <a:tailEnd type="oval" w="med" len="med"/>
          </a:ln>
        </p:spPr>
      </p:cxnSp>
      <p:sp>
        <p:nvSpPr>
          <p:cNvPr id="1097" name="Google Shape;1097;p52"/>
          <p:cNvSpPr txBox="1">
            <a:spLocks noGrp="1"/>
          </p:cNvSpPr>
          <p:nvPr>
            <p:ph type="title"/>
          </p:nvPr>
        </p:nvSpPr>
        <p:spPr>
          <a:xfrm>
            <a:off x="691050" y="512576"/>
            <a:ext cx="7717500" cy="77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200" dirty="0">
                <a:solidFill>
                  <a:schemeClr val="dk2"/>
                </a:solidFill>
              </a:rPr>
              <a:t>T</a:t>
            </a:r>
            <a:r>
              <a:rPr lang="en" sz="4200" dirty="0">
                <a:solidFill>
                  <a:schemeClr val="lt2"/>
                </a:solidFill>
              </a:rPr>
              <a:t>uổi tác</a:t>
            </a:r>
            <a:endParaRPr sz="4200" dirty="0">
              <a:solidFill>
                <a:schemeClr val="lt2"/>
              </a:solidFill>
            </a:endParaRPr>
          </a:p>
        </p:txBody>
      </p:sp>
      <p:sp>
        <p:nvSpPr>
          <p:cNvPr id="1098" name="Google Shape;1098;p52"/>
          <p:cNvSpPr/>
          <p:nvPr/>
        </p:nvSpPr>
        <p:spPr>
          <a:xfrm>
            <a:off x="1589650" y="2090725"/>
            <a:ext cx="1735200" cy="1614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2"/>
          <p:cNvSpPr/>
          <p:nvPr/>
        </p:nvSpPr>
        <p:spPr>
          <a:xfrm>
            <a:off x="3682200" y="2090725"/>
            <a:ext cx="1735200" cy="1614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2"/>
          <p:cNvSpPr/>
          <p:nvPr/>
        </p:nvSpPr>
        <p:spPr>
          <a:xfrm>
            <a:off x="5774750" y="2090725"/>
            <a:ext cx="1735200" cy="1614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2"/>
          <p:cNvSpPr txBox="1"/>
          <p:nvPr/>
        </p:nvSpPr>
        <p:spPr>
          <a:xfrm>
            <a:off x="1589650" y="1577475"/>
            <a:ext cx="1735200" cy="431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dk2"/>
                </a:solidFill>
                <a:latin typeface="Prata"/>
                <a:ea typeface="Prata"/>
                <a:cs typeface="Prata"/>
                <a:sym typeface="Prata"/>
              </a:rPr>
              <a:t>D</a:t>
            </a:r>
            <a:r>
              <a:rPr lang="en" sz="2200" b="1">
                <a:solidFill>
                  <a:schemeClr val="dk1"/>
                </a:solidFill>
                <a:latin typeface="Prata"/>
                <a:ea typeface="Prata"/>
                <a:cs typeface="Prata"/>
                <a:sym typeface="Prata"/>
              </a:rPr>
              <a:t>ưới </a:t>
            </a:r>
            <a:r>
              <a:rPr lang="en" sz="2200" b="1">
                <a:solidFill>
                  <a:schemeClr val="dk2"/>
                </a:solidFill>
                <a:latin typeface="Prata"/>
                <a:ea typeface="Prata"/>
                <a:cs typeface="Prata"/>
                <a:sym typeface="Prata"/>
              </a:rPr>
              <a:t>35 </a:t>
            </a:r>
            <a:r>
              <a:rPr lang="en" sz="2200" b="1">
                <a:solidFill>
                  <a:schemeClr val="dk1"/>
                </a:solidFill>
                <a:latin typeface="Prata"/>
                <a:ea typeface="Prata"/>
                <a:cs typeface="Prata"/>
                <a:sym typeface="Prata"/>
              </a:rPr>
              <a:t>tuổi</a:t>
            </a:r>
            <a:endParaRPr sz="2200" b="1">
              <a:solidFill>
                <a:schemeClr val="dk1"/>
              </a:solidFill>
              <a:latin typeface="Prata"/>
              <a:ea typeface="Prata"/>
              <a:cs typeface="Prata"/>
              <a:sym typeface="Prata"/>
            </a:endParaRPr>
          </a:p>
        </p:txBody>
      </p:sp>
      <p:sp>
        <p:nvSpPr>
          <p:cNvPr id="1102" name="Google Shape;1102;p52"/>
          <p:cNvSpPr txBox="1"/>
          <p:nvPr/>
        </p:nvSpPr>
        <p:spPr>
          <a:xfrm>
            <a:off x="3682200" y="1435875"/>
            <a:ext cx="1735200"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dk2"/>
                </a:solidFill>
                <a:latin typeface="Prata"/>
                <a:ea typeface="Prata"/>
                <a:cs typeface="Prata"/>
                <a:sym typeface="Prata"/>
              </a:rPr>
              <a:t>T</a:t>
            </a:r>
            <a:r>
              <a:rPr lang="en" sz="2200" b="1">
                <a:solidFill>
                  <a:schemeClr val="dk1"/>
                </a:solidFill>
                <a:latin typeface="Prata"/>
                <a:ea typeface="Prata"/>
                <a:cs typeface="Prata"/>
                <a:sym typeface="Prata"/>
              </a:rPr>
              <a:t>ừ </a:t>
            </a:r>
            <a:r>
              <a:rPr lang="en" sz="2200" b="1">
                <a:solidFill>
                  <a:schemeClr val="dk2"/>
                </a:solidFill>
                <a:latin typeface="Prata"/>
                <a:ea typeface="Prata"/>
                <a:cs typeface="Prata"/>
                <a:sym typeface="Prata"/>
              </a:rPr>
              <a:t>35 </a:t>
            </a:r>
            <a:r>
              <a:rPr lang="en" sz="2200" b="1">
                <a:solidFill>
                  <a:schemeClr val="dk1"/>
                </a:solidFill>
                <a:latin typeface="Prata"/>
                <a:ea typeface="Prata"/>
                <a:cs typeface="Prata"/>
                <a:sym typeface="Prata"/>
              </a:rPr>
              <a:t>-</a:t>
            </a:r>
            <a:r>
              <a:rPr lang="en" sz="2200" b="1">
                <a:solidFill>
                  <a:schemeClr val="dk2"/>
                </a:solidFill>
                <a:latin typeface="Prata"/>
                <a:ea typeface="Prata"/>
                <a:cs typeface="Prata"/>
                <a:sym typeface="Prata"/>
              </a:rPr>
              <a:t> 45</a:t>
            </a:r>
            <a:r>
              <a:rPr lang="en" sz="2200" b="1">
                <a:solidFill>
                  <a:schemeClr val="dk1"/>
                </a:solidFill>
                <a:latin typeface="Prata"/>
                <a:ea typeface="Prata"/>
                <a:cs typeface="Prata"/>
                <a:sym typeface="Prata"/>
              </a:rPr>
              <a:t> tuổi</a:t>
            </a:r>
            <a:endParaRPr sz="2200" b="1">
              <a:solidFill>
                <a:schemeClr val="dk1"/>
              </a:solidFill>
              <a:latin typeface="Prata"/>
              <a:ea typeface="Prata"/>
              <a:cs typeface="Prata"/>
              <a:sym typeface="Prata"/>
            </a:endParaRPr>
          </a:p>
        </p:txBody>
      </p:sp>
      <p:sp>
        <p:nvSpPr>
          <p:cNvPr id="1103" name="Google Shape;1103;p52"/>
          <p:cNvSpPr txBox="1"/>
          <p:nvPr/>
        </p:nvSpPr>
        <p:spPr>
          <a:xfrm>
            <a:off x="5774750" y="1577475"/>
            <a:ext cx="1735200" cy="431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a:solidFill>
                  <a:schemeClr val="dk2"/>
                </a:solidFill>
                <a:latin typeface="Prata"/>
                <a:ea typeface="Prata"/>
                <a:cs typeface="Prata"/>
                <a:sym typeface="Prata"/>
              </a:rPr>
              <a:t>T</a:t>
            </a:r>
            <a:r>
              <a:rPr lang="en" sz="2200" b="1">
                <a:solidFill>
                  <a:schemeClr val="dk1"/>
                </a:solidFill>
                <a:latin typeface="Prata"/>
                <a:ea typeface="Prata"/>
                <a:cs typeface="Prata"/>
                <a:sym typeface="Prata"/>
              </a:rPr>
              <a:t>rên </a:t>
            </a:r>
            <a:r>
              <a:rPr lang="en" sz="2200" b="1">
                <a:solidFill>
                  <a:schemeClr val="dk2"/>
                </a:solidFill>
                <a:latin typeface="Prata"/>
                <a:ea typeface="Prata"/>
                <a:cs typeface="Prata"/>
                <a:sym typeface="Prata"/>
              </a:rPr>
              <a:t>45</a:t>
            </a:r>
            <a:r>
              <a:rPr lang="en" sz="2200" b="1">
                <a:solidFill>
                  <a:schemeClr val="dk1"/>
                </a:solidFill>
                <a:latin typeface="Prata"/>
                <a:ea typeface="Prata"/>
                <a:cs typeface="Prata"/>
                <a:sym typeface="Prata"/>
              </a:rPr>
              <a:t> tuổi</a:t>
            </a:r>
            <a:endParaRPr sz="2200" b="1">
              <a:solidFill>
                <a:schemeClr val="dk1"/>
              </a:solidFill>
              <a:latin typeface="Prata"/>
              <a:ea typeface="Prata"/>
              <a:cs typeface="Prata"/>
              <a:sym typeface="Prata"/>
            </a:endParaRPr>
          </a:p>
        </p:txBody>
      </p:sp>
      <p:sp>
        <p:nvSpPr>
          <p:cNvPr id="1104" name="Google Shape;1104;p52"/>
          <p:cNvSpPr txBox="1"/>
          <p:nvPr/>
        </p:nvSpPr>
        <p:spPr>
          <a:xfrm>
            <a:off x="1589650" y="2376625"/>
            <a:ext cx="1735200" cy="1042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dk1"/>
                </a:solidFill>
                <a:latin typeface="Spectral"/>
                <a:ea typeface="Spectral"/>
                <a:cs typeface="Spectral"/>
                <a:sym typeface="Spectral"/>
              </a:rPr>
              <a:t>Có 15% nguy cơ sảy thai</a:t>
            </a:r>
            <a:endParaRPr sz="1600">
              <a:solidFill>
                <a:schemeClr val="dk1"/>
              </a:solidFill>
              <a:latin typeface="Spectral"/>
              <a:ea typeface="Spectral"/>
              <a:cs typeface="Spectral"/>
              <a:sym typeface="Spectral"/>
            </a:endParaRPr>
          </a:p>
        </p:txBody>
      </p:sp>
      <p:sp>
        <p:nvSpPr>
          <p:cNvPr id="1105" name="Google Shape;1105;p52"/>
          <p:cNvSpPr txBox="1"/>
          <p:nvPr/>
        </p:nvSpPr>
        <p:spPr>
          <a:xfrm>
            <a:off x="3682200" y="2376625"/>
            <a:ext cx="1735200" cy="1042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dk1"/>
                </a:solidFill>
                <a:latin typeface="Spectral"/>
                <a:ea typeface="Spectral"/>
                <a:cs typeface="Spectral"/>
                <a:sym typeface="Spectral"/>
              </a:rPr>
              <a:t>Nguy cơ từ 20 - 35% sảy thai</a:t>
            </a:r>
            <a:endParaRPr sz="1600">
              <a:solidFill>
                <a:schemeClr val="dk1"/>
              </a:solidFill>
              <a:latin typeface="Spectral"/>
              <a:ea typeface="Spectral"/>
              <a:cs typeface="Spectral"/>
              <a:sym typeface="Spectral"/>
            </a:endParaRPr>
          </a:p>
        </p:txBody>
      </p:sp>
      <p:sp>
        <p:nvSpPr>
          <p:cNvPr id="1106" name="Google Shape;1106;p52"/>
          <p:cNvSpPr txBox="1"/>
          <p:nvPr/>
        </p:nvSpPr>
        <p:spPr>
          <a:xfrm>
            <a:off x="5774750" y="2376625"/>
            <a:ext cx="1735200" cy="1042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dk1"/>
                </a:solidFill>
                <a:latin typeface="Spectral"/>
                <a:ea typeface="Spectral"/>
                <a:cs typeface="Spectral"/>
                <a:sym typeface="Spectral"/>
              </a:rPr>
              <a:t>Nguy cơ sảy thai lên đến 50%</a:t>
            </a:r>
            <a:endParaRPr sz="1600">
              <a:solidFill>
                <a:schemeClr val="dk1"/>
              </a:solidFill>
              <a:latin typeface="Spectral"/>
              <a:ea typeface="Spectral"/>
              <a:cs typeface="Spectral"/>
              <a:sym typeface="Spectral"/>
            </a:endParaRPr>
          </a:p>
        </p:txBody>
      </p:sp>
      <p:sp>
        <p:nvSpPr>
          <p:cNvPr id="1107" name="Google Shape;1107;p52"/>
          <p:cNvSpPr txBox="1"/>
          <p:nvPr/>
        </p:nvSpPr>
        <p:spPr>
          <a:xfrm>
            <a:off x="1488150" y="3850075"/>
            <a:ext cx="6123300" cy="65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dk2"/>
                </a:solidFill>
                <a:latin typeface="Spectral"/>
                <a:ea typeface="Spectral"/>
                <a:cs typeface="Spectral"/>
                <a:sym typeface="Spectral"/>
              </a:rPr>
              <a:t>→</a:t>
            </a:r>
            <a:r>
              <a:rPr lang="en" sz="2000" dirty="0">
                <a:latin typeface="Spectral"/>
                <a:ea typeface="Spectral"/>
                <a:cs typeface="Spectral"/>
                <a:sym typeface="Spectral"/>
              </a:rPr>
              <a:t>  HÃY MANG THAI </a:t>
            </a:r>
            <a:r>
              <a:rPr lang="en" sz="2000" dirty="0" smtClean="0">
                <a:latin typeface="Spectral"/>
                <a:ea typeface="Spectral"/>
                <a:cs typeface="Spectral"/>
                <a:sym typeface="Spectral"/>
              </a:rPr>
              <a:t>ĐÚNG TUỔI </a:t>
            </a:r>
            <a:r>
              <a:rPr lang="en" sz="2000" dirty="0" smtClean="0">
                <a:latin typeface="Spectral"/>
                <a:ea typeface="Spectral"/>
                <a:cs typeface="Spectral"/>
                <a:sym typeface="Spectral"/>
              </a:rPr>
              <a:t>ĐỂ </a:t>
            </a:r>
            <a:r>
              <a:rPr lang="en" sz="2000" dirty="0">
                <a:latin typeface="Spectral"/>
                <a:ea typeface="Spectral"/>
                <a:cs typeface="Spectral"/>
                <a:sym typeface="Spectral"/>
              </a:rPr>
              <a:t>HẠN CHẾ TỐI ĐA NGUY CƠ SẢY THAI</a:t>
            </a:r>
            <a:endParaRPr sz="2000" dirty="0">
              <a:latin typeface="Spectral"/>
              <a:ea typeface="Spectral"/>
              <a:cs typeface="Spectral"/>
              <a:sym typeface="Spectral"/>
            </a:endParaRPr>
          </a:p>
        </p:txBody>
      </p:sp>
    </p:spTree>
    <p:extLst>
      <p:ext uri="{BB962C8B-B14F-4D97-AF65-F5344CB8AC3E}">
        <p14:creationId xmlns:p14="http://schemas.microsoft.com/office/powerpoint/2010/main" val="2950902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5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rPr>
              <a:t>Cần làm gì để phòng ngừa?</a:t>
            </a:r>
            <a:endParaRPr dirty="0">
              <a:solidFill>
                <a:srgbClr val="0070C0"/>
              </a:solidFill>
            </a:endParaRPr>
          </a:p>
        </p:txBody>
      </p:sp>
      <p:sp>
        <p:nvSpPr>
          <p:cNvPr id="1113" name="Google Shape;1113;p53"/>
          <p:cNvSpPr txBox="1">
            <a:spLocks noGrp="1"/>
          </p:cNvSpPr>
          <p:nvPr>
            <p:ph type="subTitle" idx="4"/>
          </p:nvPr>
        </p:nvSpPr>
        <p:spPr>
          <a:xfrm rot="-13205">
            <a:off x="3439117" y="1887148"/>
            <a:ext cx="2265017" cy="9831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Duy trì cân nặng vừa phải khi có ý định mang thai</a:t>
            </a:r>
            <a:endParaRPr sz="1800"/>
          </a:p>
        </p:txBody>
      </p:sp>
      <p:sp>
        <p:nvSpPr>
          <p:cNvPr id="1114" name="Google Shape;1114;p53"/>
          <p:cNvSpPr txBox="1">
            <a:spLocks noGrp="1"/>
          </p:cNvSpPr>
          <p:nvPr>
            <p:ph type="subTitle" idx="6"/>
          </p:nvPr>
        </p:nvSpPr>
        <p:spPr>
          <a:xfrm rot="-13205">
            <a:off x="5885564" y="1904697"/>
            <a:ext cx="2265017" cy="948004"/>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en" sz="1800"/>
              <a:t>Tránh căng thẳng, lo âu, buồn phiền</a:t>
            </a:r>
            <a:endParaRPr sz="1800"/>
          </a:p>
        </p:txBody>
      </p:sp>
      <p:sp>
        <p:nvSpPr>
          <p:cNvPr id="1115" name="Google Shape;1115;p53"/>
          <p:cNvSpPr txBox="1">
            <a:spLocks noGrp="1"/>
          </p:cNvSpPr>
          <p:nvPr>
            <p:ph type="subTitle" idx="8"/>
          </p:nvPr>
        </p:nvSpPr>
        <p:spPr>
          <a:xfrm rot="-13205">
            <a:off x="993392" y="3455424"/>
            <a:ext cx="2265017" cy="947404"/>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en" sz="1800"/>
              <a:t>Quan tâm đến chế độ ăn uống khoa học</a:t>
            </a:r>
            <a:endParaRPr sz="1800"/>
          </a:p>
        </p:txBody>
      </p:sp>
      <p:sp>
        <p:nvSpPr>
          <p:cNvPr id="1116" name="Google Shape;1116;p53"/>
          <p:cNvSpPr txBox="1">
            <a:spLocks noGrp="1"/>
          </p:cNvSpPr>
          <p:nvPr>
            <p:ph type="subTitle" idx="13"/>
          </p:nvPr>
        </p:nvSpPr>
        <p:spPr>
          <a:xfrm rot="-13205">
            <a:off x="3439942" y="3448348"/>
            <a:ext cx="2265017" cy="13047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t>Không tự ý dùng thuốc khi chưa có chỉ định của bác sĩ</a:t>
            </a:r>
            <a:endParaRPr sz="1800"/>
          </a:p>
        </p:txBody>
      </p:sp>
      <p:sp>
        <p:nvSpPr>
          <p:cNvPr id="1117" name="Google Shape;1117;p53"/>
          <p:cNvSpPr txBox="1">
            <a:spLocks noGrp="1"/>
          </p:cNvSpPr>
          <p:nvPr>
            <p:ph type="subTitle" idx="15"/>
          </p:nvPr>
        </p:nvSpPr>
        <p:spPr>
          <a:xfrm rot="-13205">
            <a:off x="5885589" y="3440649"/>
            <a:ext cx="2265017" cy="9474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t>Nên đi khám thai định kỳ tại cơ sở y tế có chuyên khoa sản</a:t>
            </a:r>
            <a:endParaRPr sz="1800"/>
          </a:p>
        </p:txBody>
      </p:sp>
      <p:grpSp>
        <p:nvGrpSpPr>
          <p:cNvPr id="1118" name="Google Shape;1118;p53"/>
          <p:cNvGrpSpPr/>
          <p:nvPr/>
        </p:nvGrpSpPr>
        <p:grpSpPr>
          <a:xfrm>
            <a:off x="1944140" y="1373650"/>
            <a:ext cx="363523" cy="353419"/>
            <a:chOff x="-26585200" y="2710400"/>
            <a:chExt cx="304025" cy="295575"/>
          </a:xfrm>
        </p:grpSpPr>
        <p:sp>
          <p:nvSpPr>
            <p:cNvPr id="1119" name="Google Shape;1119;p53"/>
            <p:cNvSpPr/>
            <p:nvPr/>
          </p:nvSpPr>
          <p:spPr>
            <a:xfrm>
              <a:off x="-26585200" y="2710400"/>
              <a:ext cx="304025" cy="295575"/>
            </a:xfrm>
            <a:custGeom>
              <a:avLst/>
              <a:gdLst/>
              <a:ahLst/>
              <a:cxnLst/>
              <a:rect l="l" t="t" r="r" b="b"/>
              <a:pathLst>
                <a:path w="12161" h="11823" extrusionOk="0">
                  <a:moveTo>
                    <a:pt x="8711" y="717"/>
                  </a:moveTo>
                  <a:cubicBezTo>
                    <a:pt x="9333" y="717"/>
                    <a:pt x="9956" y="954"/>
                    <a:pt x="10428" y="1426"/>
                  </a:cubicBezTo>
                  <a:cubicBezTo>
                    <a:pt x="11373" y="2371"/>
                    <a:pt x="11373" y="3915"/>
                    <a:pt x="10428" y="4829"/>
                  </a:cubicBezTo>
                  <a:lnTo>
                    <a:pt x="9830" y="5427"/>
                  </a:lnTo>
                  <a:lnTo>
                    <a:pt x="7404" y="3001"/>
                  </a:lnTo>
                  <a:lnTo>
                    <a:pt x="7971" y="2403"/>
                  </a:lnTo>
                  <a:cubicBezTo>
                    <a:pt x="8191" y="2214"/>
                    <a:pt x="8443" y="2088"/>
                    <a:pt x="8727" y="2088"/>
                  </a:cubicBezTo>
                  <a:cubicBezTo>
                    <a:pt x="9011" y="2088"/>
                    <a:pt x="9294" y="2214"/>
                    <a:pt x="9483" y="2403"/>
                  </a:cubicBezTo>
                  <a:cubicBezTo>
                    <a:pt x="9546" y="2466"/>
                    <a:pt x="9633" y="2497"/>
                    <a:pt x="9719" y="2497"/>
                  </a:cubicBezTo>
                  <a:cubicBezTo>
                    <a:pt x="9806" y="2497"/>
                    <a:pt x="9893" y="2466"/>
                    <a:pt x="9956" y="2403"/>
                  </a:cubicBezTo>
                  <a:cubicBezTo>
                    <a:pt x="10082" y="2277"/>
                    <a:pt x="10082" y="2056"/>
                    <a:pt x="9956" y="1930"/>
                  </a:cubicBezTo>
                  <a:cubicBezTo>
                    <a:pt x="9641" y="1615"/>
                    <a:pt x="9200" y="1426"/>
                    <a:pt x="8727" y="1426"/>
                  </a:cubicBezTo>
                  <a:cubicBezTo>
                    <a:pt x="8254" y="1426"/>
                    <a:pt x="7813" y="1615"/>
                    <a:pt x="7530" y="1930"/>
                  </a:cubicBezTo>
                  <a:lnTo>
                    <a:pt x="6931" y="2529"/>
                  </a:lnTo>
                  <a:lnTo>
                    <a:pt x="6459" y="2056"/>
                  </a:lnTo>
                  <a:lnTo>
                    <a:pt x="6994" y="1426"/>
                  </a:lnTo>
                  <a:cubicBezTo>
                    <a:pt x="7467" y="954"/>
                    <a:pt x="8089" y="717"/>
                    <a:pt x="8711" y="717"/>
                  </a:cubicBezTo>
                  <a:close/>
                  <a:moveTo>
                    <a:pt x="2048" y="6372"/>
                  </a:moveTo>
                  <a:lnTo>
                    <a:pt x="4474" y="8830"/>
                  </a:lnTo>
                  <a:lnTo>
                    <a:pt x="3875" y="9397"/>
                  </a:lnTo>
                  <a:cubicBezTo>
                    <a:pt x="3686" y="9602"/>
                    <a:pt x="3426" y="9704"/>
                    <a:pt x="3162" y="9704"/>
                  </a:cubicBezTo>
                  <a:cubicBezTo>
                    <a:pt x="2899" y="9704"/>
                    <a:pt x="2631" y="9602"/>
                    <a:pt x="2426" y="9397"/>
                  </a:cubicBezTo>
                  <a:cubicBezTo>
                    <a:pt x="2363" y="9350"/>
                    <a:pt x="2276" y="9326"/>
                    <a:pt x="2190" y="9326"/>
                  </a:cubicBezTo>
                  <a:cubicBezTo>
                    <a:pt x="2103" y="9326"/>
                    <a:pt x="2016" y="9350"/>
                    <a:pt x="1953" y="9397"/>
                  </a:cubicBezTo>
                  <a:cubicBezTo>
                    <a:pt x="1827" y="9523"/>
                    <a:pt x="1827" y="9775"/>
                    <a:pt x="1953" y="9869"/>
                  </a:cubicBezTo>
                  <a:cubicBezTo>
                    <a:pt x="2331" y="10247"/>
                    <a:pt x="2741" y="10405"/>
                    <a:pt x="3182" y="10405"/>
                  </a:cubicBezTo>
                  <a:cubicBezTo>
                    <a:pt x="3623" y="10405"/>
                    <a:pt x="4096" y="10247"/>
                    <a:pt x="4411" y="9869"/>
                  </a:cubicBezTo>
                  <a:lnTo>
                    <a:pt x="4978" y="9302"/>
                  </a:lnTo>
                  <a:lnTo>
                    <a:pt x="5450" y="9775"/>
                  </a:lnTo>
                  <a:lnTo>
                    <a:pt x="4820" y="10436"/>
                  </a:lnTo>
                  <a:cubicBezTo>
                    <a:pt x="4348" y="10909"/>
                    <a:pt x="3733" y="11145"/>
                    <a:pt x="3119" y="11145"/>
                  </a:cubicBezTo>
                  <a:cubicBezTo>
                    <a:pt x="2505" y="11145"/>
                    <a:pt x="1890" y="10909"/>
                    <a:pt x="1418" y="10436"/>
                  </a:cubicBezTo>
                  <a:cubicBezTo>
                    <a:pt x="473" y="9491"/>
                    <a:pt x="473" y="7948"/>
                    <a:pt x="1449" y="6971"/>
                  </a:cubicBezTo>
                  <a:lnTo>
                    <a:pt x="2048" y="6372"/>
                  </a:lnTo>
                  <a:close/>
                  <a:moveTo>
                    <a:pt x="3151" y="701"/>
                  </a:moveTo>
                  <a:cubicBezTo>
                    <a:pt x="3781" y="701"/>
                    <a:pt x="4411" y="954"/>
                    <a:pt x="4883" y="1426"/>
                  </a:cubicBezTo>
                  <a:lnTo>
                    <a:pt x="10460" y="7002"/>
                  </a:lnTo>
                  <a:cubicBezTo>
                    <a:pt x="11373" y="7948"/>
                    <a:pt x="11373" y="9491"/>
                    <a:pt x="10428" y="10436"/>
                  </a:cubicBezTo>
                  <a:cubicBezTo>
                    <a:pt x="9956" y="10909"/>
                    <a:pt x="9333" y="11145"/>
                    <a:pt x="8711" y="11145"/>
                  </a:cubicBezTo>
                  <a:cubicBezTo>
                    <a:pt x="8089" y="11145"/>
                    <a:pt x="7467" y="10909"/>
                    <a:pt x="6994" y="10436"/>
                  </a:cubicBezTo>
                  <a:lnTo>
                    <a:pt x="6175" y="9617"/>
                  </a:lnTo>
                  <a:lnTo>
                    <a:pt x="5198" y="8641"/>
                  </a:lnTo>
                  <a:lnTo>
                    <a:pt x="2237" y="5679"/>
                  </a:lnTo>
                  <a:lnTo>
                    <a:pt x="1418" y="4860"/>
                  </a:lnTo>
                  <a:cubicBezTo>
                    <a:pt x="473" y="3915"/>
                    <a:pt x="473" y="2371"/>
                    <a:pt x="1418" y="1426"/>
                  </a:cubicBezTo>
                  <a:cubicBezTo>
                    <a:pt x="1890" y="954"/>
                    <a:pt x="2520" y="701"/>
                    <a:pt x="3151" y="701"/>
                  </a:cubicBezTo>
                  <a:close/>
                  <a:moveTo>
                    <a:pt x="8727" y="0"/>
                  </a:moveTo>
                  <a:cubicBezTo>
                    <a:pt x="7931" y="0"/>
                    <a:pt x="7136" y="308"/>
                    <a:pt x="6522" y="922"/>
                  </a:cubicBezTo>
                  <a:lnTo>
                    <a:pt x="5955" y="1489"/>
                  </a:lnTo>
                  <a:lnTo>
                    <a:pt x="5356" y="922"/>
                  </a:lnTo>
                  <a:cubicBezTo>
                    <a:pt x="4757" y="323"/>
                    <a:pt x="3970" y="8"/>
                    <a:pt x="3151" y="8"/>
                  </a:cubicBezTo>
                  <a:cubicBezTo>
                    <a:pt x="2331" y="8"/>
                    <a:pt x="1544" y="323"/>
                    <a:pt x="945" y="922"/>
                  </a:cubicBezTo>
                  <a:cubicBezTo>
                    <a:pt x="347" y="1489"/>
                    <a:pt x="32" y="2277"/>
                    <a:pt x="32" y="3127"/>
                  </a:cubicBezTo>
                  <a:cubicBezTo>
                    <a:pt x="32" y="3946"/>
                    <a:pt x="347" y="4734"/>
                    <a:pt x="945" y="5333"/>
                  </a:cubicBezTo>
                  <a:lnTo>
                    <a:pt x="1544" y="5900"/>
                  </a:lnTo>
                  <a:lnTo>
                    <a:pt x="945" y="6498"/>
                  </a:lnTo>
                  <a:cubicBezTo>
                    <a:pt x="347" y="7097"/>
                    <a:pt x="32" y="7885"/>
                    <a:pt x="0" y="8704"/>
                  </a:cubicBezTo>
                  <a:cubicBezTo>
                    <a:pt x="0" y="9523"/>
                    <a:pt x="315" y="10310"/>
                    <a:pt x="914" y="10909"/>
                  </a:cubicBezTo>
                  <a:cubicBezTo>
                    <a:pt x="1481" y="11508"/>
                    <a:pt x="2331" y="11823"/>
                    <a:pt x="3119" y="11823"/>
                  </a:cubicBezTo>
                  <a:cubicBezTo>
                    <a:pt x="3907" y="11823"/>
                    <a:pt x="4726" y="11508"/>
                    <a:pt x="5324" y="10909"/>
                  </a:cubicBezTo>
                  <a:lnTo>
                    <a:pt x="5892" y="10310"/>
                  </a:lnTo>
                  <a:lnTo>
                    <a:pt x="6490" y="10909"/>
                  </a:lnTo>
                  <a:cubicBezTo>
                    <a:pt x="7089" y="11508"/>
                    <a:pt x="7876" y="11823"/>
                    <a:pt x="8695" y="11823"/>
                  </a:cubicBezTo>
                  <a:cubicBezTo>
                    <a:pt x="9515" y="11823"/>
                    <a:pt x="10302" y="11508"/>
                    <a:pt x="10901" y="10909"/>
                  </a:cubicBezTo>
                  <a:cubicBezTo>
                    <a:pt x="11499" y="10310"/>
                    <a:pt x="11814" y="9523"/>
                    <a:pt x="11814" y="8704"/>
                  </a:cubicBezTo>
                  <a:cubicBezTo>
                    <a:pt x="11846" y="7885"/>
                    <a:pt x="11531" y="7097"/>
                    <a:pt x="10932" y="6498"/>
                  </a:cubicBezTo>
                  <a:lnTo>
                    <a:pt x="10334" y="5900"/>
                  </a:lnTo>
                  <a:lnTo>
                    <a:pt x="10932" y="5333"/>
                  </a:lnTo>
                  <a:cubicBezTo>
                    <a:pt x="12161" y="4104"/>
                    <a:pt x="12161" y="2119"/>
                    <a:pt x="10932" y="922"/>
                  </a:cubicBezTo>
                  <a:cubicBezTo>
                    <a:pt x="10318" y="308"/>
                    <a:pt x="9522" y="0"/>
                    <a:pt x="8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3"/>
            <p:cNvSpPr/>
            <p:nvPr/>
          </p:nvSpPr>
          <p:spPr>
            <a:xfrm>
              <a:off x="-26495425" y="2801375"/>
              <a:ext cx="118175" cy="113250"/>
            </a:xfrm>
            <a:custGeom>
              <a:avLst/>
              <a:gdLst/>
              <a:ahLst/>
              <a:cxnLst/>
              <a:rect l="l" t="t" r="r" b="b"/>
              <a:pathLst>
                <a:path w="4727" h="4530" extrusionOk="0">
                  <a:moveTo>
                    <a:pt x="2111" y="749"/>
                  </a:moveTo>
                  <a:cubicBezTo>
                    <a:pt x="2175" y="749"/>
                    <a:pt x="2301" y="780"/>
                    <a:pt x="2364" y="843"/>
                  </a:cubicBezTo>
                  <a:lnTo>
                    <a:pt x="3813" y="2324"/>
                  </a:lnTo>
                  <a:cubicBezTo>
                    <a:pt x="3907" y="2418"/>
                    <a:pt x="3907" y="2639"/>
                    <a:pt x="3813" y="2796"/>
                  </a:cubicBezTo>
                  <a:lnTo>
                    <a:pt x="2805" y="3773"/>
                  </a:lnTo>
                  <a:cubicBezTo>
                    <a:pt x="2757" y="3836"/>
                    <a:pt x="2671" y="3868"/>
                    <a:pt x="2584" y="3868"/>
                  </a:cubicBezTo>
                  <a:cubicBezTo>
                    <a:pt x="2497" y="3868"/>
                    <a:pt x="2411" y="3836"/>
                    <a:pt x="2364" y="3773"/>
                  </a:cubicBezTo>
                  <a:lnTo>
                    <a:pt x="883" y="2324"/>
                  </a:lnTo>
                  <a:cubicBezTo>
                    <a:pt x="788" y="2198"/>
                    <a:pt x="788" y="1946"/>
                    <a:pt x="883" y="1851"/>
                  </a:cubicBezTo>
                  <a:lnTo>
                    <a:pt x="1891" y="843"/>
                  </a:lnTo>
                  <a:cubicBezTo>
                    <a:pt x="1954" y="780"/>
                    <a:pt x="2048" y="749"/>
                    <a:pt x="2111" y="749"/>
                  </a:cubicBezTo>
                  <a:close/>
                  <a:moveTo>
                    <a:pt x="2092" y="0"/>
                  </a:moveTo>
                  <a:cubicBezTo>
                    <a:pt x="1828" y="0"/>
                    <a:pt x="1560" y="103"/>
                    <a:pt x="1355" y="307"/>
                  </a:cubicBezTo>
                  <a:lnTo>
                    <a:pt x="379" y="1284"/>
                  </a:lnTo>
                  <a:cubicBezTo>
                    <a:pt x="1" y="1694"/>
                    <a:pt x="1" y="2355"/>
                    <a:pt x="379" y="2733"/>
                  </a:cubicBezTo>
                  <a:lnTo>
                    <a:pt x="1828" y="4183"/>
                  </a:lnTo>
                  <a:cubicBezTo>
                    <a:pt x="2017" y="4403"/>
                    <a:pt x="2301" y="4529"/>
                    <a:pt x="2584" y="4529"/>
                  </a:cubicBezTo>
                  <a:cubicBezTo>
                    <a:pt x="2868" y="4529"/>
                    <a:pt x="3151" y="4403"/>
                    <a:pt x="3340" y="4183"/>
                  </a:cubicBezTo>
                  <a:lnTo>
                    <a:pt x="4317" y="3206"/>
                  </a:lnTo>
                  <a:cubicBezTo>
                    <a:pt x="4726" y="2828"/>
                    <a:pt x="4726" y="2166"/>
                    <a:pt x="4317" y="1757"/>
                  </a:cubicBezTo>
                  <a:lnTo>
                    <a:pt x="2805" y="307"/>
                  </a:lnTo>
                  <a:cubicBezTo>
                    <a:pt x="2616" y="103"/>
                    <a:pt x="2356" y="0"/>
                    <a:pt x="2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3"/>
            <p:cNvSpPr/>
            <p:nvPr/>
          </p:nvSpPr>
          <p:spPr>
            <a:xfrm>
              <a:off x="-26375700" y="29563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4" y="568"/>
                    <a:pt x="694" y="379"/>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3"/>
            <p:cNvSpPr/>
            <p:nvPr/>
          </p:nvSpPr>
          <p:spPr>
            <a:xfrm>
              <a:off x="-26339475" y="2920100"/>
              <a:ext cx="18150" cy="18150"/>
            </a:xfrm>
            <a:custGeom>
              <a:avLst/>
              <a:gdLst/>
              <a:ahLst/>
              <a:cxnLst/>
              <a:rect l="l" t="t" r="r" b="b"/>
              <a:pathLst>
                <a:path w="726" h="726" extrusionOk="0">
                  <a:moveTo>
                    <a:pt x="347" y="1"/>
                  </a:moveTo>
                  <a:cubicBezTo>
                    <a:pt x="158" y="1"/>
                    <a:pt x="1" y="158"/>
                    <a:pt x="1" y="347"/>
                  </a:cubicBezTo>
                  <a:cubicBezTo>
                    <a:pt x="1" y="536"/>
                    <a:pt x="158" y="725"/>
                    <a:pt x="347" y="725"/>
                  </a:cubicBezTo>
                  <a:cubicBezTo>
                    <a:pt x="568" y="725"/>
                    <a:pt x="725" y="536"/>
                    <a:pt x="725" y="347"/>
                  </a:cubicBezTo>
                  <a:cubicBezTo>
                    <a:pt x="725"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3"/>
            <p:cNvSpPr/>
            <p:nvPr/>
          </p:nvSpPr>
          <p:spPr>
            <a:xfrm>
              <a:off x="-26363900" y="2895675"/>
              <a:ext cx="17350" cy="17375"/>
            </a:xfrm>
            <a:custGeom>
              <a:avLst/>
              <a:gdLst/>
              <a:ahLst/>
              <a:cxnLst/>
              <a:rect l="l" t="t" r="r" b="b"/>
              <a:pathLst>
                <a:path w="694" h="695" extrusionOk="0">
                  <a:moveTo>
                    <a:pt x="348" y="1"/>
                  </a:moveTo>
                  <a:cubicBezTo>
                    <a:pt x="159" y="1"/>
                    <a:pt x="1" y="159"/>
                    <a:pt x="1" y="348"/>
                  </a:cubicBezTo>
                  <a:cubicBezTo>
                    <a:pt x="1" y="537"/>
                    <a:pt x="159" y="694"/>
                    <a:pt x="348" y="694"/>
                  </a:cubicBezTo>
                  <a:cubicBezTo>
                    <a:pt x="537" y="694"/>
                    <a:pt x="694" y="537"/>
                    <a:pt x="694" y="348"/>
                  </a:cubicBezTo>
                  <a:cubicBezTo>
                    <a:pt x="694" y="159"/>
                    <a:pt x="537"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3"/>
            <p:cNvSpPr/>
            <p:nvPr/>
          </p:nvSpPr>
          <p:spPr>
            <a:xfrm>
              <a:off x="-26369400" y="29256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4" y="567"/>
                    <a:pt x="694" y="378"/>
                  </a:cubicBezTo>
                  <a:cubicBezTo>
                    <a:pt x="694" y="189"/>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3"/>
            <p:cNvSpPr/>
            <p:nvPr/>
          </p:nvSpPr>
          <p:spPr>
            <a:xfrm>
              <a:off x="-26400125" y="2932125"/>
              <a:ext cx="17350" cy="17150"/>
            </a:xfrm>
            <a:custGeom>
              <a:avLst/>
              <a:gdLst/>
              <a:ahLst/>
              <a:cxnLst/>
              <a:rect l="l" t="t" r="r" b="b"/>
              <a:pathLst>
                <a:path w="694" h="686" extrusionOk="0">
                  <a:moveTo>
                    <a:pt x="343" y="0"/>
                  </a:moveTo>
                  <a:cubicBezTo>
                    <a:pt x="253" y="0"/>
                    <a:pt x="158" y="39"/>
                    <a:pt x="95" y="118"/>
                  </a:cubicBezTo>
                  <a:cubicBezTo>
                    <a:pt x="1" y="244"/>
                    <a:pt x="1" y="465"/>
                    <a:pt x="95" y="591"/>
                  </a:cubicBezTo>
                  <a:cubicBezTo>
                    <a:pt x="158" y="654"/>
                    <a:pt x="253" y="685"/>
                    <a:pt x="343" y="685"/>
                  </a:cubicBezTo>
                  <a:cubicBezTo>
                    <a:pt x="434" y="685"/>
                    <a:pt x="521" y="654"/>
                    <a:pt x="568" y="591"/>
                  </a:cubicBezTo>
                  <a:cubicBezTo>
                    <a:pt x="694" y="465"/>
                    <a:pt x="694" y="244"/>
                    <a:pt x="568" y="118"/>
                  </a:cubicBezTo>
                  <a:cubicBezTo>
                    <a:pt x="521" y="39"/>
                    <a:pt x="434"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3"/>
            <p:cNvSpPr/>
            <p:nvPr/>
          </p:nvSpPr>
          <p:spPr>
            <a:xfrm>
              <a:off x="-26528500" y="2804325"/>
              <a:ext cx="18125" cy="17350"/>
            </a:xfrm>
            <a:custGeom>
              <a:avLst/>
              <a:gdLst/>
              <a:ahLst/>
              <a:cxnLst/>
              <a:rect l="l" t="t" r="r" b="b"/>
              <a:pathLst>
                <a:path w="725" h="694" extrusionOk="0">
                  <a:moveTo>
                    <a:pt x="347" y="0"/>
                  </a:moveTo>
                  <a:cubicBezTo>
                    <a:pt x="158" y="0"/>
                    <a:pt x="0" y="158"/>
                    <a:pt x="0" y="347"/>
                  </a:cubicBezTo>
                  <a:cubicBezTo>
                    <a:pt x="0" y="536"/>
                    <a:pt x="158" y="694"/>
                    <a:pt x="347" y="694"/>
                  </a:cubicBezTo>
                  <a:cubicBezTo>
                    <a:pt x="568" y="694"/>
                    <a:pt x="725" y="536"/>
                    <a:pt x="725" y="347"/>
                  </a:cubicBez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3"/>
            <p:cNvSpPr/>
            <p:nvPr/>
          </p:nvSpPr>
          <p:spPr>
            <a:xfrm>
              <a:off x="-26490700" y="2768100"/>
              <a:ext cx="17350" cy="17150"/>
            </a:xfrm>
            <a:custGeom>
              <a:avLst/>
              <a:gdLst/>
              <a:ahLst/>
              <a:cxnLst/>
              <a:rect l="l" t="t" r="r" b="b"/>
              <a:pathLst>
                <a:path w="694" h="686" extrusionOk="0">
                  <a:moveTo>
                    <a:pt x="343" y="0"/>
                  </a:moveTo>
                  <a:cubicBezTo>
                    <a:pt x="253" y="0"/>
                    <a:pt x="158" y="32"/>
                    <a:pt x="95" y="95"/>
                  </a:cubicBezTo>
                  <a:cubicBezTo>
                    <a:pt x="1" y="221"/>
                    <a:pt x="1" y="441"/>
                    <a:pt x="95" y="567"/>
                  </a:cubicBezTo>
                  <a:cubicBezTo>
                    <a:pt x="158" y="646"/>
                    <a:pt x="237" y="685"/>
                    <a:pt x="320" y="685"/>
                  </a:cubicBezTo>
                  <a:cubicBezTo>
                    <a:pt x="402" y="685"/>
                    <a:pt x="489" y="646"/>
                    <a:pt x="568" y="567"/>
                  </a:cubicBezTo>
                  <a:cubicBezTo>
                    <a:pt x="694" y="441"/>
                    <a:pt x="694" y="221"/>
                    <a:pt x="568" y="95"/>
                  </a:cubicBezTo>
                  <a:cubicBezTo>
                    <a:pt x="521" y="32"/>
                    <a:pt x="434"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3"/>
            <p:cNvSpPr/>
            <p:nvPr/>
          </p:nvSpPr>
          <p:spPr>
            <a:xfrm>
              <a:off x="-26515100" y="2742900"/>
              <a:ext cx="17350" cy="18125"/>
            </a:xfrm>
            <a:custGeom>
              <a:avLst/>
              <a:gdLst/>
              <a:ahLst/>
              <a:cxnLst/>
              <a:rect l="l" t="t" r="r" b="b"/>
              <a:pathLst>
                <a:path w="694" h="725" extrusionOk="0">
                  <a:moveTo>
                    <a:pt x="347" y="0"/>
                  </a:moveTo>
                  <a:cubicBezTo>
                    <a:pt x="158" y="0"/>
                    <a:pt x="0" y="158"/>
                    <a:pt x="0" y="347"/>
                  </a:cubicBezTo>
                  <a:cubicBezTo>
                    <a:pt x="0" y="536"/>
                    <a:pt x="158" y="725"/>
                    <a:pt x="347" y="725"/>
                  </a:cubicBezTo>
                  <a:cubicBezTo>
                    <a:pt x="536" y="725"/>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3"/>
            <p:cNvSpPr/>
            <p:nvPr/>
          </p:nvSpPr>
          <p:spPr>
            <a:xfrm>
              <a:off x="-26522200" y="2774400"/>
              <a:ext cx="17350" cy="15975"/>
            </a:xfrm>
            <a:custGeom>
              <a:avLst/>
              <a:gdLst/>
              <a:ahLst/>
              <a:cxnLst/>
              <a:rect l="l" t="t" r="r" b="b"/>
              <a:pathLst>
                <a:path w="694" h="639" extrusionOk="0">
                  <a:moveTo>
                    <a:pt x="355" y="0"/>
                  </a:moveTo>
                  <a:cubicBezTo>
                    <a:pt x="268" y="0"/>
                    <a:pt x="174" y="32"/>
                    <a:pt x="95" y="95"/>
                  </a:cubicBezTo>
                  <a:cubicBezTo>
                    <a:pt x="0" y="189"/>
                    <a:pt x="0" y="441"/>
                    <a:pt x="95" y="567"/>
                  </a:cubicBezTo>
                  <a:cubicBezTo>
                    <a:pt x="158" y="615"/>
                    <a:pt x="253" y="638"/>
                    <a:pt x="343" y="638"/>
                  </a:cubicBezTo>
                  <a:cubicBezTo>
                    <a:pt x="434" y="638"/>
                    <a:pt x="520" y="615"/>
                    <a:pt x="568" y="567"/>
                  </a:cubicBezTo>
                  <a:cubicBezTo>
                    <a:pt x="694" y="441"/>
                    <a:pt x="694" y="189"/>
                    <a:pt x="568" y="95"/>
                  </a:cubicBezTo>
                  <a:cubicBezTo>
                    <a:pt x="520" y="32"/>
                    <a:pt x="442" y="0"/>
                    <a:pt x="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3"/>
            <p:cNvSpPr/>
            <p:nvPr/>
          </p:nvSpPr>
          <p:spPr>
            <a:xfrm>
              <a:off x="-26552925" y="2779125"/>
              <a:ext cx="17350" cy="18125"/>
            </a:xfrm>
            <a:custGeom>
              <a:avLst/>
              <a:gdLst/>
              <a:ahLst/>
              <a:cxnLst/>
              <a:rect l="l" t="t" r="r" b="b"/>
              <a:pathLst>
                <a:path w="694" h="725" extrusionOk="0">
                  <a:moveTo>
                    <a:pt x="347" y="0"/>
                  </a:moveTo>
                  <a:cubicBezTo>
                    <a:pt x="158" y="0"/>
                    <a:pt x="1" y="158"/>
                    <a:pt x="1" y="378"/>
                  </a:cubicBezTo>
                  <a:cubicBezTo>
                    <a:pt x="1" y="567"/>
                    <a:pt x="158" y="725"/>
                    <a:pt x="347" y="725"/>
                  </a:cubicBezTo>
                  <a:cubicBezTo>
                    <a:pt x="536" y="725"/>
                    <a:pt x="694" y="567"/>
                    <a:pt x="694" y="378"/>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53"/>
          <p:cNvGrpSpPr/>
          <p:nvPr/>
        </p:nvGrpSpPr>
        <p:grpSpPr>
          <a:xfrm>
            <a:off x="6840269" y="2970066"/>
            <a:ext cx="360713" cy="353210"/>
            <a:chOff x="-22881800" y="1971800"/>
            <a:chExt cx="301675" cy="295400"/>
          </a:xfrm>
        </p:grpSpPr>
        <p:sp>
          <p:nvSpPr>
            <p:cNvPr id="1132" name="Google Shape;1132;p53"/>
            <p:cNvSpPr/>
            <p:nvPr/>
          </p:nvSpPr>
          <p:spPr>
            <a:xfrm>
              <a:off x="-22773100" y="2041900"/>
              <a:ext cx="86650" cy="86675"/>
            </a:xfrm>
            <a:custGeom>
              <a:avLst/>
              <a:gdLst/>
              <a:ahLst/>
              <a:cxnLst/>
              <a:rect l="l" t="t" r="r" b="b"/>
              <a:pathLst>
                <a:path w="3466" h="3467" extrusionOk="0">
                  <a:moveTo>
                    <a:pt x="1733" y="725"/>
                  </a:moveTo>
                  <a:cubicBezTo>
                    <a:pt x="2268" y="725"/>
                    <a:pt x="2741" y="1198"/>
                    <a:pt x="2741" y="1734"/>
                  </a:cubicBezTo>
                  <a:cubicBezTo>
                    <a:pt x="2741" y="2269"/>
                    <a:pt x="2300" y="2742"/>
                    <a:pt x="1733" y="2742"/>
                  </a:cubicBezTo>
                  <a:cubicBezTo>
                    <a:pt x="1134" y="2742"/>
                    <a:pt x="693" y="2269"/>
                    <a:pt x="693" y="1734"/>
                  </a:cubicBezTo>
                  <a:cubicBezTo>
                    <a:pt x="693" y="1198"/>
                    <a:pt x="1166" y="725"/>
                    <a:pt x="1733" y="725"/>
                  </a:cubicBezTo>
                  <a:close/>
                  <a:moveTo>
                    <a:pt x="1733" y="1"/>
                  </a:moveTo>
                  <a:cubicBezTo>
                    <a:pt x="788" y="1"/>
                    <a:pt x="0" y="788"/>
                    <a:pt x="0" y="1734"/>
                  </a:cubicBezTo>
                  <a:cubicBezTo>
                    <a:pt x="0" y="2679"/>
                    <a:pt x="788" y="3466"/>
                    <a:pt x="1733" y="3466"/>
                  </a:cubicBezTo>
                  <a:cubicBezTo>
                    <a:pt x="2678" y="3466"/>
                    <a:pt x="3466" y="2679"/>
                    <a:pt x="3466" y="1734"/>
                  </a:cubicBezTo>
                  <a:cubicBezTo>
                    <a:pt x="3466" y="757"/>
                    <a:pt x="2678"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3"/>
            <p:cNvSpPr/>
            <p:nvPr/>
          </p:nvSpPr>
          <p:spPr>
            <a:xfrm>
              <a:off x="-22737675" y="2145075"/>
              <a:ext cx="51225" cy="51225"/>
            </a:xfrm>
            <a:custGeom>
              <a:avLst/>
              <a:gdLst/>
              <a:ahLst/>
              <a:cxnLst/>
              <a:rect l="l" t="t" r="r" b="b"/>
              <a:pathLst>
                <a:path w="2049" h="2049" extrusionOk="0">
                  <a:moveTo>
                    <a:pt x="1009" y="726"/>
                  </a:moveTo>
                  <a:cubicBezTo>
                    <a:pt x="1198" y="726"/>
                    <a:pt x="1387" y="883"/>
                    <a:pt x="1387" y="1072"/>
                  </a:cubicBezTo>
                  <a:cubicBezTo>
                    <a:pt x="1387" y="1261"/>
                    <a:pt x="1198" y="1419"/>
                    <a:pt x="1009" y="1419"/>
                  </a:cubicBezTo>
                  <a:cubicBezTo>
                    <a:pt x="820" y="1419"/>
                    <a:pt x="662" y="1261"/>
                    <a:pt x="662" y="1072"/>
                  </a:cubicBezTo>
                  <a:cubicBezTo>
                    <a:pt x="662" y="883"/>
                    <a:pt x="820" y="726"/>
                    <a:pt x="1009" y="726"/>
                  </a:cubicBezTo>
                  <a:close/>
                  <a:moveTo>
                    <a:pt x="1009" y="1"/>
                  </a:moveTo>
                  <a:cubicBezTo>
                    <a:pt x="410" y="1"/>
                    <a:pt x="1" y="473"/>
                    <a:pt x="1" y="1041"/>
                  </a:cubicBezTo>
                  <a:cubicBezTo>
                    <a:pt x="1" y="1608"/>
                    <a:pt x="473" y="2049"/>
                    <a:pt x="1009" y="2049"/>
                  </a:cubicBezTo>
                  <a:cubicBezTo>
                    <a:pt x="1576" y="2049"/>
                    <a:pt x="2049" y="1576"/>
                    <a:pt x="2049" y="1041"/>
                  </a:cubicBezTo>
                  <a:cubicBezTo>
                    <a:pt x="2049" y="473"/>
                    <a:pt x="1576"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3"/>
            <p:cNvSpPr/>
            <p:nvPr/>
          </p:nvSpPr>
          <p:spPr>
            <a:xfrm>
              <a:off x="-22807775" y="21104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3"/>
            <p:cNvSpPr/>
            <p:nvPr/>
          </p:nvSpPr>
          <p:spPr>
            <a:xfrm>
              <a:off x="-22773100" y="2163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3"/>
            <p:cNvSpPr/>
            <p:nvPr/>
          </p:nvSpPr>
          <p:spPr>
            <a:xfrm>
              <a:off x="-22669150" y="21104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662" y="190"/>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3"/>
            <p:cNvSpPr/>
            <p:nvPr/>
          </p:nvSpPr>
          <p:spPr>
            <a:xfrm>
              <a:off x="-22881800" y="1971800"/>
              <a:ext cx="301675" cy="295400"/>
            </a:xfrm>
            <a:custGeom>
              <a:avLst/>
              <a:gdLst/>
              <a:ahLst/>
              <a:cxnLst/>
              <a:rect l="l" t="t" r="r" b="b"/>
              <a:pathLst>
                <a:path w="12067" h="11816" extrusionOk="0">
                  <a:moveTo>
                    <a:pt x="6081" y="2112"/>
                  </a:moveTo>
                  <a:cubicBezTo>
                    <a:pt x="6553" y="2112"/>
                    <a:pt x="6963" y="2175"/>
                    <a:pt x="7373" y="2332"/>
                  </a:cubicBezTo>
                  <a:cubicBezTo>
                    <a:pt x="8633" y="2805"/>
                    <a:pt x="9578" y="3907"/>
                    <a:pt x="9798" y="5262"/>
                  </a:cubicBezTo>
                  <a:cubicBezTo>
                    <a:pt x="9861" y="5451"/>
                    <a:pt x="9861" y="5672"/>
                    <a:pt x="9861" y="5924"/>
                  </a:cubicBezTo>
                  <a:cubicBezTo>
                    <a:pt x="9861" y="6144"/>
                    <a:pt x="9861" y="6333"/>
                    <a:pt x="9798" y="6585"/>
                  </a:cubicBezTo>
                  <a:cubicBezTo>
                    <a:pt x="9609" y="7909"/>
                    <a:pt x="8633" y="9043"/>
                    <a:pt x="7373" y="9484"/>
                  </a:cubicBezTo>
                  <a:cubicBezTo>
                    <a:pt x="6963" y="9673"/>
                    <a:pt x="6522" y="9736"/>
                    <a:pt x="6081" y="9736"/>
                  </a:cubicBezTo>
                  <a:cubicBezTo>
                    <a:pt x="5640" y="9736"/>
                    <a:pt x="5167" y="9673"/>
                    <a:pt x="4758" y="9484"/>
                  </a:cubicBezTo>
                  <a:cubicBezTo>
                    <a:pt x="3497" y="9043"/>
                    <a:pt x="2552" y="7909"/>
                    <a:pt x="2332" y="6585"/>
                  </a:cubicBezTo>
                  <a:cubicBezTo>
                    <a:pt x="2300" y="6396"/>
                    <a:pt x="2300" y="6144"/>
                    <a:pt x="2300" y="5924"/>
                  </a:cubicBezTo>
                  <a:cubicBezTo>
                    <a:pt x="2300" y="5672"/>
                    <a:pt x="2300" y="5483"/>
                    <a:pt x="2332" y="5262"/>
                  </a:cubicBezTo>
                  <a:cubicBezTo>
                    <a:pt x="2552" y="3907"/>
                    <a:pt x="3497" y="2805"/>
                    <a:pt x="4758" y="2332"/>
                  </a:cubicBezTo>
                  <a:cubicBezTo>
                    <a:pt x="5167" y="2175"/>
                    <a:pt x="5608" y="2112"/>
                    <a:pt x="6081" y="2112"/>
                  </a:cubicBezTo>
                  <a:close/>
                  <a:moveTo>
                    <a:pt x="5329" y="1"/>
                  </a:moveTo>
                  <a:cubicBezTo>
                    <a:pt x="5238" y="1"/>
                    <a:pt x="5151" y="32"/>
                    <a:pt x="5104" y="95"/>
                  </a:cubicBezTo>
                  <a:cubicBezTo>
                    <a:pt x="4978" y="221"/>
                    <a:pt x="4978" y="442"/>
                    <a:pt x="5104" y="568"/>
                  </a:cubicBezTo>
                  <a:cubicBezTo>
                    <a:pt x="5356" y="851"/>
                    <a:pt x="5577" y="1072"/>
                    <a:pt x="5640" y="1387"/>
                  </a:cubicBezTo>
                  <a:cubicBezTo>
                    <a:pt x="5356" y="1419"/>
                    <a:pt x="5041" y="1482"/>
                    <a:pt x="4789" y="1545"/>
                  </a:cubicBezTo>
                  <a:cubicBezTo>
                    <a:pt x="4506" y="1041"/>
                    <a:pt x="4096" y="851"/>
                    <a:pt x="3592" y="599"/>
                  </a:cubicBezTo>
                  <a:cubicBezTo>
                    <a:pt x="3551" y="583"/>
                    <a:pt x="3506" y="575"/>
                    <a:pt x="3461" y="575"/>
                  </a:cubicBezTo>
                  <a:cubicBezTo>
                    <a:pt x="3329" y="575"/>
                    <a:pt x="3189" y="640"/>
                    <a:pt x="3119" y="757"/>
                  </a:cubicBezTo>
                  <a:cubicBezTo>
                    <a:pt x="3056" y="914"/>
                    <a:pt x="3119" y="1167"/>
                    <a:pt x="3277" y="1230"/>
                  </a:cubicBezTo>
                  <a:cubicBezTo>
                    <a:pt x="3623" y="1387"/>
                    <a:pt x="3907" y="1545"/>
                    <a:pt x="4065" y="1828"/>
                  </a:cubicBezTo>
                  <a:cubicBezTo>
                    <a:pt x="3781" y="1954"/>
                    <a:pt x="3560" y="2112"/>
                    <a:pt x="3308" y="2269"/>
                  </a:cubicBezTo>
                  <a:cubicBezTo>
                    <a:pt x="2899" y="1860"/>
                    <a:pt x="2426" y="1828"/>
                    <a:pt x="1891" y="1734"/>
                  </a:cubicBezTo>
                  <a:cubicBezTo>
                    <a:pt x="1702" y="1734"/>
                    <a:pt x="1544" y="1860"/>
                    <a:pt x="1513" y="2049"/>
                  </a:cubicBezTo>
                  <a:cubicBezTo>
                    <a:pt x="1513" y="2269"/>
                    <a:pt x="1639" y="2427"/>
                    <a:pt x="1828" y="2458"/>
                  </a:cubicBezTo>
                  <a:cubicBezTo>
                    <a:pt x="2206" y="2490"/>
                    <a:pt x="2489" y="2521"/>
                    <a:pt x="2773" y="2742"/>
                  </a:cubicBezTo>
                  <a:cubicBezTo>
                    <a:pt x="2584" y="2931"/>
                    <a:pt x="2363" y="3151"/>
                    <a:pt x="2206" y="3403"/>
                  </a:cubicBezTo>
                  <a:cubicBezTo>
                    <a:pt x="1964" y="3318"/>
                    <a:pt x="1741" y="3284"/>
                    <a:pt x="1524" y="3284"/>
                  </a:cubicBezTo>
                  <a:cubicBezTo>
                    <a:pt x="1259" y="3284"/>
                    <a:pt x="1002" y="3334"/>
                    <a:pt x="725" y="3403"/>
                  </a:cubicBezTo>
                  <a:cubicBezTo>
                    <a:pt x="536" y="3435"/>
                    <a:pt x="441" y="3624"/>
                    <a:pt x="473" y="3844"/>
                  </a:cubicBezTo>
                  <a:cubicBezTo>
                    <a:pt x="526" y="4003"/>
                    <a:pt x="667" y="4073"/>
                    <a:pt x="823" y="4073"/>
                  </a:cubicBezTo>
                  <a:cubicBezTo>
                    <a:pt x="853" y="4073"/>
                    <a:pt x="883" y="4070"/>
                    <a:pt x="914" y="4065"/>
                  </a:cubicBezTo>
                  <a:cubicBezTo>
                    <a:pt x="1162" y="3989"/>
                    <a:pt x="1352" y="3947"/>
                    <a:pt x="1534" y="3947"/>
                  </a:cubicBezTo>
                  <a:cubicBezTo>
                    <a:pt x="1652" y="3947"/>
                    <a:pt x="1766" y="3965"/>
                    <a:pt x="1891" y="4002"/>
                  </a:cubicBezTo>
                  <a:cubicBezTo>
                    <a:pt x="1796" y="4254"/>
                    <a:pt x="1670" y="4538"/>
                    <a:pt x="1639" y="4821"/>
                  </a:cubicBezTo>
                  <a:cubicBezTo>
                    <a:pt x="1040" y="4821"/>
                    <a:pt x="630" y="5042"/>
                    <a:pt x="221" y="5357"/>
                  </a:cubicBezTo>
                  <a:cubicBezTo>
                    <a:pt x="63" y="5483"/>
                    <a:pt x="0" y="5672"/>
                    <a:pt x="126" y="5829"/>
                  </a:cubicBezTo>
                  <a:cubicBezTo>
                    <a:pt x="221" y="5924"/>
                    <a:pt x="284" y="5987"/>
                    <a:pt x="410" y="5987"/>
                  </a:cubicBezTo>
                  <a:cubicBezTo>
                    <a:pt x="473" y="5987"/>
                    <a:pt x="567" y="5955"/>
                    <a:pt x="599" y="5924"/>
                  </a:cubicBezTo>
                  <a:cubicBezTo>
                    <a:pt x="914" y="5672"/>
                    <a:pt x="1198" y="5514"/>
                    <a:pt x="1513" y="5514"/>
                  </a:cubicBezTo>
                  <a:lnTo>
                    <a:pt x="1513" y="5924"/>
                  </a:lnTo>
                  <a:cubicBezTo>
                    <a:pt x="1513" y="6081"/>
                    <a:pt x="1513" y="6239"/>
                    <a:pt x="1544" y="6396"/>
                  </a:cubicBezTo>
                  <a:cubicBezTo>
                    <a:pt x="1009" y="6585"/>
                    <a:pt x="725" y="6932"/>
                    <a:pt x="410" y="7373"/>
                  </a:cubicBezTo>
                  <a:cubicBezTo>
                    <a:pt x="284" y="7531"/>
                    <a:pt x="315" y="7720"/>
                    <a:pt x="473" y="7846"/>
                  </a:cubicBezTo>
                  <a:cubicBezTo>
                    <a:pt x="567" y="7877"/>
                    <a:pt x="599" y="7940"/>
                    <a:pt x="694" y="7940"/>
                  </a:cubicBezTo>
                  <a:cubicBezTo>
                    <a:pt x="788" y="7940"/>
                    <a:pt x="914" y="7877"/>
                    <a:pt x="946" y="7783"/>
                  </a:cubicBezTo>
                  <a:cubicBezTo>
                    <a:pt x="1198" y="7467"/>
                    <a:pt x="1355" y="7215"/>
                    <a:pt x="1670" y="7089"/>
                  </a:cubicBezTo>
                  <a:cubicBezTo>
                    <a:pt x="1733" y="7373"/>
                    <a:pt x="1828" y="7657"/>
                    <a:pt x="1985" y="7940"/>
                  </a:cubicBezTo>
                  <a:cubicBezTo>
                    <a:pt x="1544" y="8287"/>
                    <a:pt x="1387" y="8728"/>
                    <a:pt x="1229" y="9232"/>
                  </a:cubicBezTo>
                  <a:cubicBezTo>
                    <a:pt x="1198" y="9421"/>
                    <a:pt x="1324" y="9610"/>
                    <a:pt x="1481" y="9673"/>
                  </a:cubicBezTo>
                  <a:lnTo>
                    <a:pt x="1544" y="9673"/>
                  </a:lnTo>
                  <a:cubicBezTo>
                    <a:pt x="1702" y="9673"/>
                    <a:pt x="1828" y="9547"/>
                    <a:pt x="1891" y="9389"/>
                  </a:cubicBezTo>
                  <a:cubicBezTo>
                    <a:pt x="2017" y="8980"/>
                    <a:pt x="2111" y="8728"/>
                    <a:pt x="2332" y="8476"/>
                  </a:cubicBezTo>
                  <a:cubicBezTo>
                    <a:pt x="2489" y="8728"/>
                    <a:pt x="2678" y="8948"/>
                    <a:pt x="2899" y="9137"/>
                  </a:cubicBezTo>
                  <a:cubicBezTo>
                    <a:pt x="2584" y="9610"/>
                    <a:pt x="2615" y="10082"/>
                    <a:pt x="2647" y="10649"/>
                  </a:cubicBezTo>
                  <a:cubicBezTo>
                    <a:pt x="2647" y="10839"/>
                    <a:pt x="2804" y="10965"/>
                    <a:pt x="2993" y="10965"/>
                  </a:cubicBezTo>
                  <a:lnTo>
                    <a:pt x="3056" y="10965"/>
                  </a:lnTo>
                  <a:cubicBezTo>
                    <a:pt x="3245" y="10965"/>
                    <a:pt x="3371" y="10775"/>
                    <a:pt x="3371" y="10555"/>
                  </a:cubicBezTo>
                  <a:cubicBezTo>
                    <a:pt x="3308" y="10177"/>
                    <a:pt x="3308" y="9862"/>
                    <a:pt x="3434" y="9578"/>
                  </a:cubicBezTo>
                  <a:cubicBezTo>
                    <a:pt x="3686" y="9736"/>
                    <a:pt x="3907" y="9893"/>
                    <a:pt x="4191" y="10019"/>
                  </a:cubicBezTo>
                  <a:cubicBezTo>
                    <a:pt x="4065" y="10555"/>
                    <a:pt x="4222" y="10996"/>
                    <a:pt x="4474" y="11500"/>
                  </a:cubicBezTo>
                  <a:cubicBezTo>
                    <a:pt x="4506" y="11626"/>
                    <a:pt x="4663" y="11721"/>
                    <a:pt x="4789" y="11721"/>
                  </a:cubicBezTo>
                  <a:cubicBezTo>
                    <a:pt x="4821" y="11721"/>
                    <a:pt x="4884" y="11721"/>
                    <a:pt x="4947" y="11658"/>
                  </a:cubicBezTo>
                  <a:cubicBezTo>
                    <a:pt x="5104" y="11595"/>
                    <a:pt x="5167" y="11406"/>
                    <a:pt x="5104" y="11185"/>
                  </a:cubicBezTo>
                  <a:cubicBezTo>
                    <a:pt x="4947" y="10839"/>
                    <a:pt x="4821" y="10555"/>
                    <a:pt x="4852" y="10240"/>
                  </a:cubicBezTo>
                  <a:lnTo>
                    <a:pt x="4852" y="10240"/>
                  </a:lnTo>
                  <a:cubicBezTo>
                    <a:pt x="5136" y="10334"/>
                    <a:pt x="5419" y="10366"/>
                    <a:pt x="5734" y="10397"/>
                  </a:cubicBezTo>
                  <a:cubicBezTo>
                    <a:pt x="5797" y="10965"/>
                    <a:pt x="6112" y="11311"/>
                    <a:pt x="6522" y="11721"/>
                  </a:cubicBezTo>
                  <a:cubicBezTo>
                    <a:pt x="6585" y="11784"/>
                    <a:pt x="6679" y="11815"/>
                    <a:pt x="6742" y="11815"/>
                  </a:cubicBezTo>
                  <a:cubicBezTo>
                    <a:pt x="6837" y="11815"/>
                    <a:pt x="6931" y="11784"/>
                    <a:pt x="6994" y="11721"/>
                  </a:cubicBezTo>
                  <a:cubicBezTo>
                    <a:pt x="7089" y="11595"/>
                    <a:pt x="7089" y="11343"/>
                    <a:pt x="6994" y="11248"/>
                  </a:cubicBezTo>
                  <a:cubicBezTo>
                    <a:pt x="6711" y="10965"/>
                    <a:pt x="6522" y="10712"/>
                    <a:pt x="6427" y="10397"/>
                  </a:cubicBezTo>
                  <a:cubicBezTo>
                    <a:pt x="6711" y="10366"/>
                    <a:pt x="7026" y="10334"/>
                    <a:pt x="7310" y="10240"/>
                  </a:cubicBezTo>
                  <a:cubicBezTo>
                    <a:pt x="7562" y="10775"/>
                    <a:pt x="7971" y="10965"/>
                    <a:pt x="8475" y="11185"/>
                  </a:cubicBezTo>
                  <a:cubicBezTo>
                    <a:pt x="8507" y="11248"/>
                    <a:pt x="8570" y="11248"/>
                    <a:pt x="8633" y="11248"/>
                  </a:cubicBezTo>
                  <a:cubicBezTo>
                    <a:pt x="8759" y="11248"/>
                    <a:pt x="8885" y="11154"/>
                    <a:pt x="8948" y="11028"/>
                  </a:cubicBezTo>
                  <a:cubicBezTo>
                    <a:pt x="9042" y="10870"/>
                    <a:pt x="8948" y="10649"/>
                    <a:pt x="8790" y="10555"/>
                  </a:cubicBezTo>
                  <a:cubicBezTo>
                    <a:pt x="8444" y="10397"/>
                    <a:pt x="8160" y="10240"/>
                    <a:pt x="8003" y="9988"/>
                  </a:cubicBezTo>
                  <a:cubicBezTo>
                    <a:pt x="8286" y="9862"/>
                    <a:pt x="8507" y="9704"/>
                    <a:pt x="8759" y="9547"/>
                  </a:cubicBezTo>
                  <a:cubicBezTo>
                    <a:pt x="9200" y="9925"/>
                    <a:pt x="9672" y="9988"/>
                    <a:pt x="10176" y="10051"/>
                  </a:cubicBezTo>
                  <a:lnTo>
                    <a:pt x="10208" y="10051"/>
                  </a:lnTo>
                  <a:cubicBezTo>
                    <a:pt x="10397" y="10051"/>
                    <a:pt x="10523" y="9925"/>
                    <a:pt x="10555" y="9736"/>
                  </a:cubicBezTo>
                  <a:cubicBezTo>
                    <a:pt x="10555" y="9547"/>
                    <a:pt x="10460" y="9389"/>
                    <a:pt x="10240" y="9358"/>
                  </a:cubicBezTo>
                  <a:cubicBezTo>
                    <a:pt x="9861" y="9295"/>
                    <a:pt x="9578" y="9263"/>
                    <a:pt x="9294" y="9074"/>
                  </a:cubicBezTo>
                  <a:cubicBezTo>
                    <a:pt x="9515" y="8885"/>
                    <a:pt x="9704" y="8633"/>
                    <a:pt x="9861" y="8413"/>
                  </a:cubicBezTo>
                  <a:cubicBezTo>
                    <a:pt x="10082" y="8476"/>
                    <a:pt x="10303" y="8507"/>
                    <a:pt x="10523" y="8507"/>
                  </a:cubicBezTo>
                  <a:cubicBezTo>
                    <a:pt x="10807" y="8507"/>
                    <a:pt x="11090" y="8444"/>
                    <a:pt x="11405" y="8350"/>
                  </a:cubicBezTo>
                  <a:cubicBezTo>
                    <a:pt x="11594" y="8318"/>
                    <a:pt x="11657" y="8129"/>
                    <a:pt x="11626" y="7940"/>
                  </a:cubicBezTo>
                  <a:cubicBezTo>
                    <a:pt x="11599" y="7754"/>
                    <a:pt x="11461" y="7680"/>
                    <a:pt x="11287" y="7680"/>
                  </a:cubicBezTo>
                  <a:cubicBezTo>
                    <a:pt x="11254" y="7680"/>
                    <a:pt x="11220" y="7683"/>
                    <a:pt x="11185" y="7688"/>
                  </a:cubicBezTo>
                  <a:cubicBezTo>
                    <a:pt x="10933" y="7772"/>
                    <a:pt x="10723" y="7814"/>
                    <a:pt x="10517" y="7814"/>
                  </a:cubicBezTo>
                  <a:cubicBezTo>
                    <a:pt x="10415" y="7814"/>
                    <a:pt x="10313" y="7804"/>
                    <a:pt x="10208" y="7783"/>
                  </a:cubicBezTo>
                  <a:cubicBezTo>
                    <a:pt x="10334" y="7499"/>
                    <a:pt x="10460" y="7215"/>
                    <a:pt x="10492" y="6932"/>
                  </a:cubicBezTo>
                  <a:lnTo>
                    <a:pt x="10523" y="6932"/>
                  </a:lnTo>
                  <a:cubicBezTo>
                    <a:pt x="11090" y="6932"/>
                    <a:pt x="11468" y="6711"/>
                    <a:pt x="11909" y="6396"/>
                  </a:cubicBezTo>
                  <a:cubicBezTo>
                    <a:pt x="12004" y="6333"/>
                    <a:pt x="12067" y="6144"/>
                    <a:pt x="11941" y="5987"/>
                  </a:cubicBezTo>
                  <a:cubicBezTo>
                    <a:pt x="11867" y="5895"/>
                    <a:pt x="11773" y="5846"/>
                    <a:pt x="11675" y="5846"/>
                  </a:cubicBezTo>
                  <a:cubicBezTo>
                    <a:pt x="11605" y="5846"/>
                    <a:pt x="11534" y="5871"/>
                    <a:pt x="11468" y="5924"/>
                  </a:cubicBezTo>
                  <a:cubicBezTo>
                    <a:pt x="11153" y="6144"/>
                    <a:pt x="10870" y="6302"/>
                    <a:pt x="10555" y="6302"/>
                  </a:cubicBezTo>
                  <a:lnTo>
                    <a:pt x="10555" y="5924"/>
                  </a:lnTo>
                  <a:cubicBezTo>
                    <a:pt x="10555" y="5766"/>
                    <a:pt x="10555" y="5609"/>
                    <a:pt x="10523" y="5451"/>
                  </a:cubicBezTo>
                  <a:cubicBezTo>
                    <a:pt x="11090" y="5262"/>
                    <a:pt x="11342" y="4884"/>
                    <a:pt x="11657" y="4475"/>
                  </a:cubicBezTo>
                  <a:cubicBezTo>
                    <a:pt x="11783" y="4317"/>
                    <a:pt x="11752" y="4096"/>
                    <a:pt x="11594" y="4002"/>
                  </a:cubicBezTo>
                  <a:cubicBezTo>
                    <a:pt x="11528" y="3949"/>
                    <a:pt x="11457" y="3924"/>
                    <a:pt x="11387" y="3924"/>
                  </a:cubicBezTo>
                  <a:cubicBezTo>
                    <a:pt x="11290" y="3924"/>
                    <a:pt x="11195" y="3973"/>
                    <a:pt x="11122" y="4065"/>
                  </a:cubicBezTo>
                  <a:cubicBezTo>
                    <a:pt x="10870" y="4380"/>
                    <a:pt x="10712" y="4632"/>
                    <a:pt x="10397" y="4727"/>
                  </a:cubicBezTo>
                  <a:cubicBezTo>
                    <a:pt x="10334" y="4475"/>
                    <a:pt x="10240" y="4191"/>
                    <a:pt x="10082" y="3907"/>
                  </a:cubicBezTo>
                  <a:cubicBezTo>
                    <a:pt x="10523" y="3561"/>
                    <a:pt x="10681" y="3120"/>
                    <a:pt x="10838" y="2616"/>
                  </a:cubicBezTo>
                  <a:cubicBezTo>
                    <a:pt x="10870" y="2427"/>
                    <a:pt x="10775" y="2206"/>
                    <a:pt x="10618" y="2175"/>
                  </a:cubicBezTo>
                  <a:cubicBezTo>
                    <a:pt x="10595" y="2171"/>
                    <a:pt x="10572" y="2170"/>
                    <a:pt x="10550" y="2170"/>
                  </a:cubicBezTo>
                  <a:cubicBezTo>
                    <a:pt x="10359" y="2170"/>
                    <a:pt x="10205" y="2286"/>
                    <a:pt x="10176" y="2427"/>
                  </a:cubicBezTo>
                  <a:cubicBezTo>
                    <a:pt x="10050" y="2805"/>
                    <a:pt x="9987" y="3088"/>
                    <a:pt x="9735" y="3309"/>
                  </a:cubicBezTo>
                  <a:cubicBezTo>
                    <a:pt x="9578" y="3088"/>
                    <a:pt x="9389" y="2836"/>
                    <a:pt x="9200" y="2647"/>
                  </a:cubicBezTo>
                  <a:cubicBezTo>
                    <a:pt x="9515" y="2175"/>
                    <a:pt x="9452" y="1702"/>
                    <a:pt x="9420" y="1167"/>
                  </a:cubicBezTo>
                  <a:cubicBezTo>
                    <a:pt x="9420" y="946"/>
                    <a:pt x="9231" y="851"/>
                    <a:pt x="9042" y="851"/>
                  </a:cubicBezTo>
                  <a:cubicBezTo>
                    <a:pt x="8822" y="851"/>
                    <a:pt x="8727" y="1041"/>
                    <a:pt x="8727" y="1230"/>
                  </a:cubicBezTo>
                  <a:cubicBezTo>
                    <a:pt x="8759" y="1639"/>
                    <a:pt x="8759" y="1954"/>
                    <a:pt x="8633" y="2206"/>
                  </a:cubicBezTo>
                  <a:cubicBezTo>
                    <a:pt x="8412" y="2049"/>
                    <a:pt x="8160" y="1891"/>
                    <a:pt x="7877" y="1797"/>
                  </a:cubicBezTo>
                  <a:cubicBezTo>
                    <a:pt x="8003" y="1230"/>
                    <a:pt x="7845" y="788"/>
                    <a:pt x="7625" y="284"/>
                  </a:cubicBezTo>
                  <a:cubicBezTo>
                    <a:pt x="7554" y="168"/>
                    <a:pt x="7432" y="103"/>
                    <a:pt x="7297" y="103"/>
                  </a:cubicBezTo>
                  <a:cubicBezTo>
                    <a:pt x="7250" y="103"/>
                    <a:pt x="7201" y="111"/>
                    <a:pt x="7152" y="127"/>
                  </a:cubicBezTo>
                  <a:cubicBezTo>
                    <a:pt x="6994" y="221"/>
                    <a:pt x="6900" y="410"/>
                    <a:pt x="6994" y="599"/>
                  </a:cubicBezTo>
                  <a:cubicBezTo>
                    <a:pt x="7152" y="946"/>
                    <a:pt x="7247" y="1230"/>
                    <a:pt x="7215" y="1545"/>
                  </a:cubicBezTo>
                  <a:cubicBezTo>
                    <a:pt x="6931" y="1482"/>
                    <a:pt x="6679" y="1419"/>
                    <a:pt x="6364" y="1387"/>
                  </a:cubicBezTo>
                  <a:cubicBezTo>
                    <a:pt x="6270" y="851"/>
                    <a:pt x="5955" y="473"/>
                    <a:pt x="5577" y="95"/>
                  </a:cubicBezTo>
                  <a:cubicBezTo>
                    <a:pt x="5514" y="32"/>
                    <a:pt x="5419" y="1"/>
                    <a:pt x="5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53"/>
          <p:cNvGrpSpPr/>
          <p:nvPr/>
        </p:nvGrpSpPr>
        <p:grpSpPr>
          <a:xfrm>
            <a:off x="4426107" y="1373783"/>
            <a:ext cx="291033" cy="353180"/>
            <a:chOff x="-26179575" y="2710600"/>
            <a:chExt cx="243400" cy="295375"/>
          </a:xfrm>
        </p:grpSpPr>
        <p:sp>
          <p:nvSpPr>
            <p:cNvPr id="1139" name="Google Shape;1139;p53"/>
            <p:cNvSpPr/>
            <p:nvPr/>
          </p:nvSpPr>
          <p:spPr>
            <a:xfrm>
              <a:off x="-26179575" y="2710600"/>
              <a:ext cx="243400" cy="295375"/>
            </a:xfrm>
            <a:custGeom>
              <a:avLst/>
              <a:gdLst/>
              <a:ahLst/>
              <a:cxnLst/>
              <a:rect l="l" t="t" r="r" b="b"/>
              <a:pathLst>
                <a:path w="9736" h="11815" extrusionOk="0">
                  <a:moveTo>
                    <a:pt x="7719" y="693"/>
                  </a:moveTo>
                  <a:cubicBezTo>
                    <a:pt x="7845" y="977"/>
                    <a:pt x="7971" y="1166"/>
                    <a:pt x="8191" y="1418"/>
                  </a:cubicBezTo>
                  <a:lnTo>
                    <a:pt x="1008" y="1418"/>
                  </a:lnTo>
                  <a:cubicBezTo>
                    <a:pt x="819" y="1418"/>
                    <a:pt x="662" y="1261"/>
                    <a:pt x="662" y="1072"/>
                  </a:cubicBezTo>
                  <a:cubicBezTo>
                    <a:pt x="662" y="851"/>
                    <a:pt x="819" y="693"/>
                    <a:pt x="1008" y="693"/>
                  </a:cubicBezTo>
                  <a:close/>
                  <a:moveTo>
                    <a:pt x="8979" y="2080"/>
                  </a:moveTo>
                  <a:lnTo>
                    <a:pt x="8979" y="11153"/>
                  </a:lnTo>
                  <a:lnTo>
                    <a:pt x="2048" y="11153"/>
                  </a:lnTo>
                  <a:lnTo>
                    <a:pt x="2048" y="2080"/>
                  </a:lnTo>
                  <a:close/>
                  <a:moveTo>
                    <a:pt x="662" y="2048"/>
                  </a:moveTo>
                  <a:cubicBezTo>
                    <a:pt x="788" y="2080"/>
                    <a:pt x="882" y="2111"/>
                    <a:pt x="1008" y="2111"/>
                  </a:cubicBezTo>
                  <a:lnTo>
                    <a:pt x="1355" y="2111"/>
                  </a:lnTo>
                  <a:lnTo>
                    <a:pt x="1355" y="11185"/>
                  </a:lnTo>
                  <a:cubicBezTo>
                    <a:pt x="977" y="11153"/>
                    <a:pt x="662" y="10838"/>
                    <a:pt x="662" y="10460"/>
                  </a:cubicBezTo>
                  <a:lnTo>
                    <a:pt x="662" y="2048"/>
                  </a:lnTo>
                  <a:close/>
                  <a:moveTo>
                    <a:pt x="1008" y="0"/>
                  </a:moveTo>
                  <a:cubicBezTo>
                    <a:pt x="410" y="0"/>
                    <a:pt x="0" y="473"/>
                    <a:pt x="0" y="1009"/>
                  </a:cubicBezTo>
                  <a:lnTo>
                    <a:pt x="0" y="10428"/>
                  </a:lnTo>
                  <a:cubicBezTo>
                    <a:pt x="0" y="11185"/>
                    <a:pt x="630" y="11815"/>
                    <a:pt x="1355" y="11815"/>
                  </a:cubicBezTo>
                  <a:lnTo>
                    <a:pt x="9357" y="11815"/>
                  </a:lnTo>
                  <a:cubicBezTo>
                    <a:pt x="9578" y="11815"/>
                    <a:pt x="9735" y="11657"/>
                    <a:pt x="9735" y="11468"/>
                  </a:cubicBezTo>
                  <a:lnTo>
                    <a:pt x="9672" y="1733"/>
                  </a:lnTo>
                  <a:cubicBezTo>
                    <a:pt x="9672" y="1576"/>
                    <a:pt x="9609" y="1450"/>
                    <a:pt x="9452" y="1418"/>
                  </a:cubicBezTo>
                  <a:cubicBezTo>
                    <a:pt x="8885" y="1229"/>
                    <a:pt x="8443" y="788"/>
                    <a:pt x="8254" y="221"/>
                  </a:cubicBezTo>
                  <a:cubicBezTo>
                    <a:pt x="8223" y="63"/>
                    <a:pt x="8065" y="0"/>
                    <a:pt x="7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3"/>
            <p:cNvSpPr/>
            <p:nvPr/>
          </p:nvSpPr>
          <p:spPr>
            <a:xfrm>
              <a:off x="-26092950" y="2797225"/>
              <a:ext cx="120525" cy="121325"/>
            </a:xfrm>
            <a:custGeom>
              <a:avLst/>
              <a:gdLst/>
              <a:ahLst/>
              <a:cxnLst/>
              <a:rect l="l" t="t" r="r" b="b"/>
              <a:pathLst>
                <a:path w="4821" h="4853" extrusionOk="0">
                  <a:moveTo>
                    <a:pt x="2742" y="694"/>
                  </a:moveTo>
                  <a:lnTo>
                    <a:pt x="2742" y="1734"/>
                  </a:lnTo>
                  <a:cubicBezTo>
                    <a:pt x="2742" y="1923"/>
                    <a:pt x="2899" y="2080"/>
                    <a:pt x="3088" y="2080"/>
                  </a:cubicBezTo>
                  <a:lnTo>
                    <a:pt x="4128" y="2080"/>
                  </a:lnTo>
                  <a:lnTo>
                    <a:pt x="4128" y="2805"/>
                  </a:lnTo>
                  <a:lnTo>
                    <a:pt x="3088" y="2805"/>
                  </a:lnTo>
                  <a:cubicBezTo>
                    <a:pt x="2899" y="2805"/>
                    <a:pt x="2742" y="2962"/>
                    <a:pt x="2742" y="3151"/>
                  </a:cubicBezTo>
                  <a:lnTo>
                    <a:pt x="2742" y="4160"/>
                  </a:lnTo>
                  <a:lnTo>
                    <a:pt x="2048" y="4160"/>
                  </a:lnTo>
                  <a:lnTo>
                    <a:pt x="2048" y="3151"/>
                  </a:lnTo>
                  <a:cubicBezTo>
                    <a:pt x="2048" y="2962"/>
                    <a:pt x="1891" y="2805"/>
                    <a:pt x="1670" y="2805"/>
                  </a:cubicBezTo>
                  <a:lnTo>
                    <a:pt x="662" y="2805"/>
                  </a:lnTo>
                  <a:lnTo>
                    <a:pt x="662" y="2080"/>
                  </a:lnTo>
                  <a:lnTo>
                    <a:pt x="1670" y="2080"/>
                  </a:lnTo>
                  <a:cubicBezTo>
                    <a:pt x="1891" y="2080"/>
                    <a:pt x="2048" y="1923"/>
                    <a:pt x="2048" y="1734"/>
                  </a:cubicBezTo>
                  <a:lnTo>
                    <a:pt x="2048" y="694"/>
                  </a:lnTo>
                  <a:close/>
                  <a:moveTo>
                    <a:pt x="1733" y="1"/>
                  </a:moveTo>
                  <a:cubicBezTo>
                    <a:pt x="1513" y="1"/>
                    <a:pt x="1355" y="158"/>
                    <a:pt x="1355" y="347"/>
                  </a:cubicBezTo>
                  <a:lnTo>
                    <a:pt x="1355" y="1387"/>
                  </a:lnTo>
                  <a:lnTo>
                    <a:pt x="347" y="1387"/>
                  </a:lnTo>
                  <a:cubicBezTo>
                    <a:pt x="158" y="1387"/>
                    <a:pt x="1" y="1545"/>
                    <a:pt x="1" y="1734"/>
                  </a:cubicBezTo>
                  <a:lnTo>
                    <a:pt x="1" y="3120"/>
                  </a:lnTo>
                  <a:cubicBezTo>
                    <a:pt x="1" y="3309"/>
                    <a:pt x="158" y="3466"/>
                    <a:pt x="347" y="3466"/>
                  </a:cubicBezTo>
                  <a:lnTo>
                    <a:pt x="1355" y="3466"/>
                  </a:lnTo>
                  <a:lnTo>
                    <a:pt x="1355" y="4475"/>
                  </a:lnTo>
                  <a:cubicBezTo>
                    <a:pt x="1355" y="4695"/>
                    <a:pt x="1513" y="4853"/>
                    <a:pt x="1733" y="4853"/>
                  </a:cubicBezTo>
                  <a:lnTo>
                    <a:pt x="3088" y="4853"/>
                  </a:lnTo>
                  <a:cubicBezTo>
                    <a:pt x="3309" y="4853"/>
                    <a:pt x="3466" y="4695"/>
                    <a:pt x="3466" y="4475"/>
                  </a:cubicBezTo>
                  <a:lnTo>
                    <a:pt x="3466" y="3466"/>
                  </a:lnTo>
                  <a:lnTo>
                    <a:pt x="4474" y="3466"/>
                  </a:lnTo>
                  <a:cubicBezTo>
                    <a:pt x="4663" y="3466"/>
                    <a:pt x="4821" y="3309"/>
                    <a:pt x="4821" y="3120"/>
                  </a:cubicBezTo>
                  <a:lnTo>
                    <a:pt x="4821" y="1734"/>
                  </a:lnTo>
                  <a:cubicBezTo>
                    <a:pt x="4821" y="1545"/>
                    <a:pt x="4663" y="1387"/>
                    <a:pt x="4474" y="1387"/>
                  </a:cubicBezTo>
                  <a:lnTo>
                    <a:pt x="3466" y="1387"/>
                  </a:lnTo>
                  <a:lnTo>
                    <a:pt x="3466" y="347"/>
                  </a:lnTo>
                  <a:cubicBezTo>
                    <a:pt x="3466" y="158"/>
                    <a:pt x="3309" y="1"/>
                    <a:pt x="3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3"/>
            <p:cNvSpPr/>
            <p:nvPr/>
          </p:nvSpPr>
          <p:spPr>
            <a:xfrm>
              <a:off x="-26094525" y="2954750"/>
              <a:ext cx="122100" cy="17350"/>
            </a:xfrm>
            <a:custGeom>
              <a:avLst/>
              <a:gdLst/>
              <a:ahLst/>
              <a:cxnLst/>
              <a:rect l="l" t="t" r="r" b="b"/>
              <a:pathLst>
                <a:path w="4884" h="694" extrusionOk="0">
                  <a:moveTo>
                    <a:pt x="379" y="1"/>
                  </a:moveTo>
                  <a:cubicBezTo>
                    <a:pt x="158" y="1"/>
                    <a:pt x="1" y="158"/>
                    <a:pt x="1" y="347"/>
                  </a:cubicBezTo>
                  <a:cubicBezTo>
                    <a:pt x="1" y="536"/>
                    <a:pt x="158" y="694"/>
                    <a:pt x="379" y="694"/>
                  </a:cubicBezTo>
                  <a:lnTo>
                    <a:pt x="4537" y="694"/>
                  </a:lnTo>
                  <a:cubicBezTo>
                    <a:pt x="4726" y="694"/>
                    <a:pt x="4884" y="536"/>
                    <a:pt x="4884" y="347"/>
                  </a:cubicBezTo>
                  <a:cubicBezTo>
                    <a:pt x="4884" y="158"/>
                    <a:pt x="4726" y="1"/>
                    <a:pt x="4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53"/>
          <p:cNvSpPr/>
          <p:nvPr/>
        </p:nvSpPr>
        <p:spPr>
          <a:xfrm>
            <a:off x="6835608" y="1373404"/>
            <a:ext cx="358830" cy="353897"/>
          </a:xfrm>
          <a:custGeom>
            <a:avLst/>
            <a:gdLst/>
            <a:ahLst/>
            <a:cxnLst/>
            <a:rect l="l" t="t" r="r" b="b"/>
            <a:pathLst>
              <a:path w="12004" h="11839" extrusionOk="0">
                <a:moveTo>
                  <a:pt x="7435" y="685"/>
                </a:moveTo>
                <a:cubicBezTo>
                  <a:pt x="7530" y="685"/>
                  <a:pt x="7656" y="748"/>
                  <a:pt x="7687" y="811"/>
                </a:cubicBezTo>
                <a:lnTo>
                  <a:pt x="11121" y="4246"/>
                </a:lnTo>
                <a:cubicBezTo>
                  <a:pt x="11279" y="4372"/>
                  <a:pt x="11279" y="4592"/>
                  <a:pt x="11121" y="4718"/>
                </a:cubicBezTo>
                <a:cubicBezTo>
                  <a:pt x="11058" y="4781"/>
                  <a:pt x="10964" y="4813"/>
                  <a:pt x="10873" y="4813"/>
                </a:cubicBezTo>
                <a:cubicBezTo>
                  <a:pt x="10783" y="4813"/>
                  <a:pt x="10696" y="4781"/>
                  <a:pt x="10649" y="4718"/>
                </a:cubicBezTo>
                <a:lnTo>
                  <a:pt x="7215" y="1284"/>
                </a:lnTo>
                <a:cubicBezTo>
                  <a:pt x="7089" y="1158"/>
                  <a:pt x="7089" y="938"/>
                  <a:pt x="7215" y="811"/>
                </a:cubicBezTo>
                <a:cubicBezTo>
                  <a:pt x="7278" y="748"/>
                  <a:pt x="7372" y="685"/>
                  <a:pt x="7435" y="685"/>
                </a:cubicBezTo>
                <a:close/>
                <a:moveTo>
                  <a:pt x="7971" y="2985"/>
                </a:moveTo>
                <a:lnTo>
                  <a:pt x="8948" y="3962"/>
                </a:lnTo>
                <a:lnTo>
                  <a:pt x="7404" y="5506"/>
                </a:lnTo>
                <a:lnTo>
                  <a:pt x="6427" y="4529"/>
                </a:lnTo>
                <a:lnTo>
                  <a:pt x="7971" y="2985"/>
                </a:lnTo>
                <a:close/>
                <a:moveTo>
                  <a:pt x="5923" y="5033"/>
                </a:moveTo>
                <a:lnTo>
                  <a:pt x="6900" y="6010"/>
                </a:lnTo>
                <a:lnTo>
                  <a:pt x="6459" y="6451"/>
                </a:lnTo>
                <a:cubicBezTo>
                  <a:pt x="6135" y="6775"/>
                  <a:pt x="5672" y="6937"/>
                  <a:pt x="5229" y="6937"/>
                </a:cubicBezTo>
                <a:cubicBezTo>
                  <a:pt x="5155" y="6937"/>
                  <a:pt x="5082" y="6932"/>
                  <a:pt x="5010" y="6923"/>
                </a:cubicBezTo>
                <a:cubicBezTo>
                  <a:pt x="4946" y="6356"/>
                  <a:pt x="5136" y="5821"/>
                  <a:pt x="5482" y="5474"/>
                </a:cubicBezTo>
                <a:lnTo>
                  <a:pt x="5923" y="5033"/>
                </a:lnTo>
                <a:close/>
                <a:moveTo>
                  <a:pt x="6931" y="1946"/>
                </a:moveTo>
                <a:lnTo>
                  <a:pt x="7404" y="2418"/>
                </a:lnTo>
                <a:lnTo>
                  <a:pt x="4978" y="4876"/>
                </a:lnTo>
                <a:cubicBezTo>
                  <a:pt x="4379" y="5443"/>
                  <a:pt x="4127" y="6230"/>
                  <a:pt x="4285" y="7081"/>
                </a:cubicBezTo>
                <a:lnTo>
                  <a:pt x="4348" y="7175"/>
                </a:lnTo>
                <a:cubicBezTo>
                  <a:pt x="4379" y="7301"/>
                  <a:pt x="4442" y="7427"/>
                  <a:pt x="4600" y="7459"/>
                </a:cubicBezTo>
                <a:lnTo>
                  <a:pt x="4726" y="7491"/>
                </a:lnTo>
                <a:cubicBezTo>
                  <a:pt x="4883" y="7554"/>
                  <a:pt x="5041" y="7554"/>
                  <a:pt x="5199" y="7554"/>
                </a:cubicBezTo>
                <a:cubicBezTo>
                  <a:pt x="5829" y="7554"/>
                  <a:pt x="6459" y="7301"/>
                  <a:pt x="6931" y="6829"/>
                </a:cubicBezTo>
                <a:lnTo>
                  <a:pt x="9389" y="4403"/>
                </a:lnTo>
                <a:lnTo>
                  <a:pt x="9861" y="4876"/>
                </a:lnTo>
                <a:lnTo>
                  <a:pt x="7687" y="7207"/>
                </a:lnTo>
                <a:cubicBezTo>
                  <a:pt x="6964" y="7905"/>
                  <a:pt x="6050" y="8306"/>
                  <a:pt x="5066" y="8306"/>
                </a:cubicBezTo>
                <a:cubicBezTo>
                  <a:pt x="4851" y="8306"/>
                  <a:pt x="4632" y="8286"/>
                  <a:pt x="4411" y="8247"/>
                </a:cubicBezTo>
                <a:lnTo>
                  <a:pt x="4348" y="8247"/>
                </a:lnTo>
                <a:cubicBezTo>
                  <a:pt x="4222" y="8247"/>
                  <a:pt x="4096" y="8310"/>
                  <a:pt x="4033" y="8341"/>
                </a:cubicBezTo>
                <a:lnTo>
                  <a:pt x="2080" y="10263"/>
                </a:lnTo>
                <a:lnTo>
                  <a:pt x="1607" y="9790"/>
                </a:lnTo>
                <a:lnTo>
                  <a:pt x="3560" y="7869"/>
                </a:lnTo>
                <a:cubicBezTo>
                  <a:pt x="3623" y="7774"/>
                  <a:pt x="3655" y="7680"/>
                  <a:pt x="3623" y="7554"/>
                </a:cubicBezTo>
                <a:lnTo>
                  <a:pt x="3623" y="7459"/>
                </a:lnTo>
                <a:cubicBezTo>
                  <a:pt x="3466" y="6293"/>
                  <a:pt x="3875" y="5065"/>
                  <a:pt x="4694" y="4214"/>
                </a:cubicBezTo>
                <a:lnTo>
                  <a:pt x="6931" y="1946"/>
                </a:lnTo>
                <a:close/>
                <a:moveTo>
                  <a:pt x="1103" y="10357"/>
                </a:moveTo>
                <a:lnTo>
                  <a:pt x="1575" y="10830"/>
                </a:lnTo>
                <a:lnTo>
                  <a:pt x="1355" y="11051"/>
                </a:lnTo>
                <a:cubicBezTo>
                  <a:pt x="1292" y="11114"/>
                  <a:pt x="1213" y="11145"/>
                  <a:pt x="1130" y="11145"/>
                </a:cubicBezTo>
                <a:cubicBezTo>
                  <a:pt x="1048" y="11145"/>
                  <a:pt x="961" y="11114"/>
                  <a:pt x="882" y="11051"/>
                </a:cubicBezTo>
                <a:cubicBezTo>
                  <a:pt x="756" y="10925"/>
                  <a:pt x="756" y="10704"/>
                  <a:pt x="882" y="10578"/>
                </a:cubicBezTo>
                <a:lnTo>
                  <a:pt x="1103" y="10357"/>
                </a:lnTo>
                <a:close/>
                <a:moveTo>
                  <a:pt x="7479" y="0"/>
                </a:moveTo>
                <a:cubicBezTo>
                  <a:pt x="7215" y="0"/>
                  <a:pt x="6947" y="103"/>
                  <a:pt x="6742" y="307"/>
                </a:cubicBezTo>
                <a:cubicBezTo>
                  <a:pt x="6427" y="622"/>
                  <a:pt x="6364" y="1095"/>
                  <a:pt x="6553" y="1473"/>
                </a:cubicBezTo>
                <a:lnTo>
                  <a:pt x="4253" y="3773"/>
                </a:lnTo>
                <a:cubicBezTo>
                  <a:pt x="3277" y="4750"/>
                  <a:pt x="2804" y="6136"/>
                  <a:pt x="2962" y="7522"/>
                </a:cubicBezTo>
                <a:lnTo>
                  <a:pt x="410" y="10074"/>
                </a:lnTo>
                <a:cubicBezTo>
                  <a:pt x="0" y="10452"/>
                  <a:pt x="0" y="11145"/>
                  <a:pt x="410" y="11523"/>
                </a:cubicBezTo>
                <a:cubicBezTo>
                  <a:pt x="599" y="11712"/>
                  <a:pt x="882" y="11838"/>
                  <a:pt x="1134" y="11838"/>
                </a:cubicBezTo>
                <a:cubicBezTo>
                  <a:pt x="1418" y="11838"/>
                  <a:pt x="1701" y="11712"/>
                  <a:pt x="1891" y="11523"/>
                </a:cubicBezTo>
                <a:lnTo>
                  <a:pt x="4442" y="8971"/>
                </a:lnTo>
                <a:cubicBezTo>
                  <a:pt x="4618" y="8991"/>
                  <a:pt x="4793" y="9001"/>
                  <a:pt x="4968" y="9001"/>
                </a:cubicBezTo>
                <a:cubicBezTo>
                  <a:pt x="6173" y="9001"/>
                  <a:pt x="7338" y="8533"/>
                  <a:pt x="8192" y="7680"/>
                </a:cubicBezTo>
                <a:lnTo>
                  <a:pt x="10491" y="5380"/>
                </a:lnTo>
                <a:cubicBezTo>
                  <a:pt x="10649" y="5443"/>
                  <a:pt x="10743" y="5506"/>
                  <a:pt x="10901" y="5506"/>
                </a:cubicBezTo>
                <a:cubicBezTo>
                  <a:pt x="11184" y="5506"/>
                  <a:pt x="11468" y="5380"/>
                  <a:pt x="11657" y="5191"/>
                </a:cubicBezTo>
                <a:cubicBezTo>
                  <a:pt x="12004" y="4781"/>
                  <a:pt x="12004" y="4119"/>
                  <a:pt x="11626" y="3741"/>
                </a:cubicBezTo>
                <a:lnTo>
                  <a:pt x="8192" y="307"/>
                </a:lnTo>
                <a:cubicBezTo>
                  <a:pt x="8002" y="103"/>
                  <a:pt x="7743" y="0"/>
                  <a:pt x="7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3" name="Google Shape;1143;p53"/>
          <p:cNvGrpSpPr/>
          <p:nvPr/>
        </p:nvGrpSpPr>
        <p:grpSpPr>
          <a:xfrm>
            <a:off x="1948832" y="2986256"/>
            <a:ext cx="354136" cy="353180"/>
            <a:chOff x="-23599325" y="1971025"/>
            <a:chExt cx="296175" cy="295375"/>
          </a:xfrm>
        </p:grpSpPr>
        <p:sp>
          <p:nvSpPr>
            <p:cNvPr id="1144" name="Google Shape;1144;p53"/>
            <p:cNvSpPr/>
            <p:nvPr/>
          </p:nvSpPr>
          <p:spPr>
            <a:xfrm>
              <a:off x="-23599325" y="1971025"/>
              <a:ext cx="296175" cy="295375"/>
            </a:xfrm>
            <a:custGeom>
              <a:avLst/>
              <a:gdLst/>
              <a:ahLst/>
              <a:cxnLst/>
              <a:rect l="l" t="t" r="r" b="b"/>
              <a:pathLst>
                <a:path w="11847" h="11815" extrusionOk="0">
                  <a:moveTo>
                    <a:pt x="7656" y="662"/>
                  </a:moveTo>
                  <a:lnTo>
                    <a:pt x="7656" y="4190"/>
                  </a:lnTo>
                  <a:lnTo>
                    <a:pt x="4159" y="4190"/>
                  </a:lnTo>
                  <a:lnTo>
                    <a:pt x="4159" y="662"/>
                  </a:lnTo>
                  <a:close/>
                  <a:moveTo>
                    <a:pt x="5577" y="4884"/>
                  </a:moveTo>
                  <a:lnTo>
                    <a:pt x="5577" y="5577"/>
                  </a:lnTo>
                  <a:lnTo>
                    <a:pt x="4222" y="5577"/>
                  </a:lnTo>
                  <a:lnTo>
                    <a:pt x="4222" y="4884"/>
                  </a:lnTo>
                  <a:close/>
                  <a:moveTo>
                    <a:pt x="7625" y="4884"/>
                  </a:moveTo>
                  <a:lnTo>
                    <a:pt x="7625" y="5608"/>
                  </a:lnTo>
                  <a:lnTo>
                    <a:pt x="6270" y="5608"/>
                  </a:lnTo>
                  <a:lnTo>
                    <a:pt x="6270" y="4884"/>
                  </a:lnTo>
                  <a:close/>
                  <a:moveTo>
                    <a:pt x="2111" y="5577"/>
                  </a:moveTo>
                  <a:lnTo>
                    <a:pt x="2111" y="6301"/>
                  </a:lnTo>
                  <a:lnTo>
                    <a:pt x="693" y="6301"/>
                  </a:lnTo>
                  <a:lnTo>
                    <a:pt x="693" y="5923"/>
                  </a:lnTo>
                  <a:cubicBezTo>
                    <a:pt x="693" y="5766"/>
                    <a:pt x="851" y="5577"/>
                    <a:pt x="1072" y="5577"/>
                  </a:cubicBezTo>
                  <a:close/>
                  <a:moveTo>
                    <a:pt x="10775" y="5577"/>
                  </a:moveTo>
                  <a:cubicBezTo>
                    <a:pt x="10996" y="5577"/>
                    <a:pt x="11153" y="5766"/>
                    <a:pt x="11153" y="5955"/>
                  </a:cubicBezTo>
                  <a:lnTo>
                    <a:pt x="11153" y="6301"/>
                  </a:lnTo>
                  <a:lnTo>
                    <a:pt x="9735" y="6301"/>
                  </a:lnTo>
                  <a:lnTo>
                    <a:pt x="9735" y="5577"/>
                  </a:lnTo>
                  <a:close/>
                  <a:moveTo>
                    <a:pt x="5545" y="6270"/>
                  </a:moveTo>
                  <a:lnTo>
                    <a:pt x="5545" y="6963"/>
                  </a:lnTo>
                  <a:lnTo>
                    <a:pt x="4159" y="6963"/>
                  </a:lnTo>
                  <a:lnTo>
                    <a:pt x="4159" y="6270"/>
                  </a:lnTo>
                  <a:close/>
                  <a:moveTo>
                    <a:pt x="7625" y="6270"/>
                  </a:moveTo>
                  <a:lnTo>
                    <a:pt x="7625" y="6963"/>
                  </a:lnTo>
                  <a:lnTo>
                    <a:pt x="6270" y="6963"/>
                  </a:lnTo>
                  <a:lnTo>
                    <a:pt x="6270" y="6270"/>
                  </a:lnTo>
                  <a:close/>
                  <a:moveTo>
                    <a:pt x="2111" y="6931"/>
                  </a:moveTo>
                  <a:lnTo>
                    <a:pt x="2111" y="7656"/>
                  </a:lnTo>
                  <a:lnTo>
                    <a:pt x="693" y="7656"/>
                  </a:lnTo>
                  <a:lnTo>
                    <a:pt x="693" y="6931"/>
                  </a:lnTo>
                  <a:close/>
                  <a:moveTo>
                    <a:pt x="11153" y="6963"/>
                  </a:moveTo>
                  <a:lnTo>
                    <a:pt x="11153" y="7688"/>
                  </a:lnTo>
                  <a:lnTo>
                    <a:pt x="9735" y="7688"/>
                  </a:lnTo>
                  <a:lnTo>
                    <a:pt x="9735" y="6963"/>
                  </a:lnTo>
                  <a:close/>
                  <a:moveTo>
                    <a:pt x="5545" y="7625"/>
                  </a:moveTo>
                  <a:lnTo>
                    <a:pt x="5545" y="8349"/>
                  </a:lnTo>
                  <a:lnTo>
                    <a:pt x="4159" y="8349"/>
                  </a:lnTo>
                  <a:lnTo>
                    <a:pt x="4159" y="7625"/>
                  </a:lnTo>
                  <a:close/>
                  <a:moveTo>
                    <a:pt x="7625" y="7656"/>
                  </a:moveTo>
                  <a:lnTo>
                    <a:pt x="7625" y="8349"/>
                  </a:lnTo>
                  <a:lnTo>
                    <a:pt x="6270" y="8349"/>
                  </a:lnTo>
                  <a:lnTo>
                    <a:pt x="6270" y="7656"/>
                  </a:lnTo>
                  <a:close/>
                  <a:moveTo>
                    <a:pt x="2111" y="8349"/>
                  </a:moveTo>
                  <a:lnTo>
                    <a:pt x="2111" y="9074"/>
                  </a:lnTo>
                  <a:lnTo>
                    <a:pt x="693" y="9074"/>
                  </a:lnTo>
                  <a:lnTo>
                    <a:pt x="693" y="8349"/>
                  </a:lnTo>
                  <a:close/>
                  <a:moveTo>
                    <a:pt x="11153" y="8349"/>
                  </a:moveTo>
                  <a:lnTo>
                    <a:pt x="11153" y="9074"/>
                  </a:lnTo>
                  <a:lnTo>
                    <a:pt x="9735" y="9074"/>
                  </a:lnTo>
                  <a:lnTo>
                    <a:pt x="9735" y="8349"/>
                  </a:lnTo>
                  <a:close/>
                  <a:moveTo>
                    <a:pt x="2111" y="9735"/>
                  </a:moveTo>
                  <a:lnTo>
                    <a:pt x="2111" y="11090"/>
                  </a:lnTo>
                  <a:lnTo>
                    <a:pt x="693" y="11090"/>
                  </a:lnTo>
                  <a:lnTo>
                    <a:pt x="693" y="9735"/>
                  </a:lnTo>
                  <a:close/>
                  <a:moveTo>
                    <a:pt x="8759" y="2048"/>
                  </a:moveTo>
                  <a:cubicBezTo>
                    <a:pt x="8948" y="2048"/>
                    <a:pt x="9105" y="2206"/>
                    <a:pt x="9105" y="2395"/>
                  </a:cubicBezTo>
                  <a:lnTo>
                    <a:pt x="9105" y="11090"/>
                  </a:lnTo>
                  <a:lnTo>
                    <a:pt x="7719" y="11090"/>
                  </a:lnTo>
                  <a:lnTo>
                    <a:pt x="7719" y="10082"/>
                  </a:lnTo>
                  <a:cubicBezTo>
                    <a:pt x="7719" y="9893"/>
                    <a:pt x="7562" y="9735"/>
                    <a:pt x="7373" y="9735"/>
                  </a:cubicBezTo>
                  <a:lnTo>
                    <a:pt x="4600" y="9735"/>
                  </a:lnTo>
                  <a:cubicBezTo>
                    <a:pt x="4411" y="9735"/>
                    <a:pt x="4254" y="9893"/>
                    <a:pt x="4254" y="10082"/>
                  </a:cubicBezTo>
                  <a:lnTo>
                    <a:pt x="4254" y="11090"/>
                  </a:lnTo>
                  <a:lnTo>
                    <a:pt x="2867" y="11090"/>
                  </a:lnTo>
                  <a:lnTo>
                    <a:pt x="2867" y="2395"/>
                  </a:lnTo>
                  <a:lnTo>
                    <a:pt x="2804" y="2395"/>
                  </a:lnTo>
                  <a:cubicBezTo>
                    <a:pt x="2804" y="2206"/>
                    <a:pt x="2962" y="2048"/>
                    <a:pt x="3151" y="2048"/>
                  </a:cubicBezTo>
                  <a:lnTo>
                    <a:pt x="3497" y="2048"/>
                  </a:lnTo>
                  <a:lnTo>
                    <a:pt x="3497" y="8696"/>
                  </a:lnTo>
                  <a:cubicBezTo>
                    <a:pt x="3497" y="8916"/>
                    <a:pt x="3655" y="9074"/>
                    <a:pt x="3875" y="9074"/>
                  </a:cubicBezTo>
                  <a:lnTo>
                    <a:pt x="8034" y="9074"/>
                  </a:lnTo>
                  <a:cubicBezTo>
                    <a:pt x="8223" y="9074"/>
                    <a:pt x="8381" y="8916"/>
                    <a:pt x="8381" y="8696"/>
                  </a:cubicBezTo>
                  <a:lnTo>
                    <a:pt x="8381" y="2048"/>
                  </a:lnTo>
                  <a:close/>
                  <a:moveTo>
                    <a:pt x="6963" y="10428"/>
                  </a:moveTo>
                  <a:lnTo>
                    <a:pt x="6963" y="11153"/>
                  </a:lnTo>
                  <a:lnTo>
                    <a:pt x="4884" y="11153"/>
                  </a:lnTo>
                  <a:lnTo>
                    <a:pt x="4884" y="10428"/>
                  </a:lnTo>
                  <a:close/>
                  <a:moveTo>
                    <a:pt x="11153" y="9767"/>
                  </a:moveTo>
                  <a:lnTo>
                    <a:pt x="11153" y="11153"/>
                  </a:lnTo>
                  <a:lnTo>
                    <a:pt x="9735" y="11153"/>
                  </a:lnTo>
                  <a:lnTo>
                    <a:pt x="9735" y="9767"/>
                  </a:lnTo>
                  <a:close/>
                  <a:moveTo>
                    <a:pt x="3812" y="0"/>
                  </a:moveTo>
                  <a:cubicBezTo>
                    <a:pt x="3623" y="0"/>
                    <a:pt x="3466" y="158"/>
                    <a:pt x="3466" y="347"/>
                  </a:cubicBezTo>
                  <a:lnTo>
                    <a:pt x="3466" y="1387"/>
                  </a:lnTo>
                  <a:lnTo>
                    <a:pt x="3119" y="1387"/>
                  </a:lnTo>
                  <a:cubicBezTo>
                    <a:pt x="2521" y="1387"/>
                    <a:pt x="2080" y="1859"/>
                    <a:pt x="2080" y="2395"/>
                  </a:cubicBezTo>
                  <a:lnTo>
                    <a:pt x="2080" y="4884"/>
                  </a:lnTo>
                  <a:lnTo>
                    <a:pt x="1009" y="4884"/>
                  </a:lnTo>
                  <a:cubicBezTo>
                    <a:pt x="441" y="4884"/>
                    <a:pt x="0" y="5356"/>
                    <a:pt x="0" y="5923"/>
                  </a:cubicBezTo>
                  <a:lnTo>
                    <a:pt x="0" y="11468"/>
                  </a:lnTo>
                  <a:cubicBezTo>
                    <a:pt x="0" y="11657"/>
                    <a:pt x="158" y="11815"/>
                    <a:pt x="347" y="11815"/>
                  </a:cubicBezTo>
                  <a:lnTo>
                    <a:pt x="11468" y="11815"/>
                  </a:lnTo>
                  <a:cubicBezTo>
                    <a:pt x="11657" y="11815"/>
                    <a:pt x="11815" y="11657"/>
                    <a:pt x="11815" y="11468"/>
                  </a:cubicBezTo>
                  <a:lnTo>
                    <a:pt x="11815" y="5923"/>
                  </a:lnTo>
                  <a:cubicBezTo>
                    <a:pt x="11846" y="5356"/>
                    <a:pt x="11374" y="4884"/>
                    <a:pt x="10775" y="4884"/>
                  </a:cubicBezTo>
                  <a:lnTo>
                    <a:pt x="9735" y="4884"/>
                  </a:lnTo>
                  <a:lnTo>
                    <a:pt x="9735" y="2395"/>
                  </a:lnTo>
                  <a:cubicBezTo>
                    <a:pt x="9735" y="1828"/>
                    <a:pt x="9263" y="1387"/>
                    <a:pt x="8696" y="1387"/>
                  </a:cubicBezTo>
                  <a:lnTo>
                    <a:pt x="8349" y="1387"/>
                  </a:lnTo>
                  <a:lnTo>
                    <a:pt x="8349" y="347"/>
                  </a:lnTo>
                  <a:cubicBezTo>
                    <a:pt x="8349" y="158"/>
                    <a:pt x="8192" y="0"/>
                    <a:pt x="8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3"/>
            <p:cNvSpPr/>
            <p:nvPr/>
          </p:nvSpPr>
          <p:spPr>
            <a:xfrm>
              <a:off x="-23477250" y="2004100"/>
              <a:ext cx="53575" cy="53575"/>
            </a:xfrm>
            <a:custGeom>
              <a:avLst/>
              <a:gdLst/>
              <a:ahLst/>
              <a:cxnLst/>
              <a:rect l="l" t="t" r="r" b="b"/>
              <a:pathLst>
                <a:path w="2143" h="2143" extrusionOk="0">
                  <a:moveTo>
                    <a:pt x="1072" y="1"/>
                  </a:moveTo>
                  <a:cubicBezTo>
                    <a:pt x="851" y="1"/>
                    <a:pt x="694" y="158"/>
                    <a:pt x="694" y="379"/>
                  </a:cubicBezTo>
                  <a:lnTo>
                    <a:pt x="694" y="725"/>
                  </a:lnTo>
                  <a:lnTo>
                    <a:pt x="347" y="725"/>
                  </a:lnTo>
                  <a:cubicBezTo>
                    <a:pt x="158" y="725"/>
                    <a:pt x="1" y="883"/>
                    <a:pt x="1" y="1072"/>
                  </a:cubicBezTo>
                  <a:cubicBezTo>
                    <a:pt x="1" y="1292"/>
                    <a:pt x="158" y="1450"/>
                    <a:pt x="347" y="1450"/>
                  </a:cubicBezTo>
                  <a:lnTo>
                    <a:pt x="694" y="1450"/>
                  </a:lnTo>
                  <a:lnTo>
                    <a:pt x="694" y="1796"/>
                  </a:lnTo>
                  <a:cubicBezTo>
                    <a:pt x="694" y="1985"/>
                    <a:pt x="851" y="2143"/>
                    <a:pt x="1072" y="2143"/>
                  </a:cubicBezTo>
                  <a:cubicBezTo>
                    <a:pt x="1261" y="2143"/>
                    <a:pt x="1418" y="1985"/>
                    <a:pt x="1418" y="1796"/>
                  </a:cubicBezTo>
                  <a:lnTo>
                    <a:pt x="1418" y="1450"/>
                  </a:lnTo>
                  <a:lnTo>
                    <a:pt x="1765" y="1450"/>
                  </a:lnTo>
                  <a:cubicBezTo>
                    <a:pt x="1985" y="1450"/>
                    <a:pt x="2143" y="1292"/>
                    <a:pt x="2143" y="1072"/>
                  </a:cubicBezTo>
                  <a:cubicBezTo>
                    <a:pt x="2143" y="883"/>
                    <a:pt x="1985" y="725"/>
                    <a:pt x="1765" y="725"/>
                  </a:cubicBezTo>
                  <a:lnTo>
                    <a:pt x="1418" y="725"/>
                  </a:lnTo>
                  <a:lnTo>
                    <a:pt x="1418" y="379"/>
                  </a:lnTo>
                  <a:cubicBezTo>
                    <a:pt x="1418"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53"/>
          <p:cNvGrpSpPr/>
          <p:nvPr/>
        </p:nvGrpSpPr>
        <p:grpSpPr>
          <a:xfrm>
            <a:off x="4394093" y="2982228"/>
            <a:ext cx="355063" cy="354136"/>
            <a:chOff x="-23229925" y="1970225"/>
            <a:chExt cx="296950" cy="296175"/>
          </a:xfrm>
        </p:grpSpPr>
        <p:sp>
          <p:nvSpPr>
            <p:cNvPr id="1147" name="Google Shape;1147;p53"/>
            <p:cNvSpPr/>
            <p:nvPr/>
          </p:nvSpPr>
          <p:spPr>
            <a:xfrm>
              <a:off x="-23229925" y="1970225"/>
              <a:ext cx="296950" cy="296175"/>
            </a:xfrm>
            <a:custGeom>
              <a:avLst/>
              <a:gdLst/>
              <a:ahLst/>
              <a:cxnLst/>
              <a:rect l="l" t="t" r="r" b="b"/>
              <a:pathLst>
                <a:path w="11878" h="11847" extrusionOk="0">
                  <a:moveTo>
                    <a:pt x="10145" y="694"/>
                  </a:moveTo>
                  <a:cubicBezTo>
                    <a:pt x="10743" y="694"/>
                    <a:pt x="11184" y="1167"/>
                    <a:pt x="11184" y="1734"/>
                  </a:cubicBezTo>
                  <a:lnTo>
                    <a:pt x="11184" y="10114"/>
                  </a:lnTo>
                  <a:cubicBezTo>
                    <a:pt x="11184" y="10712"/>
                    <a:pt x="10712" y="11122"/>
                    <a:pt x="10145" y="11122"/>
                  </a:cubicBezTo>
                  <a:lnTo>
                    <a:pt x="1764" y="11122"/>
                  </a:lnTo>
                  <a:cubicBezTo>
                    <a:pt x="1166" y="11122"/>
                    <a:pt x="725" y="10681"/>
                    <a:pt x="725" y="10114"/>
                  </a:cubicBezTo>
                  <a:lnTo>
                    <a:pt x="725" y="1734"/>
                  </a:lnTo>
                  <a:cubicBezTo>
                    <a:pt x="725" y="1135"/>
                    <a:pt x="1197" y="694"/>
                    <a:pt x="1764" y="694"/>
                  </a:cubicBezTo>
                  <a:close/>
                  <a:moveTo>
                    <a:pt x="1733" y="1"/>
                  </a:moveTo>
                  <a:cubicBezTo>
                    <a:pt x="788" y="1"/>
                    <a:pt x="0" y="788"/>
                    <a:pt x="0" y="1734"/>
                  </a:cubicBezTo>
                  <a:lnTo>
                    <a:pt x="0" y="10114"/>
                  </a:lnTo>
                  <a:cubicBezTo>
                    <a:pt x="0" y="11059"/>
                    <a:pt x="788" y="11847"/>
                    <a:pt x="1733" y="11847"/>
                  </a:cubicBezTo>
                  <a:lnTo>
                    <a:pt x="10113" y="11847"/>
                  </a:lnTo>
                  <a:cubicBezTo>
                    <a:pt x="11058" y="11847"/>
                    <a:pt x="11846" y="11059"/>
                    <a:pt x="11846" y="10114"/>
                  </a:cubicBezTo>
                  <a:lnTo>
                    <a:pt x="11846" y="1734"/>
                  </a:lnTo>
                  <a:cubicBezTo>
                    <a:pt x="11878" y="788"/>
                    <a:pt x="11090" y="1"/>
                    <a:pt x="10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3"/>
            <p:cNvSpPr/>
            <p:nvPr/>
          </p:nvSpPr>
          <p:spPr>
            <a:xfrm>
              <a:off x="-23196075" y="2005675"/>
              <a:ext cx="227650" cy="192200"/>
            </a:xfrm>
            <a:custGeom>
              <a:avLst/>
              <a:gdLst/>
              <a:ahLst/>
              <a:cxnLst/>
              <a:rect l="l" t="t" r="r" b="b"/>
              <a:pathLst>
                <a:path w="9106" h="7688" extrusionOk="0">
                  <a:moveTo>
                    <a:pt x="8444" y="662"/>
                  </a:moveTo>
                  <a:lnTo>
                    <a:pt x="8444" y="3435"/>
                  </a:lnTo>
                  <a:lnTo>
                    <a:pt x="6144" y="3435"/>
                  </a:lnTo>
                  <a:cubicBezTo>
                    <a:pt x="5987" y="3435"/>
                    <a:pt x="5892" y="3498"/>
                    <a:pt x="5829" y="3624"/>
                  </a:cubicBezTo>
                  <a:lnTo>
                    <a:pt x="5357" y="4852"/>
                  </a:lnTo>
                  <a:lnTo>
                    <a:pt x="4317" y="1576"/>
                  </a:lnTo>
                  <a:cubicBezTo>
                    <a:pt x="4254" y="1450"/>
                    <a:pt x="4160" y="1324"/>
                    <a:pt x="4002" y="1324"/>
                  </a:cubicBezTo>
                  <a:cubicBezTo>
                    <a:pt x="3845" y="1324"/>
                    <a:pt x="3718" y="1418"/>
                    <a:pt x="3624" y="1544"/>
                  </a:cubicBezTo>
                  <a:lnTo>
                    <a:pt x="2805" y="3435"/>
                  </a:lnTo>
                  <a:lnTo>
                    <a:pt x="757" y="3435"/>
                  </a:lnTo>
                  <a:lnTo>
                    <a:pt x="757" y="662"/>
                  </a:lnTo>
                  <a:close/>
                  <a:moveTo>
                    <a:pt x="3876" y="2678"/>
                  </a:moveTo>
                  <a:lnTo>
                    <a:pt x="4947" y="5986"/>
                  </a:lnTo>
                  <a:cubicBezTo>
                    <a:pt x="4979" y="6144"/>
                    <a:pt x="5105" y="6207"/>
                    <a:pt x="5262" y="6207"/>
                  </a:cubicBezTo>
                  <a:cubicBezTo>
                    <a:pt x="5420" y="6207"/>
                    <a:pt x="5514" y="6144"/>
                    <a:pt x="5577" y="6018"/>
                  </a:cubicBezTo>
                  <a:lnTo>
                    <a:pt x="6333" y="4159"/>
                  </a:lnTo>
                  <a:lnTo>
                    <a:pt x="8413" y="4159"/>
                  </a:lnTo>
                  <a:lnTo>
                    <a:pt x="8413" y="6995"/>
                  </a:lnTo>
                  <a:lnTo>
                    <a:pt x="757" y="6995"/>
                  </a:lnTo>
                  <a:lnTo>
                    <a:pt x="757" y="6963"/>
                  </a:lnTo>
                  <a:lnTo>
                    <a:pt x="757" y="4128"/>
                  </a:lnTo>
                  <a:lnTo>
                    <a:pt x="2994" y="4128"/>
                  </a:lnTo>
                  <a:cubicBezTo>
                    <a:pt x="3120" y="4128"/>
                    <a:pt x="3277" y="4065"/>
                    <a:pt x="3309" y="3939"/>
                  </a:cubicBezTo>
                  <a:lnTo>
                    <a:pt x="3876" y="2678"/>
                  </a:lnTo>
                  <a:close/>
                  <a:moveTo>
                    <a:pt x="379" y="1"/>
                  </a:moveTo>
                  <a:cubicBezTo>
                    <a:pt x="158" y="1"/>
                    <a:pt x="1" y="158"/>
                    <a:pt x="1" y="347"/>
                  </a:cubicBezTo>
                  <a:lnTo>
                    <a:pt x="1" y="7310"/>
                  </a:lnTo>
                  <a:cubicBezTo>
                    <a:pt x="1" y="7530"/>
                    <a:pt x="158" y="7688"/>
                    <a:pt x="379" y="7688"/>
                  </a:cubicBezTo>
                  <a:lnTo>
                    <a:pt x="8759" y="7688"/>
                  </a:lnTo>
                  <a:cubicBezTo>
                    <a:pt x="8948" y="7688"/>
                    <a:pt x="9106" y="7530"/>
                    <a:pt x="9106" y="7310"/>
                  </a:cubicBezTo>
                  <a:lnTo>
                    <a:pt x="9106" y="347"/>
                  </a:lnTo>
                  <a:cubicBezTo>
                    <a:pt x="9106" y="158"/>
                    <a:pt x="8948" y="1"/>
                    <a:pt x="8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3"/>
            <p:cNvSpPr/>
            <p:nvPr/>
          </p:nvSpPr>
          <p:spPr>
            <a:xfrm>
              <a:off x="-231425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3"/>
            <p:cNvSpPr/>
            <p:nvPr/>
          </p:nvSpPr>
          <p:spPr>
            <a:xfrm>
              <a:off x="-23177150" y="221440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662" y="158"/>
                    <a:pt x="504"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53"/>
          <p:cNvSpPr txBox="1">
            <a:spLocks noGrp="1"/>
          </p:cNvSpPr>
          <p:nvPr>
            <p:ph type="subTitle" idx="4"/>
          </p:nvPr>
        </p:nvSpPr>
        <p:spPr>
          <a:xfrm rot="-13205">
            <a:off x="992517" y="1887148"/>
            <a:ext cx="2265017" cy="9831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Tránh xa rượu bia, thuốc lá, chất kích thích, chất độc hại</a:t>
            </a:r>
            <a:endParaRPr sz="1800" dirty="0"/>
          </a:p>
        </p:txBody>
      </p:sp>
    </p:spTree>
    <p:extLst>
      <p:ext uri="{BB962C8B-B14F-4D97-AF65-F5344CB8AC3E}">
        <p14:creationId xmlns:p14="http://schemas.microsoft.com/office/powerpoint/2010/main" val="85092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54"/>
          <p:cNvSpPr txBox="1">
            <a:spLocks noGrp="1"/>
          </p:cNvSpPr>
          <p:nvPr>
            <p:ph type="title"/>
          </p:nvPr>
        </p:nvSpPr>
        <p:spPr>
          <a:xfrm>
            <a:off x="3729700" y="897600"/>
            <a:ext cx="4524000" cy="334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600" dirty="0">
                <a:solidFill>
                  <a:schemeClr val="tx1">
                    <a:lumMod val="50000"/>
                  </a:schemeClr>
                </a:solidFill>
              </a:rPr>
              <a:t>A</a:t>
            </a:r>
            <a:r>
              <a:rPr lang="en" sz="7600" dirty="0">
                <a:solidFill>
                  <a:srgbClr val="0070C0"/>
                </a:solidFill>
              </a:rPr>
              <a:t>sk</a:t>
            </a:r>
            <a:endParaRPr sz="7600" dirty="0">
              <a:solidFill>
                <a:srgbClr val="0070C0"/>
              </a:solidFill>
            </a:endParaRPr>
          </a:p>
          <a:p>
            <a:pPr marL="0" lvl="0" indent="0" algn="ctr" rtl="0">
              <a:spcBef>
                <a:spcPts val="0"/>
              </a:spcBef>
              <a:spcAft>
                <a:spcPts val="0"/>
              </a:spcAft>
              <a:buNone/>
            </a:pPr>
            <a:r>
              <a:rPr lang="en" sz="7600" dirty="0">
                <a:solidFill>
                  <a:srgbClr val="7030A0"/>
                </a:solidFill>
              </a:rPr>
              <a:t>&amp;</a:t>
            </a:r>
            <a:endParaRPr sz="7800" dirty="0">
              <a:solidFill>
                <a:srgbClr val="7030A0"/>
              </a:solidFill>
            </a:endParaRPr>
          </a:p>
          <a:p>
            <a:pPr marL="0" lvl="0" indent="0" algn="ctr" rtl="0">
              <a:spcBef>
                <a:spcPts val="0"/>
              </a:spcBef>
              <a:spcAft>
                <a:spcPts val="0"/>
              </a:spcAft>
              <a:buNone/>
            </a:pPr>
            <a:r>
              <a:rPr lang="en" sz="7600" dirty="0">
                <a:solidFill>
                  <a:srgbClr val="FF0000"/>
                </a:solidFill>
              </a:rPr>
              <a:t>A</a:t>
            </a:r>
            <a:r>
              <a:rPr lang="en" sz="7600" dirty="0">
                <a:solidFill>
                  <a:srgbClr val="0070C0"/>
                </a:solidFill>
              </a:rPr>
              <a:t>nswer</a:t>
            </a:r>
            <a:endParaRPr sz="7600" dirty="0">
              <a:solidFill>
                <a:srgbClr val="0070C0"/>
              </a:solidFill>
            </a:endParaRPr>
          </a:p>
        </p:txBody>
      </p:sp>
      <p:grpSp>
        <p:nvGrpSpPr>
          <p:cNvPr id="1157" name="Google Shape;1157;p54"/>
          <p:cNvGrpSpPr/>
          <p:nvPr/>
        </p:nvGrpSpPr>
        <p:grpSpPr>
          <a:xfrm>
            <a:off x="1150208" y="692376"/>
            <a:ext cx="1950410" cy="6206709"/>
            <a:chOff x="1673700" y="1002950"/>
            <a:chExt cx="1216725" cy="3872175"/>
          </a:xfrm>
        </p:grpSpPr>
        <p:sp>
          <p:nvSpPr>
            <p:cNvPr id="1158" name="Google Shape;1158;p54"/>
            <p:cNvSpPr/>
            <p:nvPr/>
          </p:nvSpPr>
          <p:spPr>
            <a:xfrm>
              <a:off x="2685250" y="2235700"/>
              <a:ext cx="160125" cy="184325"/>
            </a:xfrm>
            <a:custGeom>
              <a:avLst/>
              <a:gdLst/>
              <a:ahLst/>
              <a:cxnLst/>
              <a:rect l="l" t="t" r="r" b="b"/>
              <a:pathLst>
                <a:path w="6405" h="7373" extrusionOk="0">
                  <a:moveTo>
                    <a:pt x="5938" y="1"/>
                  </a:moveTo>
                  <a:lnTo>
                    <a:pt x="0" y="735"/>
                  </a:lnTo>
                  <a:lnTo>
                    <a:pt x="0" y="4738"/>
                  </a:lnTo>
                  <a:lnTo>
                    <a:pt x="5804" y="7373"/>
                  </a:lnTo>
                  <a:cubicBezTo>
                    <a:pt x="5804" y="7373"/>
                    <a:pt x="6405" y="4738"/>
                    <a:pt x="5938" y="1"/>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1822950" y="4618100"/>
              <a:ext cx="371125" cy="248325"/>
            </a:xfrm>
            <a:custGeom>
              <a:avLst/>
              <a:gdLst/>
              <a:ahLst/>
              <a:cxnLst/>
              <a:rect l="l" t="t" r="r" b="b"/>
              <a:pathLst>
                <a:path w="14845" h="9933" extrusionOk="0">
                  <a:moveTo>
                    <a:pt x="7826" y="0"/>
                  </a:moveTo>
                  <a:cubicBezTo>
                    <a:pt x="6661" y="0"/>
                    <a:pt x="5738" y="1107"/>
                    <a:pt x="5738" y="1107"/>
                  </a:cubicBezTo>
                  <a:cubicBezTo>
                    <a:pt x="4404" y="2241"/>
                    <a:pt x="3170" y="3476"/>
                    <a:pt x="1969" y="4743"/>
                  </a:cubicBezTo>
                  <a:cubicBezTo>
                    <a:pt x="301" y="6644"/>
                    <a:pt x="1" y="8512"/>
                    <a:pt x="1535" y="9413"/>
                  </a:cubicBezTo>
                  <a:cubicBezTo>
                    <a:pt x="2128" y="9754"/>
                    <a:pt x="2845" y="9932"/>
                    <a:pt x="3650" y="9932"/>
                  </a:cubicBezTo>
                  <a:cubicBezTo>
                    <a:pt x="4973" y="9932"/>
                    <a:pt x="6535" y="9450"/>
                    <a:pt x="8173" y="8412"/>
                  </a:cubicBezTo>
                  <a:cubicBezTo>
                    <a:pt x="10842" y="6745"/>
                    <a:pt x="10742" y="6077"/>
                    <a:pt x="12276" y="5544"/>
                  </a:cubicBezTo>
                  <a:cubicBezTo>
                    <a:pt x="13844" y="4977"/>
                    <a:pt x="14845" y="3876"/>
                    <a:pt x="14845" y="2108"/>
                  </a:cubicBezTo>
                  <a:cubicBezTo>
                    <a:pt x="14845" y="340"/>
                    <a:pt x="9174" y="106"/>
                    <a:pt x="7973" y="6"/>
                  </a:cubicBezTo>
                  <a:cubicBezTo>
                    <a:pt x="7924" y="2"/>
                    <a:pt x="7875" y="0"/>
                    <a:pt x="7826"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1836300" y="4670775"/>
              <a:ext cx="356950" cy="204350"/>
            </a:xfrm>
            <a:custGeom>
              <a:avLst/>
              <a:gdLst/>
              <a:ahLst/>
              <a:cxnLst/>
              <a:rect l="l" t="t" r="r" b="b"/>
              <a:pathLst>
                <a:path w="14278" h="8174" fill="none" extrusionOk="0">
                  <a:moveTo>
                    <a:pt x="14278" y="1"/>
                  </a:moveTo>
                  <a:cubicBezTo>
                    <a:pt x="14278" y="1"/>
                    <a:pt x="11776" y="1102"/>
                    <a:pt x="10575" y="2102"/>
                  </a:cubicBezTo>
                  <a:cubicBezTo>
                    <a:pt x="9341" y="3103"/>
                    <a:pt x="6939" y="6739"/>
                    <a:pt x="4104" y="6739"/>
                  </a:cubicBezTo>
                  <a:cubicBezTo>
                    <a:pt x="2669" y="6739"/>
                    <a:pt x="1268" y="6372"/>
                    <a:pt x="1" y="5672"/>
                  </a:cubicBezTo>
                  <a:cubicBezTo>
                    <a:pt x="1" y="6372"/>
                    <a:pt x="401" y="6973"/>
                    <a:pt x="1001" y="7306"/>
                  </a:cubicBezTo>
                  <a:cubicBezTo>
                    <a:pt x="2536" y="8173"/>
                    <a:pt x="4971" y="7973"/>
                    <a:pt x="7639" y="6305"/>
                  </a:cubicBezTo>
                  <a:cubicBezTo>
                    <a:pt x="10308" y="4638"/>
                    <a:pt x="10175" y="3970"/>
                    <a:pt x="11742" y="3437"/>
                  </a:cubicBezTo>
                  <a:cubicBezTo>
                    <a:pt x="13277" y="2870"/>
                    <a:pt x="14278" y="1769"/>
                    <a:pt x="14278"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2441725" y="4618100"/>
              <a:ext cx="371125" cy="248325"/>
            </a:xfrm>
            <a:custGeom>
              <a:avLst/>
              <a:gdLst/>
              <a:ahLst/>
              <a:cxnLst/>
              <a:rect l="l" t="t" r="r" b="b"/>
              <a:pathLst>
                <a:path w="14845" h="9933" extrusionOk="0">
                  <a:moveTo>
                    <a:pt x="6986" y="0"/>
                  </a:moveTo>
                  <a:cubicBezTo>
                    <a:pt x="6938" y="0"/>
                    <a:pt x="6889" y="2"/>
                    <a:pt x="6839" y="6"/>
                  </a:cubicBezTo>
                  <a:cubicBezTo>
                    <a:pt x="5638" y="106"/>
                    <a:pt x="1" y="340"/>
                    <a:pt x="1" y="2108"/>
                  </a:cubicBezTo>
                  <a:cubicBezTo>
                    <a:pt x="1" y="3876"/>
                    <a:pt x="968" y="4977"/>
                    <a:pt x="2536" y="5544"/>
                  </a:cubicBezTo>
                  <a:cubicBezTo>
                    <a:pt x="4071" y="6077"/>
                    <a:pt x="3970" y="6745"/>
                    <a:pt x="6639" y="8412"/>
                  </a:cubicBezTo>
                  <a:cubicBezTo>
                    <a:pt x="8299" y="9450"/>
                    <a:pt x="9868" y="9932"/>
                    <a:pt x="11186" y="9932"/>
                  </a:cubicBezTo>
                  <a:cubicBezTo>
                    <a:pt x="11988" y="9932"/>
                    <a:pt x="12697" y="9754"/>
                    <a:pt x="13277" y="9413"/>
                  </a:cubicBezTo>
                  <a:cubicBezTo>
                    <a:pt x="14845" y="8512"/>
                    <a:pt x="14511" y="6644"/>
                    <a:pt x="12843" y="4743"/>
                  </a:cubicBezTo>
                  <a:cubicBezTo>
                    <a:pt x="11676" y="3476"/>
                    <a:pt x="10408" y="2241"/>
                    <a:pt x="9074" y="1107"/>
                  </a:cubicBezTo>
                  <a:cubicBezTo>
                    <a:pt x="9074" y="1107"/>
                    <a:pt x="8152" y="0"/>
                    <a:pt x="6986"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2441725" y="4670775"/>
              <a:ext cx="356950" cy="204350"/>
            </a:xfrm>
            <a:custGeom>
              <a:avLst/>
              <a:gdLst/>
              <a:ahLst/>
              <a:cxnLst/>
              <a:rect l="l" t="t" r="r" b="b"/>
              <a:pathLst>
                <a:path w="14278" h="8174" fill="none" extrusionOk="0">
                  <a:moveTo>
                    <a:pt x="1" y="1"/>
                  </a:moveTo>
                  <a:cubicBezTo>
                    <a:pt x="1" y="1"/>
                    <a:pt x="2503" y="1102"/>
                    <a:pt x="3704" y="2102"/>
                  </a:cubicBezTo>
                  <a:cubicBezTo>
                    <a:pt x="4938" y="3103"/>
                    <a:pt x="7340" y="6739"/>
                    <a:pt x="10175" y="6739"/>
                  </a:cubicBezTo>
                  <a:cubicBezTo>
                    <a:pt x="11609" y="6739"/>
                    <a:pt x="13044" y="6372"/>
                    <a:pt x="14278" y="5672"/>
                  </a:cubicBezTo>
                  <a:cubicBezTo>
                    <a:pt x="14278" y="6372"/>
                    <a:pt x="13911" y="6973"/>
                    <a:pt x="13277" y="7306"/>
                  </a:cubicBezTo>
                  <a:cubicBezTo>
                    <a:pt x="11743" y="8173"/>
                    <a:pt x="9308" y="7973"/>
                    <a:pt x="6639" y="6305"/>
                  </a:cubicBezTo>
                  <a:cubicBezTo>
                    <a:pt x="4004" y="4638"/>
                    <a:pt x="4104" y="3970"/>
                    <a:pt x="2536" y="3437"/>
                  </a:cubicBezTo>
                  <a:cubicBezTo>
                    <a:pt x="1002" y="2870"/>
                    <a:pt x="1" y="1769"/>
                    <a:pt x="1"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a:off x="1886350" y="3034625"/>
              <a:ext cx="808100" cy="1676400"/>
            </a:xfrm>
            <a:custGeom>
              <a:avLst/>
              <a:gdLst/>
              <a:ahLst/>
              <a:cxnLst/>
              <a:rect l="l" t="t" r="r" b="b"/>
              <a:pathLst>
                <a:path w="32324" h="67056" extrusionOk="0">
                  <a:moveTo>
                    <a:pt x="100" y="0"/>
                  </a:moveTo>
                  <a:lnTo>
                    <a:pt x="0" y="1534"/>
                  </a:lnTo>
                  <a:cubicBezTo>
                    <a:pt x="0" y="1534"/>
                    <a:pt x="667" y="26452"/>
                    <a:pt x="1001" y="30122"/>
                  </a:cubicBezTo>
                  <a:cubicBezTo>
                    <a:pt x="1334" y="33758"/>
                    <a:pt x="2302" y="42063"/>
                    <a:pt x="2302" y="42530"/>
                  </a:cubicBezTo>
                  <a:cubicBezTo>
                    <a:pt x="2302" y="42997"/>
                    <a:pt x="2869" y="61344"/>
                    <a:pt x="2869" y="61344"/>
                  </a:cubicBezTo>
                  <a:lnTo>
                    <a:pt x="1868" y="63012"/>
                  </a:lnTo>
                  <a:lnTo>
                    <a:pt x="2202" y="65347"/>
                  </a:lnTo>
                  <a:lnTo>
                    <a:pt x="6605" y="66247"/>
                  </a:lnTo>
                  <a:cubicBezTo>
                    <a:pt x="8329" y="66582"/>
                    <a:pt x="10430" y="67055"/>
                    <a:pt x="11499" y="67055"/>
                  </a:cubicBezTo>
                  <a:cubicBezTo>
                    <a:pt x="11816" y="67055"/>
                    <a:pt x="12043" y="67014"/>
                    <a:pt x="12142" y="66915"/>
                  </a:cubicBezTo>
                  <a:cubicBezTo>
                    <a:pt x="12609" y="66448"/>
                    <a:pt x="12709" y="65580"/>
                    <a:pt x="12943" y="64346"/>
                  </a:cubicBezTo>
                  <a:cubicBezTo>
                    <a:pt x="13143" y="63145"/>
                    <a:pt x="13610" y="60910"/>
                    <a:pt x="13143" y="59142"/>
                  </a:cubicBezTo>
                  <a:cubicBezTo>
                    <a:pt x="12709" y="57374"/>
                    <a:pt x="13710" y="38561"/>
                    <a:pt x="13810" y="38127"/>
                  </a:cubicBezTo>
                  <a:cubicBezTo>
                    <a:pt x="13943" y="37660"/>
                    <a:pt x="16479" y="19481"/>
                    <a:pt x="16479" y="19481"/>
                  </a:cubicBezTo>
                  <a:cubicBezTo>
                    <a:pt x="16479" y="19481"/>
                    <a:pt x="18146" y="34425"/>
                    <a:pt x="19347" y="38961"/>
                  </a:cubicBezTo>
                  <a:cubicBezTo>
                    <a:pt x="20581" y="43498"/>
                    <a:pt x="20148" y="50269"/>
                    <a:pt x="20581" y="52938"/>
                  </a:cubicBezTo>
                  <a:cubicBezTo>
                    <a:pt x="21015" y="55573"/>
                    <a:pt x="21916" y="64546"/>
                    <a:pt x="22016" y="65213"/>
                  </a:cubicBezTo>
                  <a:cubicBezTo>
                    <a:pt x="22116" y="65881"/>
                    <a:pt x="22349" y="66881"/>
                    <a:pt x="22349" y="66881"/>
                  </a:cubicBezTo>
                  <a:cubicBezTo>
                    <a:pt x="22349" y="66881"/>
                    <a:pt x="27887" y="66114"/>
                    <a:pt x="28887" y="65647"/>
                  </a:cubicBezTo>
                  <a:cubicBezTo>
                    <a:pt x="29888" y="65280"/>
                    <a:pt x="30922" y="64980"/>
                    <a:pt x="31990" y="64780"/>
                  </a:cubicBezTo>
                  <a:cubicBezTo>
                    <a:pt x="31990" y="64780"/>
                    <a:pt x="32323" y="58475"/>
                    <a:pt x="31856" y="55907"/>
                  </a:cubicBezTo>
                  <a:cubicBezTo>
                    <a:pt x="31556" y="54139"/>
                    <a:pt x="31356" y="52304"/>
                    <a:pt x="31322" y="50503"/>
                  </a:cubicBezTo>
                  <a:cubicBezTo>
                    <a:pt x="31322" y="49736"/>
                    <a:pt x="31856" y="25151"/>
                    <a:pt x="31856" y="25151"/>
                  </a:cubicBezTo>
                  <a:lnTo>
                    <a:pt x="31322" y="1334"/>
                  </a:lnTo>
                  <a:cubicBezTo>
                    <a:pt x="31322" y="1334"/>
                    <a:pt x="23227" y="2166"/>
                    <a:pt x="16652" y="2166"/>
                  </a:cubicBezTo>
                  <a:cubicBezTo>
                    <a:pt x="14294" y="2166"/>
                    <a:pt x="12131" y="2059"/>
                    <a:pt x="10608" y="1768"/>
                  </a:cubicBezTo>
                  <a:cubicBezTo>
                    <a:pt x="4837" y="667"/>
                    <a:pt x="100" y="0"/>
                    <a:pt x="100"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4"/>
            <p:cNvSpPr/>
            <p:nvPr/>
          </p:nvSpPr>
          <p:spPr>
            <a:xfrm>
              <a:off x="2632700" y="4481475"/>
              <a:ext cx="2525" cy="30050"/>
            </a:xfrm>
            <a:custGeom>
              <a:avLst/>
              <a:gdLst/>
              <a:ahLst/>
              <a:cxnLst/>
              <a:rect l="l" t="t" r="r" b="b"/>
              <a:pathLst>
                <a:path w="101" h="1202" fill="none" extrusionOk="0">
                  <a:moveTo>
                    <a:pt x="1" y="1"/>
                  </a:moveTo>
                  <a:cubicBezTo>
                    <a:pt x="67" y="768"/>
                    <a:pt x="101" y="1202"/>
                    <a:pt x="101" y="12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4"/>
            <p:cNvSpPr/>
            <p:nvPr/>
          </p:nvSpPr>
          <p:spPr>
            <a:xfrm>
              <a:off x="2590175" y="3219750"/>
              <a:ext cx="37550" cy="1205875"/>
            </a:xfrm>
            <a:custGeom>
              <a:avLst/>
              <a:gdLst/>
              <a:ahLst/>
              <a:cxnLst/>
              <a:rect l="l" t="t" r="r" b="b"/>
              <a:pathLst>
                <a:path w="1502" h="48235" fill="none" extrusionOk="0">
                  <a:moveTo>
                    <a:pt x="1" y="0"/>
                  </a:moveTo>
                  <a:cubicBezTo>
                    <a:pt x="1" y="0"/>
                    <a:pt x="434" y="21382"/>
                    <a:pt x="434" y="29455"/>
                  </a:cubicBezTo>
                  <a:cubicBezTo>
                    <a:pt x="434" y="35059"/>
                    <a:pt x="1101" y="43531"/>
                    <a:pt x="1502" y="48235"/>
                  </a:cubicBezTo>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2029775" y="3188900"/>
              <a:ext cx="25050" cy="580425"/>
            </a:xfrm>
            <a:custGeom>
              <a:avLst/>
              <a:gdLst/>
              <a:ahLst/>
              <a:cxnLst/>
              <a:rect l="l" t="t" r="r" b="b"/>
              <a:pathLst>
                <a:path w="1002" h="23217" fill="none" extrusionOk="0">
                  <a:moveTo>
                    <a:pt x="1" y="0"/>
                  </a:moveTo>
                  <a:lnTo>
                    <a:pt x="1001" y="23217"/>
                  </a:lnTo>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4"/>
            <p:cNvSpPr/>
            <p:nvPr/>
          </p:nvSpPr>
          <p:spPr>
            <a:xfrm>
              <a:off x="2049800" y="3815175"/>
              <a:ext cx="25" cy="95925"/>
            </a:xfrm>
            <a:custGeom>
              <a:avLst/>
              <a:gdLst/>
              <a:ahLst/>
              <a:cxnLst/>
              <a:rect l="l" t="t" r="r" b="b"/>
              <a:pathLst>
                <a:path w="1" h="3837" fill="none" extrusionOk="0">
                  <a:moveTo>
                    <a:pt x="0" y="0"/>
                  </a:moveTo>
                  <a:lnTo>
                    <a:pt x="0" y="3836"/>
                  </a:lnTo>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4"/>
            <p:cNvSpPr/>
            <p:nvPr/>
          </p:nvSpPr>
          <p:spPr>
            <a:xfrm>
              <a:off x="1807125" y="1608200"/>
              <a:ext cx="908175" cy="1566550"/>
            </a:xfrm>
            <a:custGeom>
              <a:avLst/>
              <a:gdLst/>
              <a:ahLst/>
              <a:cxnLst/>
              <a:rect l="l" t="t" r="r" b="b"/>
              <a:pathLst>
                <a:path w="36327" h="62662" extrusionOk="0">
                  <a:moveTo>
                    <a:pt x="17879" y="1"/>
                  </a:moveTo>
                  <a:cubicBezTo>
                    <a:pt x="16206" y="1"/>
                    <a:pt x="14978" y="116"/>
                    <a:pt x="14978" y="116"/>
                  </a:cubicBezTo>
                  <a:cubicBezTo>
                    <a:pt x="13843" y="116"/>
                    <a:pt x="12809" y="650"/>
                    <a:pt x="12176" y="1551"/>
                  </a:cubicBezTo>
                  <a:cubicBezTo>
                    <a:pt x="11508" y="2485"/>
                    <a:pt x="10741" y="3319"/>
                    <a:pt x="9907" y="4086"/>
                  </a:cubicBezTo>
                  <a:lnTo>
                    <a:pt x="0" y="9423"/>
                  </a:lnTo>
                  <a:lnTo>
                    <a:pt x="968" y="47217"/>
                  </a:lnTo>
                  <a:lnTo>
                    <a:pt x="1334" y="60126"/>
                  </a:lnTo>
                  <a:cubicBezTo>
                    <a:pt x="1334" y="60126"/>
                    <a:pt x="8907" y="62661"/>
                    <a:pt x="16178" y="62661"/>
                  </a:cubicBezTo>
                  <a:cubicBezTo>
                    <a:pt x="23417" y="62661"/>
                    <a:pt x="36326" y="59759"/>
                    <a:pt x="36326" y="59759"/>
                  </a:cubicBezTo>
                  <a:cubicBezTo>
                    <a:pt x="36326" y="59759"/>
                    <a:pt x="35259" y="9390"/>
                    <a:pt x="35626" y="9390"/>
                  </a:cubicBezTo>
                  <a:cubicBezTo>
                    <a:pt x="35993" y="9390"/>
                    <a:pt x="28487" y="2885"/>
                    <a:pt x="25118" y="1184"/>
                  </a:cubicBezTo>
                  <a:cubicBezTo>
                    <a:pt x="23168" y="209"/>
                    <a:pt x="20123" y="1"/>
                    <a:pt x="17879"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2110675" y="1725350"/>
              <a:ext cx="378625" cy="454500"/>
            </a:xfrm>
            <a:custGeom>
              <a:avLst/>
              <a:gdLst/>
              <a:ahLst/>
              <a:cxnLst/>
              <a:rect l="l" t="t" r="r" b="b"/>
              <a:pathLst>
                <a:path w="15145" h="18180" fill="none" extrusionOk="0">
                  <a:moveTo>
                    <a:pt x="0" y="0"/>
                  </a:moveTo>
                  <a:cubicBezTo>
                    <a:pt x="0" y="0"/>
                    <a:pt x="3836" y="7072"/>
                    <a:pt x="5471" y="10308"/>
                  </a:cubicBezTo>
                  <a:cubicBezTo>
                    <a:pt x="7072" y="13543"/>
                    <a:pt x="10074" y="18180"/>
                    <a:pt x="10074" y="18180"/>
                  </a:cubicBezTo>
                  <a:lnTo>
                    <a:pt x="15144" y="467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4"/>
            <p:cNvSpPr/>
            <p:nvPr/>
          </p:nvSpPr>
          <p:spPr>
            <a:xfrm>
              <a:off x="1892175" y="2688525"/>
              <a:ext cx="289400" cy="218525"/>
            </a:xfrm>
            <a:custGeom>
              <a:avLst/>
              <a:gdLst/>
              <a:ahLst/>
              <a:cxnLst/>
              <a:rect l="l" t="t" r="r" b="b"/>
              <a:pathLst>
                <a:path w="11576" h="8741" fill="none" extrusionOk="0">
                  <a:moveTo>
                    <a:pt x="11576" y="6305"/>
                  </a:moveTo>
                  <a:lnTo>
                    <a:pt x="11375" y="668"/>
                  </a:lnTo>
                  <a:lnTo>
                    <a:pt x="1" y="1"/>
                  </a:lnTo>
                  <a:cubicBezTo>
                    <a:pt x="1" y="1"/>
                    <a:pt x="101" y="8307"/>
                    <a:pt x="334" y="874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4"/>
            <p:cNvSpPr/>
            <p:nvPr/>
          </p:nvSpPr>
          <p:spPr>
            <a:xfrm>
              <a:off x="2184050" y="2906200"/>
              <a:ext cx="850" cy="40050"/>
            </a:xfrm>
            <a:custGeom>
              <a:avLst/>
              <a:gdLst/>
              <a:ahLst/>
              <a:cxnLst/>
              <a:rect l="l" t="t" r="r" b="b"/>
              <a:pathLst>
                <a:path w="34" h="1602" fill="none" extrusionOk="0">
                  <a:moveTo>
                    <a:pt x="34" y="1601"/>
                  </a:moveTo>
                  <a:lnTo>
                    <a:pt x="1"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2514300" y="2644325"/>
              <a:ext cx="182650" cy="279400"/>
            </a:xfrm>
            <a:custGeom>
              <a:avLst/>
              <a:gdLst/>
              <a:ahLst/>
              <a:cxnLst/>
              <a:rect l="l" t="t" r="r" b="b"/>
              <a:pathLst>
                <a:path w="7306" h="11176" fill="none" extrusionOk="0">
                  <a:moveTo>
                    <a:pt x="334" y="11176"/>
                  </a:moveTo>
                  <a:lnTo>
                    <a:pt x="0" y="1869"/>
                  </a:lnTo>
                  <a:cubicBezTo>
                    <a:pt x="0" y="1869"/>
                    <a:pt x="4003" y="2202"/>
                    <a:pt x="7305"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4"/>
            <p:cNvSpPr/>
            <p:nvPr/>
          </p:nvSpPr>
          <p:spPr>
            <a:xfrm>
              <a:off x="2086475" y="2065575"/>
              <a:ext cx="105100" cy="115950"/>
            </a:xfrm>
            <a:custGeom>
              <a:avLst/>
              <a:gdLst/>
              <a:ahLst/>
              <a:cxnLst/>
              <a:rect l="l" t="t" r="r" b="b"/>
              <a:pathLst>
                <a:path w="4204" h="4638" fill="none" extrusionOk="0">
                  <a:moveTo>
                    <a:pt x="368" y="2870"/>
                  </a:moveTo>
                  <a:cubicBezTo>
                    <a:pt x="701" y="3970"/>
                    <a:pt x="1769" y="4638"/>
                    <a:pt x="2736" y="4304"/>
                  </a:cubicBezTo>
                  <a:cubicBezTo>
                    <a:pt x="3703" y="4004"/>
                    <a:pt x="4204" y="2870"/>
                    <a:pt x="3837" y="1769"/>
                  </a:cubicBezTo>
                  <a:cubicBezTo>
                    <a:pt x="3470" y="668"/>
                    <a:pt x="2436" y="1"/>
                    <a:pt x="1469" y="301"/>
                  </a:cubicBezTo>
                  <a:cubicBezTo>
                    <a:pt x="501" y="635"/>
                    <a:pt x="1" y="1769"/>
                    <a:pt x="368" y="2870"/>
                  </a:cubicBezTo>
                  <a:close/>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4"/>
            <p:cNvSpPr/>
            <p:nvPr/>
          </p:nvSpPr>
          <p:spPr>
            <a:xfrm>
              <a:off x="2066475" y="1653625"/>
              <a:ext cx="72575" cy="457025"/>
            </a:xfrm>
            <a:custGeom>
              <a:avLst/>
              <a:gdLst/>
              <a:ahLst/>
              <a:cxnLst/>
              <a:rect l="l" t="t" r="r" b="b"/>
              <a:pathLst>
                <a:path w="2903" h="18281" fill="none" extrusionOk="0">
                  <a:moveTo>
                    <a:pt x="1268" y="0"/>
                  </a:moveTo>
                  <a:cubicBezTo>
                    <a:pt x="1268" y="0"/>
                    <a:pt x="0" y="4937"/>
                    <a:pt x="2902" y="18280"/>
                  </a:cubicBezTo>
                </a:path>
              </a:pathLst>
            </a:custGeom>
            <a:noFill/>
            <a:ln w="2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2107325" y="2079775"/>
              <a:ext cx="60075" cy="61725"/>
            </a:xfrm>
            <a:custGeom>
              <a:avLst/>
              <a:gdLst/>
              <a:ahLst/>
              <a:cxnLst/>
              <a:rect l="l" t="t" r="r" b="b"/>
              <a:pathLst>
                <a:path w="2403" h="2469" fill="none" extrusionOk="0">
                  <a:moveTo>
                    <a:pt x="2169" y="1701"/>
                  </a:moveTo>
                  <a:cubicBezTo>
                    <a:pt x="1802" y="2468"/>
                    <a:pt x="668" y="2435"/>
                    <a:pt x="334" y="1635"/>
                  </a:cubicBezTo>
                  <a:cubicBezTo>
                    <a:pt x="1" y="834"/>
                    <a:pt x="735" y="0"/>
                    <a:pt x="1569" y="267"/>
                  </a:cubicBezTo>
                  <a:cubicBezTo>
                    <a:pt x="2136" y="500"/>
                    <a:pt x="2402" y="1134"/>
                    <a:pt x="2169" y="1701"/>
                  </a:cubicBezTo>
                  <a:close/>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4"/>
            <p:cNvSpPr/>
            <p:nvPr/>
          </p:nvSpPr>
          <p:spPr>
            <a:xfrm>
              <a:off x="2667725" y="1825425"/>
              <a:ext cx="222700" cy="458675"/>
            </a:xfrm>
            <a:custGeom>
              <a:avLst/>
              <a:gdLst/>
              <a:ahLst/>
              <a:cxnLst/>
              <a:rect l="l" t="t" r="r" b="b"/>
              <a:pathLst>
                <a:path w="8908" h="18347" extrusionOk="0">
                  <a:moveTo>
                    <a:pt x="701" y="0"/>
                  </a:moveTo>
                  <a:lnTo>
                    <a:pt x="101" y="9640"/>
                  </a:lnTo>
                  <a:lnTo>
                    <a:pt x="1" y="18347"/>
                  </a:lnTo>
                  <a:lnTo>
                    <a:pt x="8907" y="17046"/>
                  </a:lnTo>
                  <a:cubicBezTo>
                    <a:pt x="8907" y="17046"/>
                    <a:pt x="2769" y="2302"/>
                    <a:pt x="2636" y="1801"/>
                  </a:cubicBezTo>
                  <a:cubicBezTo>
                    <a:pt x="2536" y="1334"/>
                    <a:pt x="701" y="0"/>
                    <a:pt x="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4"/>
            <p:cNvSpPr/>
            <p:nvPr/>
          </p:nvSpPr>
          <p:spPr>
            <a:xfrm>
              <a:off x="2667725" y="1825425"/>
              <a:ext cx="222700" cy="458675"/>
            </a:xfrm>
            <a:custGeom>
              <a:avLst/>
              <a:gdLst/>
              <a:ahLst/>
              <a:cxnLst/>
              <a:rect l="l" t="t" r="r" b="b"/>
              <a:pathLst>
                <a:path w="8908" h="18347" fill="none" extrusionOk="0">
                  <a:moveTo>
                    <a:pt x="701" y="0"/>
                  </a:moveTo>
                  <a:cubicBezTo>
                    <a:pt x="701" y="0"/>
                    <a:pt x="2536" y="1334"/>
                    <a:pt x="2636" y="1801"/>
                  </a:cubicBezTo>
                  <a:cubicBezTo>
                    <a:pt x="2769" y="2302"/>
                    <a:pt x="8907" y="17046"/>
                    <a:pt x="8907" y="17046"/>
                  </a:cubicBezTo>
                  <a:lnTo>
                    <a:pt x="1" y="18347"/>
                  </a:lnTo>
                  <a:lnTo>
                    <a:pt x="101" y="964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1673700" y="1831250"/>
              <a:ext cx="320250" cy="483700"/>
            </a:xfrm>
            <a:custGeom>
              <a:avLst/>
              <a:gdLst/>
              <a:ahLst/>
              <a:cxnLst/>
              <a:rect l="l" t="t" r="r" b="b"/>
              <a:pathLst>
                <a:path w="12810" h="19348" extrusionOk="0">
                  <a:moveTo>
                    <a:pt x="6538" y="1"/>
                  </a:moveTo>
                  <a:cubicBezTo>
                    <a:pt x="6538" y="1"/>
                    <a:pt x="4470" y="267"/>
                    <a:pt x="4003" y="1835"/>
                  </a:cubicBezTo>
                  <a:cubicBezTo>
                    <a:pt x="3503" y="3403"/>
                    <a:pt x="0" y="19348"/>
                    <a:pt x="0" y="19348"/>
                  </a:cubicBezTo>
                  <a:lnTo>
                    <a:pt x="12809" y="18114"/>
                  </a:lnTo>
                  <a:lnTo>
                    <a:pt x="11608" y="6172"/>
                  </a:lnTo>
                  <a:lnTo>
                    <a:pt x="6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p:cNvSpPr/>
            <p:nvPr/>
          </p:nvSpPr>
          <p:spPr>
            <a:xfrm>
              <a:off x="1673700" y="1831250"/>
              <a:ext cx="320250" cy="483700"/>
            </a:xfrm>
            <a:custGeom>
              <a:avLst/>
              <a:gdLst/>
              <a:ahLst/>
              <a:cxnLst/>
              <a:rect l="l" t="t" r="r" b="b"/>
              <a:pathLst>
                <a:path w="12810" h="19348" fill="none" extrusionOk="0">
                  <a:moveTo>
                    <a:pt x="6538" y="1"/>
                  </a:moveTo>
                  <a:cubicBezTo>
                    <a:pt x="6538" y="1"/>
                    <a:pt x="4470" y="267"/>
                    <a:pt x="4003" y="1835"/>
                  </a:cubicBezTo>
                  <a:cubicBezTo>
                    <a:pt x="3503" y="3403"/>
                    <a:pt x="0" y="19348"/>
                    <a:pt x="0" y="19348"/>
                  </a:cubicBezTo>
                  <a:lnTo>
                    <a:pt x="12809" y="18114"/>
                  </a:lnTo>
                  <a:lnTo>
                    <a:pt x="11608" y="6172"/>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p:cNvSpPr/>
            <p:nvPr/>
          </p:nvSpPr>
          <p:spPr>
            <a:xfrm>
              <a:off x="2455075" y="1635275"/>
              <a:ext cx="95100" cy="298575"/>
            </a:xfrm>
            <a:custGeom>
              <a:avLst/>
              <a:gdLst/>
              <a:ahLst/>
              <a:cxnLst/>
              <a:rect l="l" t="t" r="r" b="b"/>
              <a:pathLst>
                <a:path w="3804" h="11943" fill="none" extrusionOk="0">
                  <a:moveTo>
                    <a:pt x="1" y="1"/>
                  </a:moveTo>
                  <a:cubicBezTo>
                    <a:pt x="1" y="1"/>
                    <a:pt x="3170" y="1802"/>
                    <a:pt x="3503" y="6305"/>
                  </a:cubicBezTo>
                  <a:cubicBezTo>
                    <a:pt x="3803" y="10808"/>
                    <a:pt x="3503" y="11943"/>
                    <a:pt x="3503" y="11943"/>
                  </a:cubicBezTo>
                </a:path>
              </a:pathLst>
            </a:custGeom>
            <a:noFill/>
            <a:ln w="2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2439225" y="2078100"/>
              <a:ext cx="139300" cy="262700"/>
            </a:xfrm>
            <a:custGeom>
              <a:avLst/>
              <a:gdLst/>
              <a:ahLst/>
              <a:cxnLst/>
              <a:rect l="l" t="t" r="r" b="b"/>
              <a:pathLst>
                <a:path w="5572" h="10508" fill="none" extrusionOk="0">
                  <a:moveTo>
                    <a:pt x="5572" y="0"/>
                  </a:moveTo>
                  <a:cubicBezTo>
                    <a:pt x="5572" y="0"/>
                    <a:pt x="5271" y="5337"/>
                    <a:pt x="4704" y="6872"/>
                  </a:cubicBezTo>
                  <a:cubicBezTo>
                    <a:pt x="4104" y="8406"/>
                    <a:pt x="1836" y="10208"/>
                    <a:pt x="1" y="10508"/>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4"/>
            <p:cNvSpPr/>
            <p:nvPr/>
          </p:nvSpPr>
          <p:spPr>
            <a:xfrm>
              <a:off x="2467600" y="2063925"/>
              <a:ext cx="70075" cy="307750"/>
            </a:xfrm>
            <a:custGeom>
              <a:avLst/>
              <a:gdLst/>
              <a:ahLst/>
              <a:cxnLst/>
              <a:rect l="l" t="t" r="r" b="b"/>
              <a:pathLst>
                <a:path w="2803" h="12310" fill="none" extrusionOk="0">
                  <a:moveTo>
                    <a:pt x="334" y="0"/>
                  </a:moveTo>
                  <a:cubicBezTo>
                    <a:pt x="334" y="0"/>
                    <a:pt x="67" y="6138"/>
                    <a:pt x="33" y="7272"/>
                  </a:cubicBezTo>
                  <a:cubicBezTo>
                    <a:pt x="0" y="8406"/>
                    <a:pt x="1168" y="10408"/>
                    <a:pt x="2802" y="12309"/>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4"/>
            <p:cNvSpPr/>
            <p:nvPr/>
          </p:nvSpPr>
          <p:spPr>
            <a:xfrm>
              <a:off x="2520950" y="2356675"/>
              <a:ext cx="36725" cy="34950"/>
            </a:xfrm>
            <a:custGeom>
              <a:avLst/>
              <a:gdLst/>
              <a:ahLst/>
              <a:cxnLst/>
              <a:rect l="l" t="t" r="r" b="b"/>
              <a:pathLst>
                <a:path w="1469" h="1398" extrusionOk="0">
                  <a:moveTo>
                    <a:pt x="647" y="1"/>
                  </a:moveTo>
                  <a:cubicBezTo>
                    <a:pt x="527" y="1"/>
                    <a:pt x="404" y="43"/>
                    <a:pt x="301" y="132"/>
                  </a:cubicBezTo>
                  <a:lnTo>
                    <a:pt x="268" y="165"/>
                  </a:lnTo>
                  <a:cubicBezTo>
                    <a:pt x="34" y="332"/>
                    <a:pt x="1" y="666"/>
                    <a:pt x="168" y="899"/>
                  </a:cubicBezTo>
                  <a:lnTo>
                    <a:pt x="401" y="1199"/>
                  </a:lnTo>
                  <a:cubicBezTo>
                    <a:pt x="513" y="1330"/>
                    <a:pt x="666" y="1398"/>
                    <a:pt x="820" y="1398"/>
                  </a:cubicBezTo>
                  <a:cubicBezTo>
                    <a:pt x="942" y="1398"/>
                    <a:pt x="1065" y="1355"/>
                    <a:pt x="1168" y="1266"/>
                  </a:cubicBezTo>
                  <a:lnTo>
                    <a:pt x="1202" y="1233"/>
                  </a:lnTo>
                  <a:cubicBezTo>
                    <a:pt x="1435" y="1033"/>
                    <a:pt x="1469" y="699"/>
                    <a:pt x="1268" y="499"/>
                  </a:cubicBezTo>
                  <a:lnTo>
                    <a:pt x="1035" y="199"/>
                  </a:lnTo>
                  <a:cubicBezTo>
                    <a:pt x="942" y="69"/>
                    <a:pt x="797" y="1"/>
                    <a:pt x="6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2421725" y="2328175"/>
              <a:ext cx="38375" cy="29625"/>
            </a:xfrm>
            <a:custGeom>
              <a:avLst/>
              <a:gdLst/>
              <a:ahLst/>
              <a:cxnLst/>
              <a:rect l="l" t="t" r="r" b="b"/>
              <a:pathLst>
                <a:path w="1535" h="1185" extrusionOk="0">
                  <a:moveTo>
                    <a:pt x="910" y="0"/>
                  </a:moveTo>
                  <a:cubicBezTo>
                    <a:pt x="885" y="0"/>
                    <a:pt x="860" y="2"/>
                    <a:pt x="834" y="4"/>
                  </a:cubicBezTo>
                  <a:lnTo>
                    <a:pt x="467" y="71"/>
                  </a:lnTo>
                  <a:cubicBezTo>
                    <a:pt x="201" y="138"/>
                    <a:pt x="0" y="405"/>
                    <a:pt x="67" y="705"/>
                  </a:cubicBezTo>
                  <a:lnTo>
                    <a:pt x="67" y="772"/>
                  </a:lnTo>
                  <a:cubicBezTo>
                    <a:pt x="125" y="1003"/>
                    <a:pt x="334" y="1185"/>
                    <a:pt x="563" y="1185"/>
                  </a:cubicBezTo>
                  <a:cubicBezTo>
                    <a:pt x="597" y="1185"/>
                    <a:pt x="632" y="1181"/>
                    <a:pt x="668" y="1172"/>
                  </a:cubicBezTo>
                  <a:lnTo>
                    <a:pt x="1034" y="1105"/>
                  </a:lnTo>
                  <a:cubicBezTo>
                    <a:pt x="1335" y="1072"/>
                    <a:pt x="1535" y="772"/>
                    <a:pt x="1468" y="505"/>
                  </a:cubicBezTo>
                  <a:lnTo>
                    <a:pt x="1468" y="438"/>
                  </a:lnTo>
                  <a:cubicBezTo>
                    <a:pt x="1407" y="163"/>
                    <a:pt x="1178" y="0"/>
                    <a:pt x="9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p:nvPr/>
          </p:nvSpPr>
          <p:spPr>
            <a:xfrm>
              <a:off x="2473425" y="1928825"/>
              <a:ext cx="106775" cy="159300"/>
            </a:xfrm>
            <a:custGeom>
              <a:avLst/>
              <a:gdLst/>
              <a:ahLst/>
              <a:cxnLst/>
              <a:rect l="l" t="t" r="r" b="b"/>
              <a:pathLst>
                <a:path w="4271" h="6372" fill="none" extrusionOk="0">
                  <a:moveTo>
                    <a:pt x="4270" y="6372"/>
                  </a:moveTo>
                  <a:lnTo>
                    <a:pt x="4137" y="1902"/>
                  </a:lnTo>
                  <a:cubicBezTo>
                    <a:pt x="4103" y="934"/>
                    <a:pt x="3370" y="134"/>
                    <a:pt x="2402" y="67"/>
                  </a:cubicBezTo>
                  <a:lnTo>
                    <a:pt x="2402" y="67"/>
                  </a:lnTo>
                  <a:cubicBezTo>
                    <a:pt x="1368" y="0"/>
                    <a:pt x="468" y="768"/>
                    <a:pt x="367" y="1802"/>
                  </a:cubicBezTo>
                  <a:lnTo>
                    <a:pt x="1" y="6338"/>
                  </a:lnTo>
                </a:path>
              </a:pathLst>
            </a:custGeom>
            <a:noFill/>
            <a:ln w="2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4"/>
            <p:cNvSpPr/>
            <p:nvPr/>
          </p:nvSpPr>
          <p:spPr>
            <a:xfrm>
              <a:off x="1890825" y="2066100"/>
              <a:ext cx="952050" cy="493950"/>
            </a:xfrm>
            <a:custGeom>
              <a:avLst/>
              <a:gdLst/>
              <a:ahLst/>
              <a:cxnLst/>
              <a:rect l="l" t="t" r="r" b="b"/>
              <a:pathLst>
                <a:path w="38082" h="19758" extrusionOk="0">
                  <a:moveTo>
                    <a:pt x="3612" y="1"/>
                  </a:moveTo>
                  <a:cubicBezTo>
                    <a:pt x="2742" y="1"/>
                    <a:pt x="0" y="1181"/>
                    <a:pt x="88" y="1648"/>
                  </a:cubicBezTo>
                  <a:cubicBezTo>
                    <a:pt x="221" y="2215"/>
                    <a:pt x="655" y="7752"/>
                    <a:pt x="922" y="8119"/>
                  </a:cubicBezTo>
                  <a:cubicBezTo>
                    <a:pt x="1222" y="8453"/>
                    <a:pt x="4324" y="8453"/>
                    <a:pt x="4324" y="8453"/>
                  </a:cubicBezTo>
                  <a:cubicBezTo>
                    <a:pt x="4324" y="8453"/>
                    <a:pt x="19202" y="15624"/>
                    <a:pt x="19802" y="15891"/>
                  </a:cubicBezTo>
                  <a:cubicBezTo>
                    <a:pt x="28375" y="19494"/>
                    <a:pt x="32511" y="19461"/>
                    <a:pt x="33979" y="19694"/>
                  </a:cubicBezTo>
                  <a:cubicBezTo>
                    <a:pt x="34216" y="19737"/>
                    <a:pt x="34439" y="19758"/>
                    <a:pt x="34652" y="19758"/>
                  </a:cubicBezTo>
                  <a:cubicBezTo>
                    <a:pt x="35755" y="19758"/>
                    <a:pt x="36548" y="19204"/>
                    <a:pt x="37248" y="18393"/>
                  </a:cubicBezTo>
                  <a:cubicBezTo>
                    <a:pt x="38082" y="17426"/>
                    <a:pt x="37948" y="11155"/>
                    <a:pt x="37948" y="11155"/>
                  </a:cubicBezTo>
                  <a:lnTo>
                    <a:pt x="35080" y="10554"/>
                  </a:lnTo>
                  <a:lnTo>
                    <a:pt x="24906" y="8853"/>
                  </a:lnTo>
                  <a:lnTo>
                    <a:pt x="10696" y="6151"/>
                  </a:lnTo>
                  <a:lnTo>
                    <a:pt x="7326" y="4650"/>
                  </a:lnTo>
                  <a:cubicBezTo>
                    <a:pt x="7326" y="4650"/>
                    <a:pt x="4124" y="480"/>
                    <a:pt x="3857" y="80"/>
                  </a:cubicBezTo>
                  <a:cubicBezTo>
                    <a:pt x="3824" y="25"/>
                    <a:pt x="3737" y="1"/>
                    <a:pt x="3612"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1832975" y="2066425"/>
              <a:ext cx="143450" cy="104250"/>
            </a:xfrm>
            <a:custGeom>
              <a:avLst/>
              <a:gdLst/>
              <a:ahLst/>
              <a:cxnLst/>
              <a:rect l="l" t="t" r="r" b="b"/>
              <a:pathLst>
                <a:path w="5738" h="4170" extrusionOk="0">
                  <a:moveTo>
                    <a:pt x="5738" y="0"/>
                  </a:moveTo>
                  <a:cubicBezTo>
                    <a:pt x="5738" y="0"/>
                    <a:pt x="4003" y="67"/>
                    <a:pt x="1435" y="1802"/>
                  </a:cubicBezTo>
                  <a:cubicBezTo>
                    <a:pt x="501" y="2435"/>
                    <a:pt x="0" y="2902"/>
                    <a:pt x="0" y="3203"/>
                  </a:cubicBezTo>
                  <a:cubicBezTo>
                    <a:pt x="34" y="3503"/>
                    <a:pt x="134" y="3836"/>
                    <a:pt x="267" y="4170"/>
                  </a:cubicBezTo>
                  <a:cubicBezTo>
                    <a:pt x="1935" y="3336"/>
                    <a:pt x="3670" y="2736"/>
                    <a:pt x="5471" y="2302"/>
                  </a:cubicBezTo>
                  <a:lnTo>
                    <a:pt x="5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1832975" y="2066425"/>
              <a:ext cx="143450" cy="104250"/>
            </a:xfrm>
            <a:custGeom>
              <a:avLst/>
              <a:gdLst/>
              <a:ahLst/>
              <a:cxnLst/>
              <a:rect l="l" t="t" r="r" b="b"/>
              <a:pathLst>
                <a:path w="5738" h="4170" fill="none" extrusionOk="0">
                  <a:moveTo>
                    <a:pt x="5738" y="0"/>
                  </a:moveTo>
                  <a:cubicBezTo>
                    <a:pt x="5738" y="0"/>
                    <a:pt x="4003" y="67"/>
                    <a:pt x="1435" y="1802"/>
                  </a:cubicBezTo>
                  <a:cubicBezTo>
                    <a:pt x="501" y="2435"/>
                    <a:pt x="0" y="2902"/>
                    <a:pt x="0" y="3203"/>
                  </a:cubicBezTo>
                  <a:cubicBezTo>
                    <a:pt x="34" y="3503"/>
                    <a:pt x="134" y="3836"/>
                    <a:pt x="267" y="4170"/>
                  </a:cubicBezTo>
                  <a:cubicBezTo>
                    <a:pt x="1935" y="3336"/>
                    <a:pt x="3670" y="2736"/>
                    <a:pt x="5471" y="23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4"/>
            <p:cNvSpPr/>
            <p:nvPr/>
          </p:nvSpPr>
          <p:spPr>
            <a:xfrm>
              <a:off x="1834625" y="2121450"/>
              <a:ext cx="159325" cy="89025"/>
            </a:xfrm>
            <a:custGeom>
              <a:avLst/>
              <a:gdLst/>
              <a:ahLst/>
              <a:cxnLst/>
              <a:rect l="l" t="t" r="r" b="b"/>
              <a:pathLst>
                <a:path w="6373" h="3561" extrusionOk="0">
                  <a:moveTo>
                    <a:pt x="6039" y="1"/>
                  </a:moveTo>
                  <a:cubicBezTo>
                    <a:pt x="6039" y="1"/>
                    <a:pt x="1869" y="1135"/>
                    <a:pt x="1035" y="1535"/>
                  </a:cubicBezTo>
                  <a:cubicBezTo>
                    <a:pt x="201" y="1969"/>
                    <a:pt x="1" y="2369"/>
                    <a:pt x="1" y="2636"/>
                  </a:cubicBezTo>
                  <a:cubicBezTo>
                    <a:pt x="1" y="2907"/>
                    <a:pt x="110" y="3560"/>
                    <a:pt x="697" y="3560"/>
                  </a:cubicBezTo>
                  <a:cubicBezTo>
                    <a:pt x="760" y="3560"/>
                    <a:pt x="828" y="3553"/>
                    <a:pt x="902" y="3537"/>
                  </a:cubicBezTo>
                  <a:cubicBezTo>
                    <a:pt x="1635" y="3403"/>
                    <a:pt x="6372" y="2236"/>
                    <a:pt x="6372" y="2236"/>
                  </a:cubicBezTo>
                  <a:lnTo>
                    <a:pt x="60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1834625" y="2121450"/>
              <a:ext cx="159325" cy="92600"/>
            </a:xfrm>
            <a:custGeom>
              <a:avLst/>
              <a:gdLst/>
              <a:ahLst/>
              <a:cxnLst/>
              <a:rect l="l" t="t" r="r" b="b"/>
              <a:pathLst>
                <a:path w="6373" h="3704" fill="none" extrusionOk="0">
                  <a:moveTo>
                    <a:pt x="6372" y="2236"/>
                  </a:moveTo>
                  <a:cubicBezTo>
                    <a:pt x="6372" y="2236"/>
                    <a:pt x="1635" y="3403"/>
                    <a:pt x="902" y="3537"/>
                  </a:cubicBezTo>
                  <a:cubicBezTo>
                    <a:pt x="134" y="3704"/>
                    <a:pt x="1" y="2936"/>
                    <a:pt x="1" y="2636"/>
                  </a:cubicBezTo>
                  <a:cubicBezTo>
                    <a:pt x="1" y="2369"/>
                    <a:pt x="201" y="1969"/>
                    <a:pt x="1035" y="1535"/>
                  </a:cubicBezTo>
                  <a:cubicBezTo>
                    <a:pt x="1869" y="1135"/>
                    <a:pt x="6039" y="1"/>
                    <a:pt x="6039"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1848825" y="2184000"/>
              <a:ext cx="156800" cy="55200"/>
            </a:xfrm>
            <a:custGeom>
              <a:avLst/>
              <a:gdLst/>
              <a:ahLst/>
              <a:cxnLst/>
              <a:rect l="l" t="t" r="r" b="b"/>
              <a:pathLst>
                <a:path w="6272" h="2208" extrusionOk="0">
                  <a:moveTo>
                    <a:pt x="4970" y="1"/>
                  </a:moveTo>
                  <a:lnTo>
                    <a:pt x="33" y="1035"/>
                  </a:lnTo>
                  <a:cubicBezTo>
                    <a:pt x="0" y="1435"/>
                    <a:pt x="133" y="1802"/>
                    <a:pt x="400" y="2102"/>
                  </a:cubicBezTo>
                  <a:cubicBezTo>
                    <a:pt x="491" y="2178"/>
                    <a:pt x="844" y="2207"/>
                    <a:pt x="1335" y="2207"/>
                  </a:cubicBezTo>
                  <a:cubicBezTo>
                    <a:pt x="3005" y="2207"/>
                    <a:pt x="6271" y="1869"/>
                    <a:pt x="6271" y="1869"/>
                  </a:cubicBezTo>
                  <a:lnTo>
                    <a:pt x="49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4"/>
            <p:cNvSpPr/>
            <p:nvPr/>
          </p:nvSpPr>
          <p:spPr>
            <a:xfrm>
              <a:off x="1848825" y="2184000"/>
              <a:ext cx="156800" cy="60900"/>
            </a:xfrm>
            <a:custGeom>
              <a:avLst/>
              <a:gdLst/>
              <a:ahLst/>
              <a:cxnLst/>
              <a:rect l="l" t="t" r="r" b="b"/>
              <a:pathLst>
                <a:path w="6272" h="2436" fill="none" extrusionOk="0">
                  <a:moveTo>
                    <a:pt x="6271" y="1869"/>
                  </a:moveTo>
                  <a:cubicBezTo>
                    <a:pt x="6271" y="1869"/>
                    <a:pt x="801" y="2436"/>
                    <a:pt x="400" y="2102"/>
                  </a:cubicBezTo>
                  <a:cubicBezTo>
                    <a:pt x="133" y="1802"/>
                    <a:pt x="0" y="1435"/>
                    <a:pt x="33" y="1035"/>
                  </a:cubicBezTo>
                  <a:lnTo>
                    <a:pt x="4970"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1862150" y="2238200"/>
              <a:ext cx="136800" cy="39225"/>
            </a:xfrm>
            <a:custGeom>
              <a:avLst/>
              <a:gdLst/>
              <a:ahLst/>
              <a:cxnLst/>
              <a:rect l="l" t="t" r="r" b="b"/>
              <a:pathLst>
                <a:path w="5472" h="1569" extrusionOk="0">
                  <a:moveTo>
                    <a:pt x="4237" y="1"/>
                  </a:moveTo>
                  <a:lnTo>
                    <a:pt x="1" y="201"/>
                  </a:lnTo>
                  <a:cubicBezTo>
                    <a:pt x="1" y="201"/>
                    <a:pt x="201" y="835"/>
                    <a:pt x="401" y="902"/>
                  </a:cubicBezTo>
                  <a:cubicBezTo>
                    <a:pt x="1402" y="1135"/>
                    <a:pt x="2436" y="1302"/>
                    <a:pt x="3470" y="1369"/>
                  </a:cubicBezTo>
                  <a:cubicBezTo>
                    <a:pt x="4137" y="1402"/>
                    <a:pt x="4804" y="1469"/>
                    <a:pt x="5471" y="1569"/>
                  </a:cubicBezTo>
                  <a:lnTo>
                    <a:pt x="42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4"/>
            <p:cNvSpPr/>
            <p:nvPr/>
          </p:nvSpPr>
          <p:spPr>
            <a:xfrm>
              <a:off x="1862150" y="2238200"/>
              <a:ext cx="136800" cy="39225"/>
            </a:xfrm>
            <a:custGeom>
              <a:avLst/>
              <a:gdLst/>
              <a:ahLst/>
              <a:cxnLst/>
              <a:rect l="l" t="t" r="r" b="b"/>
              <a:pathLst>
                <a:path w="5472" h="1569" fill="none" extrusionOk="0">
                  <a:moveTo>
                    <a:pt x="4237" y="1"/>
                  </a:moveTo>
                  <a:lnTo>
                    <a:pt x="1" y="201"/>
                  </a:lnTo>
                  <a:cubicBezTo>
                    <a:pt x="1" y="201"/>
                    <a:pt x="201" y="835"/>
                    <a:pt x="401" y="902"/>
                  </a:cubicBezTo>
                  <a:cubicBezTo>
                    <a:pt x="1402" y="1135"/>
                    <a:pt x="2436" y="1302"/>
                    <a:pt x="3470" y="1369"/>
                  </a:cubicBezTo>
                  <a:cubicBezTo>
                    <a:pt x="4137" y="1402"/>
                    <a:pt x="4804" y="1469"/>
                    <a:pt x="5471" y="15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4"/>
            <p:cNvSpPr/>
            <p:nvPr/>
          </p:nvSpPr>
          <p:spPr>
            <a:xfrm>
              <a:off x="1740400" y="2223900"/>
              <a:ext cx="854800" cy="313775"/>
            </a:xfrm>
            <a:custGeom>
              <a:avLst/>
              <a:gdLst/>
              <a:ahLst/>
              <a:cxnLst/>
              <a:rect l="l" t="t" r="r" b="b"/>
              <a:pathLst>
                <a:path w="34192" h="12551" extrusionOk="0">
                  <a:moveTo>
                    <a:pt x="31357" y="1"/>
                  </a:moveTo>
                  <a:cubicBezTo>
                    <a:pt x="28826" y="1"/>
                    <a:pt x="10141" y="2408"/>
                    <a:pt x="10141" y="2408"/>
                  </a:cubicBezTo>
                  <a:lnTo>
                    <a:pt x="1" y="3375"/>
                  </a:lnTo>
                  <a:cubicBezTo>
                    <a:pt x="1" y="3375"/>
                    <a:pt x="1935" y="11714"/>
                    <a:pt x="2402" y="12315"/>
                  </a:cubicBezTo>
                  <a:cubicBezTo>
                    <a:pt x="2536" y="12476"/>
                    <a:pt x="2920" y="12550"/>
                    <a:pt x="3486" y="12550"/>
                  </a:cubicBezTo>
                  <a:cubicBezTo>
                    <a:pt x="5032" y="12550"/>
                    <a:pt x="7945" y="11993"/>
                    <a:pt x="10875" y="11114"/>
                  </a:cubicBezTo>
                  <a:cubicBezTo>
                    <a:pt x="14845" y="9913"/>
                    <a:pt x="31757" y="2674"/>
                    <a:pt x="31757" y="2674"/>
                  </a:cubicBezTo>
                  <a:lnTo>
                    <a:pt x="34192" y="3141"/>
                  </a:lnTo>
                  <a:cubicBezTo>
                    <a:pt x="34192" y="3141"/>
                    <a:pt x="33224" y="139"/>
                    <a:pt x="31523" y="6"/>
                  </a:cubicBezTo>
                  <a:cubicBezTo>
                    <a:pt x="31479" y="2"/>
                    <a:pt x="31424" y="1"/>
                    <a:pt x="31357"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4"/>
            <p:cNvSpPr/>
            <p:nvPr/>
          </p:nvSpPr>
          <p:spPr>
            <a:xfrm>
              <a:off x="2163200" y="1478500"/>
              <a:ext cx="289400" cy="526775"/>
            </a:xfrm>
            <a:custGeom>
              <a:avLst/>
              <a:gdLst/>
              <a:ahLst/>
              <a:cxnLst/>
              <a:rect l="l" t="t" r="r" b="b"/>
              <a:pathLst>
                <a:path w="11576" h="21071" extrusionOk="0">
                  <a:moveTo>
                    <a:pt x="1" y="0"/>
                  </a:moveTo>
                  <a:lnTo>
                    <a:pt x="1" y="467"/>
                  </a:lnTo>
                  <a:cubicBezTo>
                    <a:pt x="34" y="2069"/>
                    <a:pt x="167" y="7106"/>
                    <a:pt x="568" y="8340"/>
                  </a:cubicBezTo>
                  <a:cubicBezTo>
                    <a:pt x="1049" y="9720"/>
                    <a:pt x="7087" y="21070"/>
                    <a:pt x="7991" y="21070"/>
                  </a:cubicBezTo>
                  <a:cubicBezTo>
                    <a:pt x="8026" y="21070"/>
                    <a:pt x="8054" y="21052"/>
                    <a:pt x="8073" y="21016"/>
                  </a:cubicBezTo>
                  <a:cubicBezTo>
                    <a:pt x="8573" y="20048"/>
                    <a:pt x="11576" y="6872"/>
                    <a:pt x="11576" y="6872"/>
                  </a:cubicBezTo>
                  <a:lnTo>
                    <a:pt x="11576" y="1668"/>
                  </a:lnTo>
                  <a:cubicBezTo>
                    <a:pt x="11576" y="1668"/>
                    <a:pt x="10008" y="3003"/>
                    <a:pt x="7106" y="3003"/>
                  </a:cubicBezTo>
                  <a:cubicBezTo>
                    <a:pt x="4237" y="3003"/>
                    <a:pt x="1" y="0"/>
                    <a:pt x="1"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4"/>
            <p:cNvSpPr/>
            <p:nvPr/>
          </p:nvSpPr>
          <p:spPr>
            <a:xfrm>
              <a:off x="2525125" y="1296050"/>
              <a:ext cx="48400" cy="143275"/>
            </a:xfrm>
            <a:custGeom>
              <a:avLst/>
              <a:gdLst/>
              <a:ahLst/>
              <a:cxnLst/>
              <a:rect l="l" t="t" r="r" b="b"/>
              <a:pathLst>
                <a:path w="1936" h="5731" extrusionOk="0">
                  <a:moveTo>
                    <a:pt x="1013" y="1"/>
                  </a:moveTo>
                  <a:cubicBezTo>
                    <a:pt x="515" y="1"/>
                    <a:pt x="1" y="293"/>
                    <a:pt x="1" y="293"/>
                  </a:cubicBezTo>
                  <a:lnTo>
                    <a:pt x="134" y="5731"/>
                  </a:lnTo>
                  <a:cubicBezTo>
                    <a:pt x="134" y="5731"/>
                    <a:pt x="1935" y="3296"/>
                    <a:pt x="1935" y="1261"/>
                  </a:cubicBezTo>
                  <a:cubicBezTo>
                    <a:pt x="1935" y="259"/>
                    <a:pt x="1481" y="1"/>
                    <a:pt x="1013"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4"/>
            <p:cNvSpPr/>
            <p:nvPr/>
          </p:nvSpPr>
          <p:spPr>
            <a:xfrm>
              <a:off x="2027275" y="1002950"/>
              <a:ext cx="509550" cy="626775"/>
            </a:xfrm>
            <a:custGeom>
              <a:avLst/>
              <a:gdLst/>
              <a:ahLst/>
              <a:cxnLst/>
              <a:rect l="l" t="t" r="r" b="b"/>
              <a:pathLst>
                <a:path w="20382" h="25071" extrusionOk="0">
                  <a:moveTo>
                    <a:pt x="11151" y="0"/>
                  </a:moveTo>
                  <a:cubicBezTo>
                    <a:pt x="7114" y="0"/>
                    <a:pt x="3433" y="3247"/>
                    <a:pt x="2869" y="5846"/>
                  </a:cubicBezTo>
                  <a:cubicBezTo>
                    <a:pt x="2269" y="8615"/>
                    <a:pt x="2669" y="12118"/>
                    <a:pt x="2669" y="12118"/>
                  </a:cubicBezTo>
                  <a:cubicBezTo>
                    <a:pt x="2669" y="12118"/>
                    <a:pt x="2307" y="12022"/>
                    <a:pt x="1849" y="12022"/>
                  </a:cubicBezTo>
                  <a:cubicBezTo>
                    <a:pt x="1065" y="12022"/>
                    <a:pt x="0" y="12302"/>
                    <a:pt x="0" y="13819"/>
                  </a:cubicBezTo>
                  <a:cubicBezTo>
                    <a:pt x="0" y="16254"/>
                    <a:pt x="2402" y="17788"/>
                    <a:pt x="2402" y="17788"/>
                  </a:cubicBezTo>
                  <a:lnTo>
                    <a:pt x="4070" y="17788"/>
                  </a:lnTo>
                  <a:cubicBezTo>
                    <a:pt x="4070" y="17788"/>
                    <a:pt x="5037" y="20223"/>
                    <a:pt x="5905" y="21191"/>
                  </a:cubicBezTo>
                  <a:cubicBezTo>
                    <a:pt x="6739" y="22158"/>
                    <a:pt x="10741" y="24560"/>
                    <a:pt x="11709" y="24793"/>
                  </a:cubicBezTo>
                  <a:cubicBezTo>
                    <a:pt x="12211" y="24937"/>
                    <a:pt x="12828" y="25070"/>
                    <a:pt x="13462" y="25070"/>
                  </a:cubicBezTo>
                  <a:cubicBezTo>
                    <a:pt x="14009" y="25070"/>
                    <a:pt x="14568" y="24971"/>
                    <a:pt x="15078" y="24693"/>
                  </a:cubicBezTo>
                  <a:cubicBezTo>
                    <a:pt x="16446" y="23826"/>
                    <a:pt x="17713" y="22825"/>
                    <a:pt x="18814" y="21658"/>
                  </a:cubicBezTo>
                  <a:cubicBezTo>
                    <a:pt x="19314" y="21057"/>
                    <a:pt x="20148" y="16954"/>
                    <a:pt x="20148" y="16954"/>
                  </a:cubicBezTo>
                  <a:cubicBezTo>
                    <a:pt x="20148" y="16954"/>
                    <a:pt x="20382" y="9582"/>
                    <a:pt x="19915" y="7047"/>
                  </a:cubicBezTo>
                  <a:cubicBezTo>
                    <a:pt x="19414" y="4512"/>
                    <a:pt x="16279" y="543"/>
                    <a:pt x="11942" y="42"/>
                  </a:cubicBezTo>
                  <a:cubicBezTo>
                    <a:pt x="11678" y="14"/>
                    <a:pt x="11414" y="0"/>
                    <a:pt x="11151"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2269125" y="1354250"/>
              <a:ext cx="135950" cy="66725"/>
            </a:xfrm>
            <a:custGeom>
              <a:avLst/>
              <a:gdLst/>
              <a:ahLst/>
              <a:cxnLst/>
              <a:rect l="l" t="t" r="r" b="b"/>
              <a:pathLst>
                <a:path w="5438" h="2669" fill="none" extrusionOk="0">
                  <a:moveTo>
                    <a:pt x="834" y="0"/>
                  </a:moveTo>
                  <a:cubicBezTo>
                    <a:pt x="834" y="0"/>
                    <a:pt x="0" y="1701"/>
                    <a:pt x="1434" y="2168"/>
                  </a:cubicBezTo>
                  <a:cubicBezTo>
                    <a:pt x="2869" y="2669"/>
                    <a:pt x="4703" y="2535"/>
                    <a:pt x="5070" y="1835"/>
                  </a:cubicBezTo>
                  <a:cubicBezTo>
                    <a:pt x="5437" y="1101"/>
                    <a:pt x="4803" y="267"/>
                    <a:pt x="4803" y="2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4"/>
            <p:cNvSpPr/>
            <p:nvPr/>
          </p:nvSpPr>
          <p:spPr>
            <a:xfrm>
              <a:off x="2254100" y="1430125"/>
              <a:ext cx="177650" cy="63400"/>
            </a:xfrm>
            <a:custGeom>
              <a:avLst/>
              <a:gdLst/>
              <a:ahLst/>
              <a:cxnLst/>
              <a:rect l="l" t="t" r="r" b="b"/>
              <a:pathLst>
                <a:path w="7106" h="2536" fill="none" extrusionOk="0">
                  <a:moveTo>
                    <a:pt x="1" y="1"/>
                  </a:moveTo>
                  <a:cubicBezTo>
                    <a:pt x="1" y="1"/>
                    <a:pt x="3003" y="2536"/>
                    <a:pt x="7106" y="1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4"/>
            <p:cNvSpPr/>
            <p:nvPr/>
          </p:nvSpPr>
          <p:spPr>
            <a:xfrm>
              <a:off x="2295800" y="1481000"/>
              <a:ext cx="105925" cy="42550"/>
            </a:xfrm>
            <a:custGeom>
              <a:avLst/>
              <a:gdLst/>
              <a:ahLst/>
              <a:cxnLst/>
              <a:rect l="l" t="t" r="r" b="b"/>
              <a:pathLst>
                <a:path w="4237" h="1702" fill="none" extrusionOk="0">
                  <a:moveTo>
                    <a:pt x="0" y="267"/>
                  </a:moveTo>
                  <a:cubicBezTo>
                    <a:pt x="0" y="267"/>
                    <a:pt x="2536" y="1702"/>
                    <a:pt x="4237"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2244925" y="1270025"/>
              <a:ext cx="30050" cy="48375"/>
            </a:xfrm>
            <a:custGeom>
              <a:avLst/>
              <a:gdLst/>
              <a:ahLst/>
              <a:cxnLst/>
              <a:rect l="l" t="t" r="r" b="b"/>
              <a:pathLst>
                <a:path w="1202" h="1935" extrusionOk="0">
                  <a:moveTo>
                    <a:pt x="601" y="0"/>
                  </a:moveTo>
                  <a:cubicBezTo>
                    <a:pt x="268" y="0"/>
                    <a:pt x="1" y="434"/>
                    <a:pt x="1" y="968"/>
                  </a:cubicBezTo>
                  <a:cubicBezTo>
                    <a:pt x="1" y="1501"/>
                    <a:pt x="268" y="1935"/>
                    <a:pt x="601" y="1935"/>
                  </a:cubicBezTo>
                  <a:cubicBezTo>
                    <a:pt x="935" y="1935"/>
                    <a:pt x="1202" y="1501"/>
                    <a:pt x="1202" y="968"/>
                  </a:cubicBezTo>
                  <a:cubicBezTo>
                    <a:pt x="1202" y="434"/>
                    <a:pt x="935"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2392525" y="1266675"/>
              <a:ext cx="30050" cy="48400"/>
            </a:xfrm>
            <a:custGeom>
              <a:avLst/>
              <a:gdLst/>
              <a:ahLst/>
              <a:cxnLst/>
              <a:rect l="l" t="t" r="r" b="b"/>
              <a:pathLst>
                <a:path w="1202" h="1936" extrusionOk="0">
                  <a:moveTo>
                    <a:pt x="601" y="1"/>
                  </a:moveTo>
                  <a:cubicBezTo>
                    <a:pt x="268" y="1"/>
                    <a:pt x="1" y="434"/>
                    <a:pt x="1" y="968"/>
                  </a:cubicBezTo>
                  <a:cubicBezTo>
                    <a:pt x="1" y="1535"/>
                    <a:pt x="268" y="1935"/>
                    <a:pt x="601" y="1935"/>
                  </a:cubicBezTo>
                  <a:cubicBezTo>
                    <a:pt x="935" y="1935"/>
                    <a:pt x="1202" y="1502"/>
                    <a:pt x="1202" y="968"/>
                  </a:cubicBezTo>
                  <a:cubicBezTo>
                    <a:pt x="1202" y="434"/>
                    <a:pt x="935"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2217400" y="1236650"/>
              <a:ext cx="73425" cy="24225"/>
            </a:xfrm>
            <a:custGeom>
              <a:avLst/>
              <a:gdLst/>
              <a:ahLst/>
              <a:cxnLst/>
              <a:rect l="l" t="t" r="r" b="b"/>
              <a:pathLst>
                <a:path w="2937" h="969" fill="none" extrusionOk="0">
                  <a:moveTo>
                    <a:pt x="1" y="968"/>
                  </a:moveTo>
                  <a:cubicBezTo>
                    <a:pt x="1" y="968"/>
                    <a:pt x="601" y="1"/>
                    <a:pt x="2936" y="3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2383350" y="1206650"/>
              <a:ext cx="69250" cy="42550"/>
            </a:xfrm>
            <a:custGeom>
              <a:avLst/>
              <a:gdLst/>
              <a:ahLst/>
              <a:cxnLst/>
              <a:rect l="l" t="t" r="r" b="b"/>
              <a:pathLst>
                <a:path w="2770" h="1702" fill="none" extrusionOk="0">
                  <a:moveTo>
                    <a:pt x="1" y="1701"/>
                  </a:moveTo>
                  <a:cubicBezTo>
                    <a:pt x="1" y="1701"/>
                    <a:pt x="1102" y="0"/>
                    <a:pt x="2770" y="1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2500950" y="1128250"/>
              <a:ext cx="32550" cy="188575"/>
            </a:xfrm>
            <a:custGeom>
              <a:avLst/>
              <a:gdLst/>
              <a:ahLst/>
              <a:cxnLst/>
              <a:rect l="l" t="t" r="r" b="b"/>
              <a:pathLst>
                <a:path w="1302" h="7543" extrusionOk="0">
                  <a:moveTo>
                    <a:pt x="167" y="0"/>
                  </a:moveTo>
                  <a:cubicBezTo>
                    <a:pt x="34" y="668"/>
                    <a:pt x="0" y="1368"/>
                    <a:pt x="34" y="2035"/>
                  </a:cubicBezTo>
                  <a:cubicBezTo>
                    <a:pt x="200" y="2936"/>
                    <a:pt x="834" y="4170"/>
                    <a:pt x="834" y="4771"/>
                  </a:cubicBezTo>
                  <a:cubicBezTo>
                    <a:pt x="834" y="5361"/>
                    <a:pt x="747" y="7543"/>
                    <a:pt x="1086" y="7543"/>
                  </a:cubicBezTo>
                  <a:cubicBezTo>
                    <a:pt x="1111" y="7543"/>
                    <a:pt x="1138" y="7531"/>
                    <a:pt x="1168" y="7506"/>
                  </a:cubicBezTo>
                  <a:cubicBezTo>
                    <a:pt x="1235" y="7472"/>
                    <a:pt x="1268" y="7406"/>
                    <a:pt x="1268" y="7339"/>
                  </a:cubicBezTo>
                  <a:cubicBezTo>
                    <a:pt x="1301" y="5571"/>
                    <a:pt x="1201" y="3803"/>
                    <a:pt x="968" y="2035"/>
                  </a:cubicBezTo>
                  <a:cubicBezTo>
                    <a:pt x="834" y="1301"/>
                    <a:pt x="567" y="634"/>
                    <a:pt x="167"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2084825" y="1003625"/>
              <a:ext cx="346925" cy="310275"/>
            </a:xfrm>
            <a:custGeom>
              <a:avLst/>
              <a:gdLst/>
              <a:ahLst/>
              <a:cxnLst/>
              <a:rect l="l" t="t" r="r" b="b"/>
              <a:pathLst>
                <a:path w="13877" h="12411" extrusionOk="0">
                  <a:moveTo>
                    <a:pt x="8799" y="0"/>
                  </a:moveTo>
                  <a:cubicBezTo>
                    <a:pt x="4785" y="0"/>
                    <a:pt x="1162" y="3233"/>
                    <a:pt x="601" y="5853"/>
                  </a:cubicBezTo>
                  <a:cubicBezTo>
                    <a:pt x="0" y="8621"/>
                    <a:pt x="367" y="12124"/>
                    <a:pt x="367" y="12124"/>
                  </a:cubicBezTo>
                  <a:cubicBezTo>
                    <a:pt x="367" y="12124"/>
                    <a:pt x="769" y="12411"/>
                    <a:pt x="1149" y="12411"/>
                  </a:cubicBezTo>
                  <a:cubicBezTo>
                    <a:pt x="1348" y="12411"/>
                    <a:pt x="1542" y="12332"/>
                    <a:pt x="1668" y="12091"/>
                  </a:cubicBezTo>
                  <a:cubicBezTo>
                    <a:pt x="2035" y="11390"/>
                    <a:pt x="1668" y="10223"/>
                    <a:pt x="2035" y="8988"/>
                  </a:cubicBezTo>
                  <a:cubicBezTo>
                    <a:pt x="2368" y="7754"/>
                    <a:pt x="2902" y="7154"/>
                    <a:pt x="3002" y="6153"/>
                  </a:cubicBezTo>
                  <a:cubicBezTo>
                    <a:pt x="3069" y="5186"/>
                    <a:pt x="2469" y="3785"/>
                    <a:pt x="2802" y="2984"/>
                  </a:cubicBezTo>
                  <a:cubicBezTo>
                    <a:pt x="3116" y="2300"/>
                    <a:pt x="4769" y="1104"/>
                    <a:pt x="6118" y="1104"/>
                  </a:cubicBezTo>
                  <a:cubicBezTo>
                    <a:pt x="6347" y="1104"/>
                    <a:pt x="6568" y="1139"/>
                    <a:pt x="6772" y="1216"/>
                  </a:cubicBezTo>
                  <a:cubicBezTo>
                    <a:pt x="8153" y="1756"/>
                    <a:pt x="9615" y="2027"/>
                    <a:pt x="11060" y="2027"/>
                  </a:cubicBezTo>
                  <a:cubicBezTo>
                    <a:pt x="11221" y="2027"/>
                    <a:pt x="11382" y="2023"/>
                    <a:pt x="11542" y="2017"/>
                  </a:cubicBezTo>
                  <a:cubicBezTo>
                    <a:pt x="12342" y="1983"/>
                    <a:pt x="13109" y="1883"/>
                    <a:pt x="13877" y="1750"/>
                  </a:cubicBezTo>
                  <a:cubicBezTo>
                    <a:pt x="12642" y="816"/>
                    <a:pt x="11175" y="215"/>
                    <a:pt x="9640" y="49"/>
                  </a:cubicBezTo>
                  <a:cubicBezTo>
                    <a:pt x="9359" y="16"/>
                    <a:pt x="9078" y="0"/>
                    <a:pt x="8799"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8" name="Google Shape;1208;p54"/>
          <p:cNvSpPr/>
          <p:nvPr/>
        </p:nvSpPr>
        <p:spPr>
          <a:xfrm>
            <a:off x="2865275" y="237600"/>
            <a:ext cx="1950300" cy="1230000"/>
          </a:xfrm>
          <a:prstGeom prst="wedgeRoundRectCallout">
            <a:avLst>
              <a:gd name="adj1" fmla="val -42834"/>
              <a:gd name="adj2" fmla="val 65907"/>
              <a:gd name="adj3" fmla="val 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Spectral"/>
                <a:ea typeface="Spectral"/>
                <a:cs typeface="Spectral"/>
                <a:sym typeface="Spectral"/>
              </a:rPr>
              <a:t>Good luck</a:t>
            </a:r>
            <a:endParaRPr sz="2800">
              <a:latin typeface="Spectral"/>
              <a:ea typeface="Spectral"/>
              <a:cs typeface="Spectral"/>
              <a:sym typeface="Spectral"/>
            </a:endParaRPr>
          </a:p>
        </p:txBody>
      </p:sp>
    </p:spTree>
    <p:extLst>
      <p:ext uri="{BB962C8B-B14F-4D97-AF65-F5344CB8AC3E}">
        <p14:creationId xmlns:p14="http://schemas.microsoft.com/office/powerpoint/2010/main" val="2286110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5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chemeClr val="accent2"/>
                </a:solidFill>
              </a:rPr>
              <a:t>I. H</a:t>
            </a:r>
            <a:r>
              <a:rPr lang="en">
                <a:solidFill>
                  <a:schemeClr val="lt2"/>
                </a:solidFill>
              </a:rPr>
              <a:t>iện tượng kinh nguyệt là dấu hiệu chứng tỏ?</a:t>
            </a:r>
            <a:endParaRPr>
              <a:solidFill>
                <a:schemeClr val="lt2"/>
              </a:solidFill>
            </a:endParaRPr>
          </a:p>
        </p:txBody>
      </p:sp>
      <p:graphicFrame>
        <p:nvGraphicFramePr>
          <p:cNvPr id="1254" name="Google Shape;1254;p56"/>
          <p:cNvGraphicFramePr/>
          <p:nvPr/>
        </p:nvGraphicFramePr>
        <p:xfrm>
          <a:off x="819038" y="1667438"/>
          <a:ext cx="5943425" cy="2813370"/>
        </p:xfrm>
        <a:graphic>
          <a:graphicData uri="http://schemas.openxmlformats.org/drawingml/2006/table">
            <a:tbl>
              <a:tblPr>
                <a:noFill/>
              </a:tblPr>
              <a:tblGrid>
                <a:gridCol w="1141825"/>
                <a:gridCol w="2715275"/>
                <a:gridCol w="2086325"/>
              </a:tblGrid>
              <a:tr h="801750">
                <a:tc>
                  <a:txBody>
                    <a:bodyPr/>
                    <a:lstStyle/>
                    <a:p>
                      <a:pPr marL="0" lvl="0" indent="0" algn="l" rtl="0">
                        <a:spcBef>
                          <a:spcPts val="0"/>
                        </a:spcBef>
                        <a:spcAft>
                          <a:spcPts val="0"/>
                        </a:spcAft>
                        <a:buNone/>
                      </a:pPr>
                      <a:endParaRPr>
                        <a:solidFill>
                          <a:schemeClr val="dk1"/>
                        </a:solidFill>
                        <a:latin typeface="Prata"/>
                        <a:ea typeface="Prata"/>
                        <a:cs typeface="Prata"/>
                        <a:sym typeface="Prata"/>
                      </a:endParaRPr>
                    </a:p>
                  </a:txBody>
                  <a:tcPr marL="91425" marR="91425" marT="91425" marB="91425">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r h="746225">
                <a:tc>
                  <a:txBody>
                    <a:bodyPr/>
                    <a:lstStyle/>
                    <a:p>
                      <a:pPr marL="57150" lvl="0" indent="0" algn="l"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457200" lvl="0" indent="0" algn="ctr" rtl="0">
                        <a:spcBef>
                          <a:spcPts val="0"/>
                        </a:spcBef>
                        <a:spcAft>
                          <a:spcPts val="0"/>
                        </a:spcAft>
                        <a:buNone/>
                      </a:pPr>
                      <a:r>
                        <a:rPr lang="en" sz="1800">
                          <a:solidFill>
                            <a:schemeClr val="dk2"/>
                          </a:solidFill>
                          <a:latin typeface="Spectral"/>
                          <a:ea typeface="Spectral"/>
                          <a:cs typeface="Spectral"/>
                          <a:sym typeface="Spectral"/>
                        </a:rPr>
                        <a:t>A)</a:t>
                      </a:r>
                      <a:r>
                        <a:rPr lang="en" sz="1800">
                          <a:solidFill>
                            <a:schemeClr val="dk1"/>
                          </a:solidFill>
                          <a:latin typeface="Spectral"/>
                          <a:ea typeface="Spectral"/>
                          <a:cs typeface="Spectral"/>
                          <a:sym typeface="Spectral"/>
                        </a:rPr>
                        <a:t> Hợp tử được tạo thành bị chết ở giai đoạn sớm</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latin typeface="Spectral"/>
                          <a:ea typeface="Spectral"/>
                          <a:cs typeface="Spectral"/>
                          <a:sym typeface="Spectral"/>
                        </a:rPr>
                        <a:t>B)</a:t>
                      </a:r>
                      <a:r>
                        <a:rPr lang="en" sz="1800">
                          <a:solidFill>
                            <a:schemeClr val="dk1"/>
                          </a:solidFill>
                          <a:latin typeface="Spectral"/>
                          <a:ea typeface="Spectral"/>
                          <a:cs typeface="Spectral"/>
                          <a:sym typeface="Spectral"/>
                        </a:rPr>
                        <a:t> Trứng đã được thụ tinh nhưng không rụng</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r h="779525">
                <a:tc>
                  <a:txBody>
                    <a:bodyPr/>
                    <a:lstStyle/>
                    <a:p>
                      <a:pPr marL="57150" lvl="0" indent="0" algn="l"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highlight>
                            <a:srgbClr val="F4CCCC"/>
                          </a:highlight>
                          <a:latin typeface="Spectral"/>
                          <a:ea typeface="Spectral"/>
                          <a:cs typeface="Spectral"/>
                          <a:sym typeface="Spectral"/>
                        </a:rPr>
                        <a:t>C)</a:t>
                      </a:r>
                      <a:r>
                        <a:rPr lang="en" sz="1800">
                          <a:solidFill>
                            <a:schemeClr val="dk1"/>
                          </a:solidFill>
                          <a:highlight>
                            <a:srgbClr val="F4CCCC"/>
                          </a:highlight>
                          <a:latin typeface="Spectral"/>
                          <a:ea typeface="Spectral"/>
                          <a:cs typeface="Spectral"/>
                          <a:sym typeface="Spectral"/>
                        </a:rPr>
                        <a:t> Trứng chín và rụng nhưng không được thụ tinh</a:t>
                      </a:r>
                      <a:endParaRPr sz="1800">
                        <a:solidFill>
                          <a:schemeClr val="dk1"/>
                        </a:solidFill>
                        <a:highlight>
                          <a:srgbClr val="F4CCCC"/>
                        </a:highlight>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latin typeface="Spectral"/>
                          <a:ea typeface="Spectral"/>
                          <a:cs typeface="Spectral"/>
                          <a:sym typeface="Spectral"/>
                        </a:rPr>
                        <a:t>D) </a:t>
                      </a:r>
                      <a:r>
                        <a:rPr lang="en" sz="1800">
                          <a:solidFill>
                            <a:schemeClr val="dk1"/>
                          </a:solidFill>
                          <a:latin typeface="Spectral"/>
                          <a:ea typeface="Spectral"/>
                          <a:cs typeface="Spectral"/>
                          <a:sym typeface="Spectral"/>
                        </a:rPr>
                        <a:t>Trứng không có khả năng thụ tinh</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bl>
          </a:graphicData>
        </a:graphic>
      </p:graphicFrame>
      <p:grpSp>
        <p:nvGrpSpPr>
          <p:cNvPr id="1255" name="Google Shape;1255;p56"/>
          <p:cNvGrpSpPr/>
          <p:nvPr/>
        </p:nvGrpSpPr>
        <p:grpSpPr>
          <a:xfrm>
            <a:off x="7156544" y="1231975"/>
            <a:ext cx="1644118" cy="4562550"/>
            <a:chOff x="5085475" y="1582338"/>
            <a:chExt cx="1085800" cy="3013175"/>
          </a:xfrm>
        </p:grpSpPr>
        <p:sp>
          <p:nvSpPr>
            <p:cNvPr id="1256" name="Google Shape;1256;p56"/>
            <p:cNvSpPr/>
            <p:nvPr/>
          </p:nvSpPr>
          <p:spPr>
            <a:xfrm>
              <a:off x="5089650" y="2221313"/>
              <a:ext cx="215175" cy="610075"/>
            </a:xfrm>
            <a:custGeom>
              <a:avLst/>
              <a:gdLst/>
              <a:ahLst/>
              <a:cxnLst/>
              <a:rect l="l" t="t" r="r" b="b"/>
              <a:pathLst>
                <a:path w="8607" h="24403" extrusionOk="0">
                  <a:moveTo>
                    <a:pt x="5537" y="0"/>
                  </a:moveTo>
                  <a:cubicBezTo>
                    <a:pt x="4070" y="1801"/>
                    <a:pt x="3102" y="3936"/>
                    <a:pt x="2669" y="6238"/>
                  </a:cubicBezTo>
                  <a:cubicBezTo>
                    <a:pt x="1901" y="10141"/>
                    <a:pt x="0" y="17446"/>
                    <a:pt x="234" y="19981"/>
                  </a:cubicBezTo>
                  <a:cubicBezTo>
                    <a:pt x="467" y="22516"/>
                    <a:pt x="1067" y="23917"/>
                    <a:pt x="3369" y="24351"/>
                  </a:cubicBezTo>
                  <a:cubicBezTo>
                    <a:pt x="3571" y="24386"/>
                    <a:pt x="3765" y="24403"/>
                    <a:pt x="3951" y="24403"/>
                  </a:cubicBezTo>
                  <a:cubicBezTo>
                    <a:pt x="5892" y="24403"/>
                    <a:pt x="7013" y="22601"/>
                    <a:pt x="7439" y="21048"/>
                  </a:cubicBezTo>
                  <a:cubicBezTo>
                    <a:pt x="7739" y="19914"/>
                    <a:pt x="7972" y="18780"/>
                    <a:pt x="8139" y="17613"/>
                  </a:cubicBezTo>
                  <a:lnTo>
                    <a:pt x="8606" y="8339"/>
                  </a:lnTo>
                  <a:cubicBezTo>
                    <a:pt x="8606" y="8339"/>
                    <a:pt x="7772" y="2735"/>
                    <a:pt x="7372" y="1568"/>
                  </a:cubicBezTo>
                  <a:cubicBezTo>
                    <a:pt x="6972" y="400"/>
                    <a:pt x="5537" y="0"/>
                    <a:pt x="5537"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6"/>
            <p:cNvSpPr/>
            <p:nvPr/>
          </p:nvSpPr>
          <p:spPr>
            <a:xfrm>
              <a:off x="5901050" y="2174013"/>
              <a:ext cx="264375" cy="631075"/>
            </a:xfrm>
            <a:custGeom>
              <a:avLst/>
              <a:gdLst/>
              <a:ahLst/>
              <a:cxnLst/>
              <a:rect l="l" t="t" r="r" b="b"/>
              <a:pathLst>
                <a:path w="10575" h="25243" extrusionOk="0">
                  <a:moveTo>
                    <a:pt x="3678" y="0"/>
                  </a:moveTo>
                  <a:cubicBezTo>
                    <a:pt x="2639" y="0"/>
                    <a:pt x="35" y="8129"/>
                    <a:pt x="67" y="9164"/>
                  </a:cubicBezTo>
                  <a:cubicBezTo>
                    <a:pt x="134" y="10265"/>
                    <a:pt x="1" y="18637"/>
                    <a:pt x="834" y="21339"/>
                  </a:cubicBezTo>
                  <a:cubicBezTo>
                    <a:pt x="1668" y="24041"/>
                    <a:pt x="3136" y="25242"/>
                    <a:pt x="6272" y="25242"/>
                  </a:cubicBezTo>
                  <a:cubicBezTo>
                    <a:pt x="9407" y="25242"/>
                    <a:pt x="10308" y="23974"/>
                    <a:pt x="10441" y="22840"/>
                  </a:cubicBezTo>
                  <a:cubicBezTo>
                    <a:pt x="10575" y="21706"/>
                    <a:pt x="10241" y="20005"/>
                    <a:pt x="8707" y="14901"/>
                  </a:cubicBezTo>
                  <a:cubicBezTo>
                    <a:pt x="7139" y="9764"/>
                    <a:pt x="6172" y="5628"/>
                    <a:pt x="5371" y="2726"/>
                  </a:cubicBezTo>
                  <a:cubicBezTo>
                    <a:pt x="4697" y="176"/>
                    <a:pt x="3971" y="21"/>
                    <a:pt x="3805" y="21"/>
                  </a:cubicBezTo>
                  <a:cubicBezTo>
                    <a:pt x="3782" y="21"/>
                    <a:pt x="3770" y="24"/>
                    <a:pt x="3770" y="24"/>
                  </a:cubicBezTo>
                  <a:cubicBezTo>
                    <a:pt x="3741" y="8"/>
                    <a:pt x="3710" y="0"/>
                    <a:pt x="3678"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6"/>
            <p:cNvSpPr/>
            <p:nvPr/>
          </p:nvSpPr>
          <p:spPr>
            <a:xfrm>
              <a:off x="5335650" y="4384038"/>
              <a:ext cx="294400" cy="211475"/>
            </a:xfrm>
            <a:custGeom>
              <a:avLst/>
              <a:gdLst/>
              <a:ahLst/>
              <a:cxnLst/>
              <a:rect l="l" t="t" r="r" b="b"/>
              <a:pathLst>
                <a:path w="11776" h="8459" extrusionOk="0">
                  <a:moveTo>
                    <a:pt x="8859" y="0"/>
                  </a:moveTo>
                  <a:cubicBezTo>
                    <a:pt x="7272" y="0"/>
                    <a:pt x="5297" y="1080"/>
                    <a:pt x="4871" y="1554"/>
                  </a:cubicBezTo>
                  <a:cubicBezTo>
                    <a:pt x="4871" y="1554"/>
                    <a:pt x="2802" y="3722"/>
                    <a:pt x="1602" y="5123"/>
                  </a:cubicBezTo>
                  <a:cubicBezTo>
                    <a:pt x="401" y="6491"/>
                    <a:pt x="0" y="7325"/>
                    <a:pt x="1968" y="8192"/>
                  </a:cubicBezTo>
                  <a:cubicBezTo>
                    <a:pt x="2413" y="8377"/>
                    <a:pt x="2909" y="8459"/>
                    <a:pt x="3423" y="8459"/>
                  </a:cubicBezTo>
                  <a:cubicBezTo>
                    <a:pt x="5225" y="8459"/>
                    <a:pt x="7239" y="7455"/>
                    <a:pt x="7939" y="6391"/>
                  </a:cubicBezTo>
                  <a:cubicBezTo>
                    <a:pt x="8840" y="4990"/>
                    <a:pt x="10775" y="3422"/>
                    <a:pt x="10775" y="3422"/>
                  </a:cubicBezTo>
                  <a:cubicBezTo>
                    <a:pt x="10775" y="3422"/>
                    <a:pt x="11775" y="2288"/>
                    <a:pt x="10475" y="653"/>
                  </a:cubicBezTo>
                  <a:cubicBezTo>
                    <a:pt x="10088" y="180"/>
                    <a:pt x="9506" y="0"/>
                    <a:pt x="8859"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6"/>
            <p:cNvSpPr/>
            <p:nvPr/>
          </p:nvSpPr>
          <p:spPr>
            <a:xfrm>
              <a:off x="5761775" y="4406663"/>
              <a:ext cx="329425" cy="150725"/>
            </a:xfrm>
            <a:custGeom>
              <a:avLst/>
              <a:gdLst/>
              <a:ahLst/>
              <a:cxnLst/>
              <a:rect l="l" t="t" r="r" b="b"/>
              <a:pathLst>
                <a:path w="13177" h="6029" extrusionOk="0">
                  <a:moveTo>
                    <a:pt x="6104" y="1"/>
                  </a:moveTo>
                  <a:cubicBezTo>
                    <a:pt x="4768" y="1"/>
                    <a:pt x="2883" y="109"/>
                    <a:pt x="1802" y="649"/>
                  </a:cubicBezTo>
                  <a:cubicBezTo>
                    <a:pt x="1" y="1550"/>
                    <a:pt x="101" y="2450"/>
                    <a:pt x="101" y="2450"/>
                  </a:cubicBezTo>
                  <a:cubicBezTo>
                    <a:pt x="101" y="2450"/>
                    <a:pt x="2169" y="2751"/>
                    <a:pt x="3237" y="3718"/>
                  </a:cubicBezTo>
                  <a:cubicBezTo>
                    <a:pt x="4104" y="4477"/>
                    <a:pt x="6778" y="6029"/>
                    <a:pt x="9110" y="6029"/>
                  </a:cubicBezTo>
                  <a:cubicBezTo>
                    <a:pt x="9647" y="6029"/>
                    <a:pt x="10167" y="5946"/>
                    <a:pt x="10642" y="5753"/>
                  </a:cubicBezTo>
                  <a:cubicBezTo>
                    <a:pt x="13177" y="4719"/>
                    <a:pt x="11542" y="3051"/>
                    <a:pt x="10175" y="1850"/>
                  </a:cubicBezTo>
                  <a:cubicBezTo>
                    <a:pt x="9374" y="1149"/>
                    <a:pt x="8540" y="549"/>
                    <a:pt x="7640" y="49"/>
                  </a:cubicBezTo>
                  <a:cubicBezTo>
                    <a:pt x="7640" y="49"/>
                    <a:pt x="6994" y="1"/>
                    <a:pt x="6104"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6"/>
            <p:cNvSpPr/>
            <p:nvPr/>
          </p:nvSpPr>
          <p:spPr>
            <a:xfrm>
              <a:off x="5364000" y="3690688"/>
              <a:ext cx="626300" cy="784750"/>
            </a:xfrm>
            <a:custGeom>
              <a:avLst/>
              <a:gdLst/>
              <a:ahLst/>
              <a:cxnLst/>
              <a:rect l="l" t="t" r="r" b="b"/>
              <a:pathLst>
                <a:path w="25052" h="31390" extrusionOk="0">
                  <a:moveTo>
                    <a:pt x="22383" y="0"/>
                  </a:moveTo>
                  <a:cubicBezTo>
                    <a:pt x="22383" y="0"/>
                    <a:pt x="13534" y="802"/>
                    <a:pt x="7843" y="802"/>
                  </a:cubicBezTo>
                  <a:cubicBezTo>
                    <a:pt x="7730" y="802"/>
                    <a:pt x="7617" y="802"/>
                    <a:pt x="7506" y="801"/>
                  </a:cubicBezTo>
                  <a:lnTo>
                    <a:pt x="1435" y="734"/>
                  </a:lnTo>
                  <a:cubicBezTo>
                    <a:pt x="1435" y="734"/>
                    <a:pt x="1035" y="1168"/>
                    <a:pt x="1368" y="3069"/>
                  </a:cubicBezTo>
                  <a:cubicBezTo>
                    <a:pt x="1368" y="3069"/>
                    <a:pt x="2336" y="10308"/>
                    <a:pt x="1869" y="12476"/>
                  </a:cubicBezTo>
                  <a:cubicBezTo>
                    <a:pt x="1368" y="14644"/>
                    <a:pt x="1" y="15912"/>
                    <a:pt x="1035" y="18013"/>
                  </a:cubicBezTo>
                  <a:cubicBezTo>
                    <a:pt x="1802" y="19648"/>
                    <a:pt x="2336" y="21382"/>
                    <a:pt x="2702" y="23150"/>
                  </a:cubicBezTo>
                  <a:cubicBezTo>
                    <a:pt x="2803" y="23884"/>
                    <a:pt x="2169" y="24051"/>
                    <a:pt x="2702" y="24818"/>
                  </a:cubicBezTo>
                  <a:cubicBezTo>
                    <a:pt x="3103" y="25319"/>
                    <a:pt x="3403" y="25852"/>
                    <a:pt x="3670" y="26453"/>
                  </a:cubicBezTo>
                  <a:cubicBezTo>
                    <a:pt x="3670" y="26619"/>
                    <a:pt x="2936" y="27654"/>
                    <a:pt x="2936" y="27887"/>
                  </a:cubicBezTo>
                  <a:cubicBezTo>
                    <a:pt x="2936" y="28121"/>
                    <a:pt x="3303" y="29622"/>
                    <a:pt x="3303" y="29622"/>
                  </a:cubicBezTo>
                  <a:cubicBezTo>
                    <a:pt x="3303" y="29622"/>
                    <a:pt x="3999" y="29478"/>
                    <a:pt x="4852" y="29478"/>
                  </a:cubicBezTo>
                  <a:cubicBezTo>
                    <a:pt x="5420" y="29478"/>
                    <a:pt x="6058" y="29542"/>
                    <a:pt x="6605" y="29755"/>
                  </a:cubicBezTo>
                  <a:cubicBezTo>
                    <a:pt x="7606" y="30189"/>
                    <a:pt x="8573" y="30722"/>
                    <a:pt x="9441" y="31390"/>
                  </a:cubicBezTo>
                  <a:cubicBezTo>
                    <a:pt x="9441" y="31390"/>
                    <a:pt x="10708" y="30889"/>
                    <a:pt x="11142" y="30189"/>
                  </a:cubicBezTo>
                  <a:cubicBezTo>
                    <a:pt x="11375" y="29788"/>
                    <a:pt x="11509" y="29355"/>
                    <a:pt x="11542" y="28921"/>
                  </a:cubicBezTo>
                  <a:cubicBezTo>
                    <a:pt x="11609" y="28688"/>
                    <a:pt x="12209" y="27420"/>
                    <a:pt x="12143" y="26453"/>
                  </a:cubicBezTo>
                  <a:cubicBezTo>
                    <a:pt x="12109" y="25485"/>
                    <a:pt x="11442" y="23451"/>
                    <a:pt x="11442" y="22250"/>
                  </a:cubicBezTo>
                  <a:cubicBezTo>
                    <a:pt x="11442" y="21049"/>
                    <a:pt x="12343" y="19715"/>
                    <a:pt x="12343" y="17780"/>
                  </a:cubicBezTo>
                  <a:cubicBezTo>
                    <a:pt x="12343" y="15845"/>
                    <a:pt x="11442" y="3503"/>
                    <a:pt x="11442" y="3503"/>
                  </a:cubicBezTo>
                  <a:lnTo>
                    <a:pt x="12276" y="3203"/>
                  </a:lnTo>
                  <a:cubicBezTo>
                    <a:pt x="12276" y="3203"/>
                    <a:pt x="13577" y="10541"/>
                    <a:pt x="13577" y="13977"/>
                  </a:cubicBezTo>
                  <a:cubicBezTo>
                    <a:pt x="13577" y="17413"/>
                    <a:pt x="12576" y="21683"/>
                    <a:pt x="13243" y="22550"/>
                  </a:cubicBezTo>
                  <a:cubicBezTo>
                    <a:pt x="13877" y="23384"/>
                    <a:pt x="14678" y="24118"/>
                    <a:pt x="14678" y="24284"/>
                  </a:cubicBezTo>
                  <a:cubicBezTo>
                    <a:pt x="14678" y="24451"/>
                    <a:pt x="13877" y="25786"/>
                    <a:pt x="14077" y="26453"/>
                  </a:cubicBezTo>
                  <a:cubicBezTo>
                    <a:pt x="14344" y="27320"/>
                    <a:pt x="14611" y="28221"/>
                    <a:pt x="14778" y="29088"/>
                  </a:cubicBezTo>
                  <a:cubicBezTo>
                    <a:pt x="14778" y="29455"/>
                    <a:pt x="15445" y="30856"/>
                    <a:pt x="16012" y="31089"/>
                  </a:cubicBezTo>
                  <a:cubicBezTo>
                    <a:pt x="16099" y="31127"/>
                    <a:pt x="16180" y="31145"/>
                    <a:pt x="16268" y="31145"/>
                  </a:cubicBezTo>
                  <a:cubicBezTo>
                    <a:pt x="16721" y="31145"/>
                    <a:pt x="17368" y="30680"/>
                    <a:pt x="20048" y="30122"/>
                  </a:cubicBezTo>
                  <a:cubicBezTo>
                    <a:pt x="23250" y="29455"/>
                    <a:pt x="25052" y="29655"/>
                    <a:pt x="24718" y="28688"/>
                  </a:cubicBezTo>
                  <a:cubicBezTo>
                    <a:pt x="24418" y="27720"/>
                    <a:pt x="24118" y="26453"/>
                    <a:pt x="23784" y="26219"/>
                  </a:cubicBezTo>
                  <a:cubicBezTo>
                    <a:pt x="23417" y="25952"/>
                    <a:pt x="23884" y="25786"/>
                    <a:pt x="23784" y="24885"/>
                  </a:cubicBezTo>
                  <a:cubicBezTo>
                    <a:pt x="23651" y="23984"/>
                    <a:pt x="22984" y="23017"/>
                    <a:pt x="22383" y="21583"/>
                  </a:cubicBezTo>
                  <a:cubicBezTo>
                    <a:pt x="21783" y="20115"/>
                    <a:pt x="22617" y="18547"/>
                    <a:pt x="22850" y="17046"/>
                  </a:cubicBezTo>
                  <a:cubicBezTo>
                    <a:pt x="23117" y="15545"/>
                    <a:pt x="22750" y="13310"/>
                    <a:pt x="22150" y="10842"/>
                  </a:cubicBezTo>
                  <a:cubicBezTo>
                    <a:pt x="21549" y="8406"/>
                    <a:pt x="22083" y="2369"/>
                    <a:pt x="22083" y="2369"/>
                  </a:cubicBezTo>
                  <a:lnTo>
                    <a:pt x="22383"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6"/>
            <p:cNvSpPr/>
            <p:nvPr/>
          </p:nvSpPr>
          <p:spPr>
            <a:xfrm>
              <a:off x="5946925" y="3138613"/>
              <a:ext cx="114275" cy="660500"/>
            </a:xfrm>
            <a:custGeom>
              <a:avLst/>
              <a:gdLst/>
              <a:ahLst/>
              <a:cxnLst/>
              <a:rect l="l" t="t" r="r" b="b"/>
              <a:pathLst>
                <a:path w="4571" h="26420" extrusionOk="0">
                  <a:moveTo>
                    <a:pt x="1435" y="1"/>
                  </a:moveTo>
                  <a:cubicBezTo>
                    <a:pt x="1034" y="1402"/>
                    <a:pt x="734" y="2870"/>
                    <a:pt x="601" y="4337"/>
                  </a:cubicBezTo>
                  <a:cubicBezTo>
                    <a:pt x="467" y="6139"/>
                    <a:pt x="0" y="26420"/>
                    <a:pt x="167" y="26420"/>
                  </a:cubicBezTo>
                  <a:lnTo>
                    <a:pt x="4570" y="26420"/>
                  </a:lnTo>
                  <a:cubicBezTo>
                    <a:pt x="4403" y="23151"/>
                    <a:pt x="4003" y="19882"/>
                    <a:pt x="3369" y="16680"/>
                  </a:cubicBezTo>
                  <a:cubicBezTo>
                    <a:pt x="2268" y="10942"/>
                    <a:pt x="1435" y="1"/>
                    <a:pt x="1435" y="1"/>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6"/>
            <p:cNvSpPr/>
            <p:nvPr/>
          </p:nvSpPr>
          <p:spPr>
            <a:xfrm>
              <a:off x="5223900" y="2009213"/>
              <a:ext cx="786425" cy="1846275"/>
            </a:xfrm>
            <a:custGeom>
              <a:avLst/>
              <a:gdLst/>
              <a:ahLst/>
              <a:cxnLst/>
              <a:rect l="l" t="t" r="r" b="b"/>
              <a:pathLst>
                <a:path w="31457" h="73851" extrusionOk="0">
                  <a:moveTo>
                    <a:pt x="16758" y="1"/>
                  </a:moveTo>
                  <a:cubicBezTo>
                    <a:pt x="15390" y="1"/>
                    <a:pt x="12209" y="545"/>
                    <a:pt x="12209" y="545"/>
                  </a:cubicBezTo>
                  <a:cubicBezTo>
                    <a:pt x="12209" y="545"/>
                    <a:pt x="7106" y="3981"/>
                    <a:pt x="4437" y="5182"/>
                  </a:cubicBezTo>
                  <a:cubicBezTo>
                    <a:pt x="1802" y="6383"/>
                    <a:pt x="334" y="7950"/>
                    <a:pt x="167" y="8517"/>
                  </a:cubicBezTo>
                  <a:cubicBezTo>
                    <a:pt x="1" y="9084"/>
                    <a:pt x="3069" y="17724"/>
                    <a:pt x="3069" y="17724"/>
                  </a:cubicBezTo>
                  <a:cubicBezTo>
                    <a:pt x="3069" y="17724"/>
                    <a:pt x="2869" y="46344"/>
                    <a:pt x="2869" y="51181"/>
                  </a:cubicBezTo>
                  <a:cubicBezTo>
                    <a:pt x="2869" y="55985"/>
                    <a:pt x="1368" y="70495"/>
                    <a:pt x="1535" y="70495"/>
                  </a:cubicBezTo>
                  <a:cubicBezTo>
                    <a:pt x="1735" y="70495"/>
                    <a:pt x="6539" y="73631"/>
                    <a:pt x="13177" y="73831"/>
                  </a:cubicBezTo>
                  <a:cubicBezTo>
                    <a:pt x="13701" y="73844"/>
                    <a:pt x="14197" y="73850"/>
                    <a:pt x="14667" y="73850"/>
                  </a:cubicBezTo>
                  <a:cubicBezTo>
                    <a:pt x="20120" y="73850"/>
                    <a:pt x="22083" y="73030"/>
                    <a:pt x="24018" y="73030"/>
                  </a:cubicBezTo>
                  <a:cubicBezTo>
                    <a:pt x="26086" y="73030"/>
                    <a:pt x="30255" y="73030"/>
                    <a:pt x="30356" y="72430"/>
                  </a:cubicBezTo>
                  <a:cubicBezTo>
                    <a:pt x="30422" y="71829"/>
                    <a:pt x="30456" y="58520"/>
                    <a:pt x="30522" y="52315"/>
                  </a:cubicBezTo>
                  <a:cubicBezTo>
                    <a:pt x="30589" y="46111"/>
                    <a:pt x="30656" y="41708"/>
                    <a:pt x="30522" y="40674"/>
                  </a:cubicBezTo>
                  <a:cubicBezTo>
                    <a:pt x="30389" y="39673"/>
                    <a:pt x="28721" y="17624"/>
                    <a:pt x="28721" y="17624"/>
                  </a:cubicBezTo>
                  <a:cubicBezTo>
                    <a:pt x="28721" y="17624"/>
                    <a:pt x="29955" y="13921"/>
                    <a:pt x="30689" y="10986"/>
                  </a:cubicBezTo>
                  <a:cubicBezTo>
                    <a:pt x="31456" y="8017"/>
                    <a:pt x="31423" y="7683"/>
                    <a:pt x="30522" y="6349"/>
                  </a:cubicBezTo>
                  <a:cubicBezTo>
                    <a:pt x="29622" y="5015"/>
                    <a:pt x="22817" y="1412"/>
                    <a:pt x="21616" y="979"/>
                  </a:cubicBezTo>
                  <a:cubicBezTo>
                    <a:pt x="20148" y="445"/>
                    <a:pt x="18614" y="111"/>
                    <a:pt x="17046" y="11"/>
                  </a:cubicBezTo>
                  <a:cubicBezTo>
                    <a:pt x="16963" y="4"/>
                    <a:pt x="16866" y="1"/>
                    <a:pt x="16758"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6"/>
            <p:cNvSpPr/>
            <p:nvPr/>
          </p:nvSpPr>
          <p:spPr>
            <a:xfrm>
              <a:off x="5085475" y="2634938"/>
              <a:ext cx="308575" cy="318650"/>
            </a:xfrm>
            <a:custGeom>
              <a:avLst/>
              <a:gdLst/>
              <a:ahLst/>
              <a:cxnLst/>
              <a:rect l="l" t="t" r="r" b="b"/>
              <a:pathLst>
                <a:path w="12343" h="12746" extrusionOk="0">
                  <a:moveTo>
                    <a:pt x="6438" y="0"/>
                  </a:moveTo>
                  <a:lnTo>
                    <a:pt x="834" y="2569"/>
                  </a:lnTo>
                  <a:cubicBezTo>
                    <a:pt x="0" y="3870"/>
                    <a:pt x="300" y="6305"/>
                    <a:pt x="1268" y="8039"/>
                  </a:cubicBezTo>
                  <a:cubicBezTo>
                    <a:pt x="2235" y="9774"/>
                    <a:pt x="3236" y="9974"/>
                    <a:pt x="4870" y="11108"/>
                  </a:cubicBezTo>
                  <a:cubicBezTo>
                    <a:pt x="6249" y="12093"/>
                    <a:pt x="6892" y="12745"/>
                    <a:pt x="8241" y="12745"/>
                  </a:cubicBezTo>
                  <a:cubicBezTo>
                    <a:pt x="8491" y="12745"/>
                    <a:pt x="8765" y="12723"/>
                    <a:pt x="9073" y="12676"/>
                  </a:cubicBezTo>
                  <a:cubicBezTo>
                    <a:pt x="11075" y="12376"/>
                    <a:pt x="10775" y="9941"/>
                    <a:pt x="11308" y="8506"/>
                  </a:cubicBezTo>
                  <a:cubicBezTo>
                    <a:pt x="11842" y="7072"/>
                    <a:pt x="12342" y="6171"/>
                    <a:pt x="11842" y="4970"/>
                  </a:cubicBezTo>
                  <a:cubicBezTo>
                    <a:pt x="11375" y="3736"/>
                    <a:pt x="9140" y="3403"/>
                    <a:pt x="8173" y="2602"/>
                  </a:cubicBezTo>
                  <a:cubicBezTo>
                    <a:pt x="7205" y="1835"/>
                    <a:pt x="6438" y="0"/>
                    <a:pt x="64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6"/>
            <p:cNvSpPr/>
            <p:nvPr/>
          </p:nvSpPr>
          <p:spPr>
            <a:xfrm>
              <a:off x="5085475" y="2634938"/>
              <a:ext cx="308575" cy="324425"/>
            </a:xfrm>
            <a:custGeom>
              <a:avLst/>
              <a:gdLst/>
              <a:ahLst/>
              <a:cxnLst/>
              <a:rect l="l" t="t" r="r" b="b"/>
              <a:pathLst>
                <a:path w="12343" h="12977" fill="none" extrusionOk="0">
                  <a:moveTo>
                    <a:pt x="6438" y="0"/>
                  </a:moveTo>
                  <a:cubicBezTo>
                    <a:pt x="6438" y="0"/>
                    <a:pt x="7205" y="1835"/>
                    <a:pt x="8173" y="2602"/>
                  </a:cubicBezTo>
                  <a:cubicBezTo>
                    <a:pt x="9140" y="3403"/>
                    <a:pt x="11375" y="3736"/>
                    <a:pt x="11842" y="4970"/>
                  </a:cubicBezTo>
                  <a:cubicBezTo>
                    <a:pt x="12342" y="6171"/>
                    <a:pt x="11842" y="7072"/>
                    <a:pt x="11308" y="8506"/>
                  </a:cubicBezTo>
                  <a:cubicBezTo>
                    <a:pt x="10775" y="9941"/>
                    <a:pt x="11075" y="12376"/>
                    <a:pt x="9073" y="12676"/>
                  </a:cubicBezTo>
                  <a:cubicBezTo>
                    <a:pt x="7105" y="12976"/>
                    <a:pt x="6505" y="12276"/>
                    <a:pt x="4870" y="11108"/>
                  </a:cubicBezTo>
                  <a:cubicBezTo>
                    <a:pt x="3236" y="9974"/>
                    <a:pt x="2235" y="9774"/>
                    <a:pt x="1268" y="8039"/>
                  </a:cubicBezTo>
                  <a:cubicBezTo>
                    <a:pt x="300" y="6305"/>
                    <a:pt x="0" y="3870"/>
                    <a:pt x="834" y="25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6"/>
            <p:cNvSpPr/>
            <p:nvPr/>
          </p:nvSpPr>
          <p:spPr>
            <a:xfrm>
              <a:off x="5506600" y="1963613"/>
              <a:ext cx="211000" cy="150025"/>
            </a:xfrm>
            <a:custGeom>
              <a:avLst/>
              <a:gdLst/>
              <a:ahLst/>
              <a:cxnLst/>
              <a:rect l="l" t="t" r="r" b="b"/>
              <a:pathLst>
                <a:path w="8440" h="6001" extrusionOk="0">
                  <a:moveTo>
                    <a:pt x="668" y="1"/>
                  </a:moveTo>
                  <a:lnTo>
                    <a:pt x="501" y="5071"/>
                  </a:lnTo>
                  <a:cubicBezTo>
                    <a:pt x="501" y="5071"/>
                    <a:pt x="1" y="5771"/>
                    <a:pt x="2903" y="5972"/>
                  </a:cubicBezTo>
                  <a:cubicBezTo>
                    <a:pt x="3255" y="5991"/>
                    <a:pt x="3609" y="6000"/>
                    <a:pt x="3963" y="6000"/>
                  </a:cubicBezTo>
                  <a:cubicBezTo>
                    <a:pt x="5454" y="6000"/>
                    <a:pt x="6958" y="5834"/>
                    <a:pt x="8440" y="5538"/>
                  </a:cubicBezTo>
                  <a:lnTo>
                    <a:pt x="7973" y="67"/>
                  </a:lnTo>
                  <a:cubicBezTo>
                    <a:pt x="7973" y="67"/>
                    <a:pt x="5966" y="884"/>
                    <a:pt x="4283" y="884"/>
                  </a:cubicBezTo>
                  <a:cubicBezTo>
                    <a:pt x="3896" y="884"/>
                    <a:pt x="3527" y="840"/>
                    <a:pt x="3203" y="735"/>
                  </a:cubicBezTo>
                  <a:cubicBezTo>
                    <a:pt x="2369" y="434"/>
                    <a:pt x="1535" y="167"/>
                    <a:pt x="66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6"/>
            <p:cNvSpPr/>
            <p:nvPr/>
          </p:nvSpPr>
          <p:spPr>
            <a:xfrm>
              <a:off x="5469075" y="1931938"/>
              <a:ext cx="317750" cy="316275"/>
            </a:xfrm>
            <a:custGeom>
              <a:avLst/>
              <a:gdLst/>
              <a:ahLst/>
              <a:cxnLst/>
              <a:rect l="l" t="t" r="r" b="b"/>
              <a:pathLst>
                <a:path w="12710" h="12651" extrusionOk="0">
                  <a:moveTo>
                    <a:pt x="1035" y="0"/>
                  </a:moveTo>
                  <a:cubicBezTo>
                    <a:pt x="1035" y="0"/>
                    <a:pt x="601" y="5838"/>
                    <a:pt x="301" y="7606"/>
                  </a:cubicBezTo>
                  <a:cubicBezTo>
                    <a:pt x="1" y="9340"/>
                    <a:pt x="67" y="10408"/>
                    <a:pt x="734" y="10841"/>
                  </a:cubicBezTo>
                  <a:cubicBezTo>
                    <a:pt x="1341" y="11256"/>
                    <a:pt x="4916" y="12651"/>
                    <a:pt x="6975" y="12651"/>
                  </a:cubicBezTo>
                  <a:cubicBezTo>
                    <a:pt x="7066" y="12651"/>
                    <a:pt x="7154" y="12648"/>
                    <a:pt x="7239" y="12642"/>
                  </a:cubicBezTo>
                  <a:cubicBezTo>
                    <a:pt x="9207" y="12542"/>
                    <a:pt x="12243" y="10708"/>
                    <a:pt x="12476" y="10174"/>
                  </a:cubicBezTo>
                  <a:cubicBezTo>
                    <a:pt x="12710" y="9640"/>
                    <a:pt x="10675" y="1134"/>
                    <a:pt x="10675" y="1134"/>
                  </a:cubicBezTo>
                  <a:lnTo>
                    <a:pt x="10375" y="1501"/>
                  </a:lnTo>
                  <a:cubicBezTo>
                    <a:pt x="10375" y="1501"/>
                    <a:pt x="10908" y="5971"/>
                    <a:pt x="10742" y="6071"/>
                  </a:cubicBezTo>
                  <a:cubicBezTo>
                    <a:pt x="10717" y="6088"/>
                    <a:pt x="10588" y="6095"/>
                    <a:pt x="10379" y="6095"/>
                  </a:cubicBezTo>
                  <a:cubicBezTo>
                    <a:pt x="8901" y="6095"/>
                    <a:pt x="3413" y="5729"/>
                    <a:pt x="2302" y="5671"/>
                  </a:cubicBezTo>
                  <a:cubicBezTo>
                    <a:pt x="1035" y="5604"/>
                    <a:pt x="1402" y="5537"/>
                    <a:pt x="1402" y="5537"/>
                  </a:cubicBezTo>
                  <a:lnTo>
                    <a:pt x="1335" y="434"/>
                  </a:lnTo>
                  <a:lnTo>
                    <a:pt x="1035" y="0"/>
                  </a:ln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6"/>
            <p:cNvSpPr/>
            <p:nvPr/>
          </p:nvSpPr>
          <p:spPr>
            <a:xfrm>
              <a:off x="5489925" y="2105388"/>
              <a:ext cx="263550" cy="24200"/>
            </a:xfrm>
            <a:custGeom>
              <a:avLst/>
              <a:gdLst/>
              <a:ahLst/>
              <a:cxnLst/>
              <a:rect l="l" t="t" r="r" b="b"/>
              <a:pathLst>
                <a:path w="10542" h="968" fill="none" extrusionOk="0">
                  <a:moveTo>
                    <a:pt x="0" y="0"/>
                  </a:moveTo>
                  <a:cubicBezTo>
                    <a:pt x="0" y="0"/>
                    <a:pt x="6605" y="968"/>
                    <a:pt x="10541" y="23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6"/>
            <p:cNvSpPr/>
            <p:nvPr/>
          </p:nvSpPr>
          <p:spPr>
            <a:xfrm>
              <a:off x="5483250" y="2143738"/>
              <a:ext cx="270225" cy="48400"/>
            </a:xfrm>
            <a:custGeom>
              <a:avLst/>
              <a:gdLst/>
              <a:ahLst/>
              <a:cxnLst/>
              <a:rect l="l" t="t" r="r" b="b"/>
              <a:pathLst>
                <a:path w="10809" h="1936" fill="none" extrusionOk="0">
                  <a:moveTo>
                    <a:pt x="1" y="1"/>
                  </a:moveTo>
                  <a:cubicBezTo>
                    <a:pt x="1" y="1"/>
                    <a:pt x="4571" y="1936"/>
                    <a:pt x="10808" y="2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6"/>
            <p:cNvSpPr/>
            <p:nvPr/>
          </p:nvSpPr>
          <p:spPr>
            <a:xfrm>
              <a:off x="5494925" y="2185438"/>
              <a:ext cx="258550" cy="62575"/>
            </a:xfrm>
            <a:custGeom>
              <a:avLst/>
              <a:gdLst/>
              <a:ahLst/>
              <a:cxnLst/>
              <a:rect l="l" t="t" r="r" b="b"/>
              <a:pathLst>
                <a:path w="10342" h="2503" fill="none" extrusionOk="0">
                  <a:moveTo>
                    <a:pt x="1" y="134"/>
                  </a:moveTo>
                  <a:cubicBezTo>
                    <a:pt x="1" y="134"/>
                    <a:pt x="4370" y="2502"/>
                    <a:pt x="10341" y="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6"/>
            <p:cNvSpPr/>
            <p:nvPr/>
          </p:nvSpPr>
          <p:spPr>
            <a:xfrm>
              <a:off x="5460725" y="1582338"/>
              <a:ext cx="307750" cy="458025"/>
            </a:xfrm>
            <a:custGeom>
              <a:avLst/>
              <a:gdLst/>
              <a:ahLst/>
              <a:cxnLst/>
              <a:rect l="l" t="t" r="r" b="b"/>
              <a:pathLst>
                <a:path w="12310" h="18321" extrusionOk="0">
                  <a:moveTo>
                    <a:pt x="6168" y="0"/>
                  </a:moveTo>
                  <a:cubicBezTo>
                    <a:pt x="6060" y="0"/>
                    <a:pt x="5950" y="3"/>
                    <a:pt x="5838" y="7"/>
                  </a:cubicBezTo>
                  <a:cubicBezTo>
                    <a:pt x="2703" y="141"/>
                    <a:pt x="34" y="1342"/>
                    <a:pt x="101" y="5178"/>
                  </a:cubicBezTo>
                  <a:cubicBezTo>
                    <a:pt x="101" y="5178"/>
                    <a:pt x="234" y="6345"/>
                    <a:pt x="401" y="7746"/>
                  </a:cubicBezTo>
                  <a:cubicBezTo>
                    <a:pt x="101" y="8347"/>
                    <a:pt x="1" y="9047"/>
                    <a:pt x="101" y="9714"/>
                  </a:cubicBezTo>
                  <a:cubicBezTo>
                    <a:pt x="201" y="10348"/>
                    <a:pt x="435" y="10982"/>
                    <a:pt x="768" y="11516"/>
                  </a:cubicBezTo>
                  <a:cubicBezTo>
                    <a:pt x="802" y="11883"/>
                    <a:pt x="802" y="12183"/>
                    <a:pt x="835" y="12416"/>
                  </a:cubicBezTo>
                  <a:cubicBezTo>
                    <a:pt x="868" y="14051"/>
                    <a:pt x="1969" y="15986"/>
                    <a:pt x="2936" y="16619"/>
                  </a:cubicBezTo>
                  <a:cubicBezTo>
                    <a:pt x="3904" y="17286"/>
                    <a:pt x="5705" y="18321"/>
                    <a:pt x="6839" y="18321"/>
                  </a:cubicBezTo>
                  <a:cubicBezTo>
                    <a:pt x="8007" y="18321"/>
                    <a:pt x="10041" y="17253"/>
                    <a:pt x="11009" y="15685"/>
                  </a:cubicBezTo>
                  <a:cubicBezTo>
                    <a:pt x="11776" y="14418"/>
                    <a:pt x="11843" y="13584"/>
                    <a:pt x="11843" y="12116"/>
                  </a:cubicBezTo>
                  <a:lnTo>
                    <a:pt x="11909" y="12116"/>
                  </a:lnTo>
                  <a:cubicBezTo>
                    <a:pt x="12076" y="11349"/>
                    <a:pt x="12176" y="10548"/>
                    <a:pt x="12210" y="9748"/>
                  </a:cubicBezTo>
                  <a:cubicBezTo>
                    <a:pt x="12243" y="9114"/>
                    <a:pt x="12176" y="8480"/>
                    <a:pt x="12043" y="7846"/>
                  </a:cubicBezTo>
                  <a:cubicBezTo>
                    <a:pt x="12176" y="5978"/>
                    <a:pt x="12310" y="4077"/>
                    <a:pt x="11843" y="3143"/>
                  </a:cubicBezTo>
                  <a:cubicBezTo>
                    <a:pt x="11167" y="1696"/>
                    <a:pt x="9096" y="0"/>
                    <a:pt x="6168"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6"/>
            <p:cNvSpPr/>
            <p:nvPr/>
          </p:nvSpPr>
          <p:spPr>
            <a:xfrm>
              <a:off x="5477425" y="1767638"/>
              <a:ext cx="28375" cy="55950"/>
            </a:xfrm>
            <a:custGeom>
              <a:avLst/>
              <a:gdLst/>
              <a:ahLst/>
              <a:cxnLst/>
              <a:rect l="l" t="t" r="r" b="b"/>
              <a:pathLst>
                <a:path w="1135" h="2238" extrusionOk="0">
                  <a:moveTo>
                    <a:pt x="1134" y="1"/>
                  </a:moveTo>
                  <a:lnTo>
                    <a:pt x="0" y="801"/>
                  </a:lnTo>
                  <a:cubicBezTo>
                    <a:pt x="0" y="801"/>
                    <a:pt x="160" y="2238"/>
                    <a:pt x="448" y="2238"/>
                  </a:cubicBezTo>
                  <a:cubicBezTo>
                    <a:pt x="454" y="2238"/>
                    <a:pt x="461" y="2237"/>
                    <a:pt x="467" y="2236"/>
                  </a:cubicBezTo>
                  <a:cubicBezTo>
                    <a:pt x="767" y="2169"/>
                    <a:pt x="1134" y="1"/>
                    <a:pt x="1134" y="1"/>
                  </a:cubicBezTo>
                  <a:close/>
                </a:path>
              </a:pathLst>
            </a:custGeom>
            <a:solidFill>
              <a:schemeClr val="l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6"/>
            <p:cNvSpPr/>
            <p:nvPr/>
          </p:nvSpPr>
          <p:spPr>
            <a:xfrm>
              <a:off x="5732600" y="1783488"/>
              <a:ext cx="28375" cy="48275"/>
            </a:xfrm>
            <a:custGeom>
              <a:avLst/>
              <a:gdLst/>
              <a:ahLst/>
              <a:cxnLst/>
              <a:rect l="l" t="t" r="r" b="b"/>
              <a:pathLst>
                <a:path w="1135" h="1931" extrusionOk="0">
                  <a:moveTo>
                    <a:pt x="0" y="0"/>
                  </a:moveTo>
                  <a:cubicBezTo>
                    <a:pt x="0" y="1"/>
                    <a:pt x="0" y="1668"/>
                    <a:pt x="434" y="1902"/>
                  </a:cubicBezTo>
                  <a:cubicBezTo>
                    <a:pt x="463" y="1921"/>
                    <a:pt x="492" y="1930"/>
                    <a:pt x="520" y="1930"/>
                  </a:cubicBezTo>
                  <a:cubicBezTo>
                    <a:pt x="876" y="1930"/>
                    <a:pt x="1135" y="467"/>
                    <a:pt x="1135" y="467"/>
                  </a:cubicBezTo>
                  <a:cubicBezTo>
                    <a:pt x="801" y="234"/>
                    <a:pt x="434" y="67"/>
                    <a:pt x="0" y="0"/>
                  </a:cubicBezTo>
                  <a:close/>
                </a:path>
              </a:pathLst>
            </a:custGeom>
            <a:solidFill>
              <a:schemeClr val="l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6"/>
            <p:cNvSpPr/>
            <p:nvPr/>
          </p:nvSpPr>
          <p:spPr>
            <a:xfrm>
              <a:off x="5461575" y="1582338"/>
              <a:ext cx="307750" cy="227850"/>
            </a:xfrm>
            <a:custGeom>
              <a:avLst/>
              <a:gdLst/>
              <a:ahLst/>
              <a:cxnLst/>
              <a:rect l="l" t="t" r="r" b="b"/>
              <a:pathLst>
                <a:path w="12310" h="9114" extrusionOk="0">
                  <a:moveTo>
                    <a:pt x="6134" y="0"/>
                  </a:moveTo>
                  <a:cubicBezTo>
                    <a:pt x="6026" y="0"/>
                    <a:pt x="5916" y="3"/>
                    <a:pt x="5804" y="7"/>
                  </a:cubicBezTo>
                  <a:cubicBezTo>
                    <a:pt x="2669" y="141"/>
                    <a:pt x="0" y="1342"/>
                    <a:pt x="67" y="5178"/>
                  </a:cubicBezTo>
                  <a:cubicBezTo>
                    <a:pt x="67" y="5178"/>
                    <a:pt x="200" y="6345"/>
                    <a:pt x="367" y="7746"/>
                  </a:cubicBezTo>
                  <a:cubicBezTo>
                    <a:pt x="167" y="8147"/>
                    <a:pt x="67" y="8580"/>
                    <a:pt x="34" y="9047"/>
                  </a:cubicBezTo>
                  <a:cubicBezTo>
                    <a:pt x="1100" y="8194"/>
                    <a:pt x="3030" y="6979"/>
                    <a:pt x="5442" y="6979"/>
                  </a:cubicBezTo>
                  <a:cubicBezTo>
                    <a:pt x="5670" y="6979"/>
                    <a:pt x="5902" y="6989"/>
                    <a:pt x="6138" y="7012"/>
                  </a:cubicBezTo>
                  <a:cubicBezTo>
                    <a:pt x="8306" y="7246"/>
                    <a:pt x="10341" y="7980"/>
                    <a:pt x="12176" y="9114"/>
                  </a:cubicBezTo>
                  <a:cubicBezTo>
                    <a:pt x="12142" y="8680"/>
                    <a:pt x="12109" y="8247"/>
                    <a:pt x="12009" y="7846"/>
                  </a:cubicBezTo>
                  <a:cubicBezTo>
                    <a:pt x="12142" y="5978"/>
                    <a:pt x="12309" y="4110"/>
                    <a:pt x="11809" y="3143"/>
                  </a:cubicBezTo>
                  <a:cubicBezTo>
                    <a:pt x="11133" y="1696"/>
                    <a:pt x="9062" y="0"/>
                    <a:pt x="6134"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6"/>
            <p:cNvSpPr/>
            <p:nvPr/>
          </p:nvSpPr>
          <p:spPr>
            <a:xfrm>
              <a:off x="5569975" y="1810163"/>
              <a:ext cx="89250" cy="92600"/>
            </a:xfrm>
            <a:custGeom>
              <a:avLst/>
              <a:gdLst/>
              <a:ahLst/>
              <a:cxnLst/>
              <a:rect l="l" t="t" r="r" b="b"/>
              <a:pathLst>
                <a:path w="3570" h="3704" fill="none" extrusionOk="0">
                  <a:moveTo>
                    <a:pt x="1035" y="168"/>
                  </a:moveTo>
                  <a:lnTo>
                    <a:pt x="668" y="2336"/>
                  </a:lnTo>
                  <a:cubicBezTo>
                    <a:pt x="668" y="2336"/>
                    <a:pt x="1" y="2403"/>
                    <a:pt x="268" y="2803"/>
                  </a:cubicBezTo>
                  <a:cubicBezTo>
                    <a:pt x="501" y="3237"/>
                    <a:pt x="1769" y="3704"/>
                    <a:pt x="2369" y="3537"/>
                  </a:cubicBezTo>
                  <a:cubicBezTo>
                    <a:pt x="2970" y="3370"/>
                    <a:pt x="3570" y="2770"/>
                    <a:pt x="3503" y="2503"/>
                  </a:cubicBezTo>
                  <a:cubicBezTo>
                    <a:pt x="3470" y="2369"/>
                    <a:pt x="3336" y="2269"/>
                    <a:pt x="3203" y="2202"/>
                  </a:cubicBezTo>
                  <a:lnTo>
                    <a:pt x="2436"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6"/>
            <p:cNvSpPr/>
            <p:nvPr/>
          </p:nvSpPr>
          <p:spPr>
            <a:xfrm>
              <a:off x="5579150" y="1922763"/>
              <a:ext cx="87600" cy="9200"/>
            </a:xfrm>
            <a:custGeom>
              <a:avLst/>
              <a:gdLst/>
              <a:ahLst/>
              <a:cxnLst/>
              <a:rect l="l" t="t" r="r" b="b"/>
              <a:pathLst>
                <a:path w="3504" h="368" fill="none" extrusionOk="0">
                  <a:moveTo>
                    <a:pt x="1" y="134"/>
                  </a:moveTo>
                  <a:cubicBezTo>
                    <a:pt x="1168" y="367"/>
                    <a:pt x="2369" y="334"/>
                    <a:pt x="3503"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6"/>
            <p:cNvSpPr/>
            <p:nvPr/>
          </p:nvSpPr>
          <p:spPr>
            <a:xfrm>
              <a:off x="5544125" y="1797663"/>
              <a:ext cx="18375" cy="29225"/>
            </a:xfrm>
            <a:custGeom>
              <a:avLst/>
              <a:gdLst/>
              <a:ahLst/>
              <a:cxnLst/>
              <a:rect l="l" t="t" r="r" b="b"/>
              <a:pathLst>
                <a:path w="735" h="1169" extrusionOk="0">
                  <a:moveTo>
                    <a:pt x="368" y="1"/>
                  </a:moveTo>
                  <a:cubicBezTo>
                    <a:pt x="167" y="1"/>
                    <a:pt x="1" y="267"/>
                    <a:pt x="1" y="568"/>
                  </a:cubicBezTo>
                  <a:cubicBezTo>
                    <a:pt x="1" y="901"/>
                    <a:pt x="167" y="1168"/>
                    <a:pt x="368" y="1168"/>
                  </a:cubicBezTo>
                  <a:cubicBezTo>
                    <a:pt x="568" y="1168"/>
                    <a:pt x="735" y="901"/>
                    <a:pt x="735" y="568"/>
                  </a:cubicBezTo>
                  <a:cubicBezTo>
                    <a:pt x="735" y="267"/>
                    <a:pt x="568"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6"/>
            <p:cNvSpPr/>
            <p:nvPr/>
          </p:nvSpPr>
          <p:spPr>
            <a:xfrm>
              <a:off x="5659200" y="1796838"/>
              <a:ext cx="17550" cy="29200"/>
            </a:xfrm>
            <a:custGeom>
              <a:avLst/>
              <a:gdLst/>
              <a:ahLst/>
              <a:cxnLst/>
              <a:rect l="l" t="t" r="r" b="b"/>
              <a:pathLst>
                <a:path w="702" h="1168" extrusionOk="0">
                  <a:moveTo>
                    <a:pt x="368" y="0"/>
                  </a:moveTo>
                  <a:cubicBezTo>
                    <a:pt x="168" y="0"/>
                    <a:pt x="1" y="267"/>
                    <a:pt x="1" y="601"/>
                  </a:cubicBezTo>
                  <a:cubicBezTo>
                    <a:pt x="1" y="901"/>
                    <a:pt x="168" y="1168"/>
                    <a:pt x="368" y="1168"/>
                  </a:cubicBezTo>
                  <a:cubicBezTo>
                    <a:pt x="568" y="1168"/>
                    <a:pt x="701" y="901"/>
                    <a:pt x="701" y="601"/>
                  </a:cubicBezTo>
                  <a:cubicBezTo>
                    <a:pt x="701" y="300"/>
                    <a:pt x="5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6"/>
            <p:cNvSpPr/>
            <p:nvPr/>
          </p:nvSpPr>
          <p:spPr>
            <a:xfrm>
              <a:off x="5528275" y="1764313"/>
              <a:ext cx="43400" cy="25875"/>
            </a:xfrm>
            <a:custGeom>
              <a:avLst/>
              <a:gdLst/>
              <a:ahLst/>
              <a:cxnLst/>
              <a:rect l="l" t="t" r="r" b="b"/>
              <a:pathLst>
                <a:path w="1736" h="1035" fill="none" extrusionOk="0">
                  <a:moveTo>
                    <a:pt x="1" y="1034"/>
                  </a:moveTo>
                  <a:cubicBezTo>
                    <a:pt x="1" y="1034"/>
                    <a:pt x="401" y="0"/>
                    <a:pt x="1735" y="3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6"/>
            <p:cNvSpPr/>
            <p:nvPr/>
          </p:nvSpPr>
          <p:spPr>
            <a:xfrm>
              <a:off x="5639200" y="1752638"/>
              <a:ext cx="54225" cy="39225"/>
            </a:xfrm>
            <a:custGeom>
              <a:avLst/>
              <a:gdLst/>
              <a:ahLst/>
              <a:cxnLst/>
              <a:rect l="l" t="t" r="r" b="b"/>
              <a:pathLst>
                <a:path w="2169" h="1569" fill="none" extrusionOk="0">
                  <a:moveTo>
                    <a:pt x="0" y="901"/>
                  </a:moveTo>
                  <a:cubicBezTo>
                    <a:pt x="0" y="901"/>
                    <a:pt x="1268" y="0"/>
                    <a:pt x="2169" y="15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6"/>
            <p:cNvSpPr/>
            <p:nvPr/>
          </p:nvSpPr>
          <p:spPr>
            <a:xfrm>
              <a:off x="5305625" y="2764613"/>
              <a:ext cx="354450" cy="312375"/>
            </a:xfrm>
            <a:custGeom>
              <a:avLst/>
              <a:gdLst/>
              <a:ahLst/>
              <a:cxnLst/>
              <a:rect l="l" t="t" r="r" b="b"/>
              <a:pathLst>
                <a:path w="14178" h="12495" extrusionOk="0">
                  <a:moveTo>
                    <a:pt x="11167" y="0"/>
                  </a:moveTo>
                  <a:cubicBezTo>
                    <a:pt x="10839" y="0"/>
                    <a:pt x="10157" y="692"/>
                    <a:pt x="9374" y="1451"/>
                  </a:cubicBezTo>
                  <a:cubicBezTo>
                    <a:pt x="8607" y="2252"/>
                    <a:pt x="7573" y="2819"/>
                    <a:pt x="6472" y="3019"/>
                  </a:cubicBezTo>
                  <a:cubicBezTo>
                    <a:pt x="6396" y="3034"/>
                    <a:pt x="6297" y="3041"/>
                    <a:pt x="6179" y="3041"/>
                  </a:cubicBezTo>
                  <a:cubicBezTo>
                    <a:pt x="5001" y="3041"/>
                    <a:pt x="1969" y="2352"/>
                    <a:pt x="1969" y="2352"/>
                  </a:cubicBezTo>
                  <a:lnTo>
                    <a:pt x="1668" y="2319"/>
                  </a:lnTo>
                  <a:cubicBezTo>
                    <a:pt x="1068" y="2519"/>
                    <a:pt x="601" y="2986"/>
                    <a:pt x="334" y="3553"/>
                  </a:cubicBezTo>
                  <a:cubicBezTo>
                    <a:pt x="1" y="4520"/>
                    <a:pt x="167" y="5354"/>
                    <a:pt x="668" y="5788"/>
                  </a:cubicBezTo>
                  <a:cubicBezTo>
                    <a:pt x="1035" y="6121"/>
                    <a:pt x="1435" y="6388"/>
                    <a:pt x="1902" y="6622"/>
                  </a:cubicBezTo>
                  <a:cubicBezTo>
                    <a:pt x="2736" y="7089"/>
                    <a:pt x="4237" y="8623"/>
                    <a:pt x="6005" y="9857"/>
                  </a:cubicBezTo>
                  <a:cubicBezTo>
                    <a:pt x="7773" y="11125"/>
                    <a:pt x="8006" y="11192"/>
                    <a:pt x="8607" y="11725"/>
                  </a:cubicBezTo>
                  <a:cubicBezTo>
                    <a:pt x="9066" y="12159"/>
                    <a:pt x="9915" y="12495"/>
                    <a:pt x="10468" y="12495"/>
                  </a:cubicBezTo>
                  <a:cubicBezTo>
                    <a:pt x="10638" y="12495"/>
                    <a:pt x="10781" y="12463"/>
                    <a:pt x="10875" y="12392"/>
                  </a:cubicBezTo>
                  <a:cubicBezTo>
                    <a:pt x="11309" y="12092"/>
                    <a:pt x="9141" y="10891"/>
                    <a:pt x="9140" y="10891"/>
                  </a:cubicBezTo>
                  <a:lnTo>
                    <a:pt x="9140" y="10891"/>
                  </a:lnTo>
                  <a:cubicBezTo>
                    <a:pt x="9141" y="10891"/>
                    <a:pt x="10061" y="11043"/>
                    <a:pt x="11041" y="11043"/>
                  </a:cubicBezTo>
                  <a:cubicBezTo>
                    <a:pt x="11719" y="11043"/>
                    <a:pt x="12426" y="10970"/>
                    <a:pt x="12876" y="10725"/>
                  </a:cubicBezTo>
                  <a:cubicBezTo>
                    <a:pt x="13944" y="10124"/>
                    <a:pt x="14177" y="8290"/>
                    <a:pt x="14177" y="7522"/>
                  </a:cubicBezTo>
                  <a:cubicBezTo>
                    <a:pt x="14177" y="6755"/>
                    <a:pt x="11175" y="6221"/>
                    <a:pt x="10208" y="5854"/>
                  </a:cubicBezTo>
                  <a:cubicBezTo>
                    <a:pt x="9240" y="5488"/>
                    <a:pt x="9007" y="4887"/>
                    <a:pt x="9207" y="4120"/>
                  </a:cubicBezTo>
                  <a:cubicBezTo>
                    <a:pt x="9374" y="3319"/>
                    <a:pt x="10174" y="2786"/>
                    <a:pt x="10575" y="2285"/>
                  </a:cubicBezTo>
                  <a:cubicBezTo>
                    <a:pt x="11075" y="1785"/>
                    <a:pt x="11375" y="1084"/>
                    <a:pt x="11375" y="384"/>
                  </a:cubicBezTo>
                  <a:cubicBezTo>
                    <a:pt x="11375" y="114"/>
                    <a:pt x="11300" y="0"/>
                    <a:pt x="11167" y="0"/>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6"/>
            <p:cNvSpPr/>
            <p:nvPr/>
          </p:nvSpPr>
          <p:spPr>
            <a:xfrm>
              <a:off x="5790150" y="2651613"/>
              <a:ext cx="381125" cy="349725"/>
            </a:xfrm>
            <a:custGeom>
              <a:avLst/>
              <a:gdLst/>
              <a:ahLst/>
              <a:cxnLst/>
              <a:rect l="l" t="t" r="r" b="b"/>
              <a:pathLst>
                <a:path w="15245" h="13989" extrusionOk="0">
                  <a:moveTo>
                    <a:pt x="11208" y="0"/>
                  </a:moveTo>
                  <a:cubicBezTo>
                    <a:pt x="11208" y="0"/>
                    <a:pt x="6872" y="834"/>
                    <a:pt x="6438" y="1168"/>
                  </a:cubicBezTo>
                  <a:cubicBezTo>
                    <a:pt x="6004" y="1468"/>
                    <a:pt x="6438" y="2736"/>
                    <a:pt x="6438" y="2736"/>
                  </a:cubicBezTo>
                  <a:cubicBezTo>
                    <a:pt x="6438" y="2736"/>
                    <a:pt x="2769" y="4470"/>
                    <a:pt x="1368" y="5438"/>
                  </a:cubicBezTo>
                  <a:cubicBezTo>
                    <a:pt x="0" y="6405"/>
                    <a:pt x="1268" y="8340"/>
                    <a:pt x="1334" y="8573"/>
                  </a:cubicBezTo>
                  <a:cubicBezTo>
                    <a:pt x="1334" y="8573"/>
                    <a:pt x="2402" y="12109"/>
                    <a:pt x="4203" y="13310"/>
                  </a:cubicBezTo>
                  <a:cubicBezTo>
                    <a:pt x="4884" y="13764"/>
                    <a:pt x="5574" y="13989"/>
                    <a:pt x="6269" y="13989"/>
                  </a:cubicBezTo>
                  <a:cubicBezTo>
                    <a:pt x="7412" y="13989"/>
                    <a:pt x="8566" y="13379"/>
                    <a:pt x="9707" y="12176"/>
                  </a:cubicBezTo>
                  <a:cubicBezTo>
                    <a:pt x="11508" y="10241"/>
                    <a:pt x="12642" y="7606"/>
                    <a:pt x="13476" y="6705"/>
                  </a:cubicBezTo>
                  <a:cubicBezTo>
                    <a:pt x="14344" y="5804"/>
                    <a:pt x="15244" y="4937"/>
                    <a:pt x="14944" y="2936"/>
                  </a:cubicBezTo>
                  <a:cubicBezTo>
                    <a:pt x="14644" y="934"/>
                    <a:pt x="13076" y="701"/>
                    <a:pt x="13076" y="701"/>
                  </a:cubicBezTo>
                  <a:lnTo>
                    <a:pt x="11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6"/>
            <p:cNvSpPr/>
            <p:nvPr/>
          </p:nvSpPr>
          <p:spPr>
            <a:xfrm>
              <a:off x="5790150" y="2651613"/>
              <a:ext cx="381125" cy="362775"/>
            </a:xfrm>
            <a:custGeom>
              <a:avLst/>
              <a:gdLst/>
              <a:ahLst/>
              <a:cxnLst/>
              <a:rect l="l" t="t" r="r" b="b"/>
              <a:pathLst>
                <a:path w="15245" h="14511" fill="none" extrusionOk="0">
                  <a:moveTo>
                    <a:pt x="11208" y="0"/>
                  </a:moveTo>
                  <a:cubicBezTo>
                    <a:pt x="11208" y="0"/>
                    <a:pt x="6872" y="834"/>
                    <a:pt x="6438" y="1168"/>
                  </a:cubicBezTo>
                  <a:cubicBezTo>
                    <a:pt x="6004" y="1468"/>
                    <a:pt x="6438" y="2736"/>
                    <a:pt x="6438" y="2736"/>
                  </a:cubicBezTo>
                  <a:cubicBezTo>
                    <a:pt x="6438" y="2736"/>
                    <a:pt x="2769" y="4470"/>
                    <a:pt x="1368" y="5438"/>
                  </a:cubicBezTo>
                  <a:cubicBezTo>
                    <a:pt x="0" y="6405"/>
                    <a:pt x="1268" y="8340"/>
                    <a:pt x="1334" y="8573"/>
                  </a:cubicBezTo>
                  <a:cubicBezTo>
                    <a:pt x="1334" y="8573"/>
                    <a:pt x="2402" y="12109"/>
                    <a:pt x="4203" y="13310"/>
                  </a:cubicBezTo>
                  <a:cubicBezTo>
                    <a:pt x="6004" y="14511"/>
                    <a:pt x="7872" y="14110"/>
                    <a:pt x="9707" y="12176"/>
                  </a:cubicBezTo>
                  <a:cubicBezTo>
                    <a:pt x="11508" y="10241"/>
                    <a:pt x="12642" y="7606"/>
                    <a:pt x="13476" y="6705"/>
                  </a:cubicBezTo>
                  <a:cubicBezTo>
                    <a:pt x="14344" y="5804"/>
                    <a:pt x="15244" y="4937"/>
                    <a:pt x="14944" y="2936"/>
                  </a:cubicBezTo>
                  <a:cubicBezTo>
                    <a:pt x="14644" y="934"/>
                    <a:pt x="13076" y="701"/>
                    <a:pt x="13076" y="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6"/>
            <p:cNvSpPr/>
            <p:nvPr/>
          </p:nvSpPr>
          <p:spPr>
            <a:xfrm>
              <a:off x="5478250" y="2764788"/>
              <a:ext cx="424500" cy="283725"/>
            </a:xfrm>
            <a:custGeom>
              <a:avLst/>
              <a:gdLst/>
              <a:ahLst/>
              <a:cxnLst/>
              <a:rect l="l" t="t" r="r" b="b"/>
              <a:pathLst>
                <a:path w="16980" h="11349" extrusionOk="0">
                  <a:moveTo>
                    <a:pt x="4654" y="1"/>
                  </a:moveTo>
                  <a:cubicBezTo>
                    <a:pt x="4482" y="1"/>
                    <a:pt x="4400" y="129"/>
                    <a:pt x="4437" y="377"/>
                  </a:cubicBezTo>
                  <a:cubicBezTo>
                    <a:pt x="4570" y="1011"/>
                    <a:pt x="4337" y="1511"/>
                    <a:pt x="5037" y="1978"/>
                  </a:cubicBezTo>
                  <a:cubicBezTo>
                    <a:pt x="5771" y="2478"/>
                    <a:pt x="6505" y="3813"/>
                    <a:pt x="6505" y="4346"/>
                  </a:cubicBezTo>
                  <a:cubicBezTo>
                    <a:pt x="6505" y="4880"/>
                    <a:pt x="6438" y="5047"/>
                    <a:pt x="4937" y="5581"/>
                  </a:cubicBezTo>
                  <a:cubicBezTo>
                    <a:pt x="3436" y="6114"/>
                    <a:pt x="0" y="6781"/>
                    <a:pt x="334" y="7215"/>
                  </a:cubicBezTo>
                  <a:cubicBezTo>
                    <a:pt x="659" y="7599"/>
                    <a:pt x="1271" y="7721"/>
                    <a:pt x="1939" y="7721"/>
                  </a:cubicBezTo>
                  <a:cubicBezTo>
                    <a:pt x="2026" y="7721"/>
                    <a:pt x="2114" y="7719"/>
                    <a:pt x="2202" y="7715"/>
                  </a:cubicBezTo>
                  <a:cubicBezTo>
                    <a:pt x="2871" y="7660"/>
                    <a:pt x="5238" y="7302"/>
                    <a:pt x="6136" y="7302"/>
                  </a:cubicBezTo>
                  <a:cubicBezTo>
                    <a:pt x="6313" y="7302"/>
                    <a:pt x="6433" y="7316"/>
                    <a:pt x="6472" y="7349"/>
                  </a:cubicBezTo>
                  <a:cubicBezTo>
                    <a:pt x="6805" y="7682"/>
                    <a:pt x="6739" y="8249"/>
                    <a:pt x="6305" y="8483"/>
                  </a:cubicBezTo>
                  <a:cubicBezTo>
                    <a:pt x="5771" y="8850"/>
                    <a:pt x="3837" y="8850"/>
                    <a:pt x="2702" y="8950"/>
                  </a:cubicBezTo>
                  <a:cubicBezTo>
                    <a:pt x="1535" y="9083"/>
                    <a:pt x="1468" y="9383"/>
                    <a:pt x="1969" y="9617"/>
                  </a:cubicBezTo>
                  <a:cubicBezTo>
                    <a:pt x="2659" y="9887"/>
                    <a:pt x="3404" y="10022"/>
                    <a:pt x="4154" y="10022"/>
                  </a:cubicBezTo>
                  <a:cubicBezTo>
                    <a:pt x="4237" y="10022"/>
                    <a:pt x="4320" y="10020"/>
                    <a:pt x="4404" y="10017"/>
                  </a:cubicBezTo>
                  <a:cubicBezTo>
                    <a:pt x="4791" y="10017"/>
                    <a:pt x="5199" y="10001"/>
                    <a:pt x="5520" y="10001"/>
                  </a:cubicBezTo>
                  <a:cubicBezTo>
                    <a:pt x="6001" y="10001"/>
                    <a:pt x="6285" y="10037"/>
                    <a:pt x="6005" y="10217"/>
                  </a:cubicBezTo>
                  <a:cubicBezTo>
                    <a:pt x="5538" y="10517"/>
                    <a:pt x="4871" y="10584"/>
                    <a:pt x="3636" y="10784"/>
                  </a:cubicBezTo>
                  <a:cubicBezTo>
                    <a:pt x="3463" y="10808"/>
                    <a:pt x="3306" y="10818"/>
                    <a:pt x="3166" y="10818"/>
                  </a:cubicBezTo>
                  <a:cubicBezTo>
                    <a:pt x="2644" y="10818"/>
                    <a:pt x="2343" y="10688"/>
                    <a:pt x="2224" y="10688"/>
                  </a:cubicBezTo>
                  <a:cubicBezTo>
                    <a:pt x="2153" y="10688"/>
                    <a:pt x="2149" y="10735"/>
                    <a:pt x="2202" y="10884"/>
                  </a:cubicBezTo>
                  <a:cubicBezTo>
                    <a:pt x="2349" y="11251"/>
                    <a:pt x="3158" y="11349"/>
                    <a:pt x="4288" y="11349"/>
                  </a:cubicBezTo>
                  <a:cubicBezTo>
                    <a:pt x="4700" y="11349"/>
                    <a:pt x="5156" y="11336"/>
                    <a:pt x="5638" y="11318"/>
                  </a:cubicBezTo>
                  <a:cubicBezTo>
                    <a:pt x="7272" y="11218"/>
                    <a:pt x="8873" y="10718"/>
                    <a:pt x="10274" y="9850"/>
                  </a:cubicBezTo>
                  <a:cubicBezTo>
                    <a:pt x="11475" y="9150"/>
                    <a:pt x="15878" y="8049"/>
                    <a:pt x="16179" y="7816"/>
                  </a:cubicBezTo>
                  <a:cubicBezTo>
                    <a:pt x="16479" y="7582"/>
                    <a:pt x="16979" y="6181"/>
                    <a:pt x="16679" y="4513"/>
                  </a:cubicBezTo>
                  <a:cubicBezTo>
                    <a:pt x="16507" y="3538"/>
                    <a:pt x="15919" y="3330"/>
                    <a:pt x="15448" y="3330"/>
                  </a:cubicBezTo>
                  <a:cubicBezTo>
                    <a:pt x="15097" y="3330"/>
                    <a:pt x="14811" y="3446"/>
                    <a:pt x="14811" y="3446"/>
                  </a:cubicBezTo>
                  <a:cubicBezTo>
                    <a:pt x="14811" y="3446"/>
                    <a:pt x="12042" y="4146"/>
                    <a:pt x="11275" y="4213"/>
                  </a:cubicBezTo>
                  <a:cubicBezTo>
                    <a:pt x="10891" y="4245"/>
                    <a:pt x="10668" y="4292"/>
                    <a:pt x="10485" y="4292"/>
                  </a:cubicBezTo>
                  <a:cubicBezTo>
                    <a:pt x="10286" y="4292"/>
                    <a:pt x="10134" y="4237"/>
                    <a:pt x="9874" y="4046"/>
                  </a:cubicBezTo>
                  <a:cubicBezTo>
                    <a:pt x="9407" y="3679"/>
                    <a:pt x="7172" y="2378"/>
                    <a:pt x="6138" y="1144"/>
                  </a:cubicBezTo>
                  <a:cubicBezTo>
                    <a:pt x="5488" y="368"/>
                    <a:pt x="4944" y="1"/>
                    <a:pt x="4654" y="1"/>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6"/>
            <p:cNvSpPr/>
            <p:nvPr/>
          </p:nvSpPr>
          <p:spPr>
            <a:xfrm>
              <a:off x="5967775" y="2611588"/>
              <a:ext cx="95075" cy="62550"/>
            </a:xfrm>
            <a:custGeom>
              <a:avLst/>
              <a:gdLst/>
              <a:ahLst/>
              <a:cxnLst/>
              <a:rect l="l" t="t" r="r" b="b"/>
              <a:pathLst>
                <a:path w="3803" h="2502" fill="none" extrusionOk="0">
                  <a:moveTo>
                    <a:pt x="0" y="2502"/>
                  </a:moveTo>
                  <a:cubicBezTo>
                    <a:pt x="1168" y="1535"/>
                    <a:pt x="2435" y="701"/>
                    <a:pt x="3803"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6"/>
            <p:cNvSpPr/>
            <p:nvPr/>
          </p:nvSpPr>
          <p:spPr>
            <a:xfrm>
              <a:off x="5529950" y="2946763"/>
              <a:ext cx="140675" cy="40950"/>
            </a:xfrm>
            <a:custGeom>
              <a:avLst/>
              <a:gdLst/>
              <a:ahLst/>
              <a:cxnLst/>
              <a:rect l="l" t="t" r="r" b="b"/>
              <a:pathLst>
                <a:path w="5627" h="1638" extrusionOk="0">
                  <a:moveTo>
                    <a:pt x="4711" y="1"/>
                  </a:moveTo>
                  <a:cubicBezTo>
                    <a:pt x="4697" y="1"/>
                    <a:pt x="4684" y="1"/>
                    <a:pt x="4671" y="3"/>
                  </a:cubicBezTo>
                  <a:cubicBezTo>
                    <a:pt x="4304" y="70"/>
                    <a:pt x="901" y="470"/>
                    <a:pt x="901" y="470"/>
                  </a:cubicBezTo>
                  <a:lnTo>
                    <a:pt x="1" y="1637"/>
                  </a:lnTo>
                  <a:cubicBezTo>
                    <a:pt x="1235" y="1637"/>
                    <a:pt x="2469" y="1571"/>
                    <a:pt x="3670" y="1370"/>
                  </a:cubicBezTo>
                  <a:cubicBezTo>
                    <a:pt x="4904" y="1137"/>
                    <a:pt x="5038" y="1237"/>
                    <a:pt x="5338" y="803"/>
                  </a:cubicBezTo>
                  <a:cubicBezTo>
                    <a:pt x="5626" y="387"/>
                    <a:pt x="5052" y="1"/>
                    <a:pt x="4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6"/>
            <p:cNvSpPr/>
            <p:nvPr/>
          </p:nvSpPr>
          <p:spPr>
            <a:xfrm>
              <a:off x="5529950" y="2945988"/>
              <a:ext cx="140950" cy="41725"/>
            </a:xfrm>
            <a:custGeom>
              <a:avLst/>
              <a:gdLst/>
              <a:ahLst/>
              <a:cxnLst/>
              <a:rect l="l" t="t" r="r" b="b"/>
              <a:pathLst>
                <a:path w="5638" h="1669" fill="none" extrusionOk="0">
                  <a:moveTo>
                    <a:pt x="901" y="501"/>
                  </a:moveTo>
                  <a:cubicBezTo>
                    <a:pt x="901" y="501"/>
                    <a:pt x="4304" y="101"/>
                    <a:pt x="4671" y="34"/>
                  </a:cubicBezTo>
                  <a:cubicBezTo>
                    <a:pt x="5004" y="0"/>
                    <a:pt x="5638" y="401"/>
                    <a:pt x="5338" y="834"/>
                  </a:cubicBezTo>
                  <a:cubicBezTo>
                    <a:pt x="5038" y="1268"/>
                    <a:pt x="4904" y="1168"/>
                    <a:pt x="3670" y="1401"/>
                  </a:cubicBezTo>
                  <a:cubicBezTo>
                    <a:pt x="2469" y="1602"/>
                    <a:pt x="1235" y="1668"/>
                    <a:pt x="1" y="1668"/>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6"/>
            <p:cNvSpPr/>
            <p:nvPr/>
          </p:nvSpPr>
          <p:spPr>
            <a:xfrm>
              <a:off x="5506600" y="3014713"/>
              <a:ext cx="149450" cy="24875"/>
            </a:xfrm>
            <a:custGeom>
              <a:avLst/>
              <a:gdLst/>
              <a:ahLst/>
              <a:cxnLst/>
              <a:rect l="l" t="t" r="r" b="b"/>
              <a:pathLst>
                <a:path w="5978" h="995" extrusionOk="0">
                  <a:moveTo>
                    <a:pt x="4713" y="0"/>
                  </a:moveTo>
                  <a:cubicBezTo>
                    <a:pt x="3624" y="0"/>
                    <a:pt x="2202" y="87"/>
                    <a:pt x="2202" y="87"/>
                  </a:cubicBezTo>
                  <a:lnTo>
                    <a:pt x="1" y="487"/>
                  </a:lnTo>
                  <a:cubicBezTo>
                    <a:pt x="821" y="887"/>
                    <a:pt x="1735" y="995"/>
                    <a:pt x="2649" y="995"/>
                  </a:cubicBezTo>
                  <a:cubicBezTo>
                    <a:pt x="3184" y="995"/>
                    <a:pt x="3720" y="958"/>
                    <a:pt x="4237" y="921"/>
                  </a:cubicBezTo>
                  <a:cubicBezTo>
                    <a:pt x="5605" y="821"/>
                    <a:pt x="5838" y="420"/>
                    <a:pt x="5938" y="154"/>
                  </a:cubicBezTo>
                  <a:cubicBezTo>
                    <a:pt x="5977" y="36"/>
                    <a:pt x="5414" y="0"/>
                    <a:pt x="47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6"/>
            <p:cNvSpPr/>
            <p:nvPr/>
          </p:nvSpPr>
          <p:spPr>
            <a:xfrm>
              <a:off x="5506600" y="3011038"/>
              <a:ext cx="150975" cy="31700"/>
            </a:xfrm>
            <a:custGeom>
              <a:avLst/>
              <a:gdLst/>
              <a:ahLst/>
              <a:cxnLst/>
              <a:rect l="l" t="t" r="r" b="b"/>
              <a:pathLst>
                <a:path w="6039" h="1268" fill="none" extrusionOk="0">
                  <a:moveTo>
                    <a:pt x="2202" y="234"/>
                  </a:moveTo>
                  <a:cubicBezTo>
                    <a:pt x="2202" y="234"/>
                    <a:pt x="6038" y="0"/>
                    <a:pt x="5938" y="301"/>
                  </a:cubicBezTo>
                  <a:cubicBezTo>
                    <a:pt x="5838" y="567"/>
                    <a:pt x="5605" y="968"/>
                    <a:pt x="4237" y="1068"/>
                  </a:cubicBezTo>
                  <a:cubicBezTo>
                    <a:pt x="2836" y="1168"/>
                    <a:pt x="1302" y="1268"/>
                    <a:pt x="1" y="634"/>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2831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solidFill>
                  <a:schemeClr val="accent2"/>
                </a:solidFill>
              </a:rPr>
              <a:t>N</a:t>
            </a:r>
            <a:r>
              <a:rPr lang="en" dirty="0" smtClean="0">
                <a:solidFill>
                  <a:schemeClr val="accent2"/>
                </a:solidFill>
              </a:rPr>
              <a:t>ội dung chính</a:t>
            </a:r>
            <a:endParaRPr dirty="0">
              <a:solidFill>
                <a:schemeClr val="dk1"/>
              </a:solidFill>
            </a:endParaRPr>
          </a:p>
        </p:txBody>
      </p:sp>
      <p:sp>
        <p:nvSpPr>
          <p:cNvPr id="197" name="Google Shape;197;p29"/>
          <p:cNvSpPr txBox="1">
            <a:spLocks noGrp="1"/>
          </p:cNvSpPr>
          <p:nvPr>
            <p:ph type="title" idx="2"/>
          </p:nvPr>
        </p:nvSpPr>
        <p:spPr>
          <a:xfrm rot="-9319">
            <a:off x="1699474" y="1693973"/>
            <a:ext cx="2766610" cy="4863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rPr>
              <a:t>Thụ tinh &amp; thụ thai </a:t>
            </a:r>
            <a:endParaRPr dirty="0">
              <a:solidFill>
                <a:srgbClr val="FF0000"/>
              </a:solidFill>
            </a:endParaRPr>
          </a:p>
        </p:txBody>
      </p:sp>
      <p:sp>
        <p:nvSpPr>
          <p:cNvPr id="198" name="Google Shape;198;p29"/>
          <p:cNvSpPr txBox="1">
            <a:spLocks noGrp="1"/>
          </p:cNvSpPr>
          <p:nvPr>
            <p:ph type="subTitle" idx="1"/>
          </p:nvPr>
        </p:nvSpPr>
        <p:spPr>
          <a:xfrm rot="-7833">
            <a:off x="1700396" y="2128047"/>
            <a:ext cx="2765107" cy="8211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Thụ tinh &amp; thụ thai là gì?</a:t>
            </a:r>
            <a:endParaRPr/>
          </a:p>
          <a:p>
            <a:pPr marL="0" lvl="0" indent="0" algn="l" rtl="0">
              <a:spcBef>
                <a:spcPts val="0"/>
              </a:spcBef>
              <a:spcAft>
                <a:spcPts val="0"/>
              </a:spcAft>
              <a:buNone/>
            </a:pPr>
            <a:r>
              <a:rPr lang="en"/>
              <a:t>- Điều kiện xảy ra quá trình thụ tinh &amp; thụ thai?</a:t>
            </a:r>
            <a:endParaRPr/>
          </a:p>
        </p:txBody>
      </p:sp>
      <p:sp>
        <p:nvSpPr>
          <p:cNvPr id="199" name="Google Shape;199;p29"/>
          <p:cNvSpPr txBox="1">
            <a:spLocks noGrp="1"/>
          </p:cNvSpPr>
          <p:nvPr>
            <p:ph type="title" idx="3"/>
          </p:nvPr>
        </p:nvSpPr>
        <p:spPr>
          <a:xfrm rot="-8357">
            <a:off x="5609395" y="1693516"/>
            <a:ext cx="3085209" cy="4863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rPr>
              <a:t>Sự phát triển của thai</a:t>
            </a:r>
            <a:endParaRPr dirty="0">
              <a:solidFill>
                <a:srgbClr val="FF0000"/>
              </a:solidFill>
            </a:endParaRPr>
          </a:p>
        </p:txBody>
      </p:sp>
      <p:sp>
        <p:nvSpPr>
          <p:cNvPr id="200" name="Google Shape;200;p29"/>
          <p:cNvSpPr txBox="1">
            <a:spLocks noGrp="1"/>
          </p:cNvSpPr>
          <p:nvPr>
            <p:ph type="subTitle" idx="4"/>
          </p:nvPr>
        </p:nvSpPr>
        <p:spPr>
          <a:xfrm rot="-7833">
            <a:off x="5610000" y="2128036"/>
            <a:ext cx="2765107" cy="692408"/>
          </a:xfrm>
          <a:prstGeom prst="rect">
            <a:avLst/>
          </a:prstGeom>
        </p:spPr>
        <p:txBody>
          <a:bodyPr spcFirstLastPara="1" wrap="square" lIns="91425" tIns="91425" rIns="91425" bIns="91425" anchor="t" anchorCtr="0">
            <a:noAutofit/>
          </a:bodyPr>
          <a:lstStyle/>
          <a:p>
            <a:pPr marL="0" indent="0">
              <a:buSzPts val="1100"/>
            </a:pPr>
            <a:r>
              <a:rPr lang="en" dirty="0">
                <a:solidFill>
                  <a:schemeClr val="dk1"/>
                </a:solidFill>
              </a:rPr>
              <a:t>- Thai nhi sẽ phát triển như thế nào?</a:t>
            </a:r>
            <a:endParaRPr dirty="0">
              <a:solidFill>
                <a:schemeClr val="dk1"/>
              </a:solidFill>
            </a:endParaRPr>
          </a:p>
        </p:txBody>
      </p:sp>
      <p:sp>
        <p:nvSpPr>
          <p:cNvPr id="201" name="Google Shape;201;p29"/>
          <p:cNvSpPr txBox="1">
            <a:spLocks noGrp="1"/>
          </p:cNvSpPr>
          <p:nvPr>
            <p:ph type="title" idx="5"/>
          </p:nvPr>
        </p:nvSpPr>
        <p:spPr>
          <a:xfrm rot="-9390">
            <a:off x="1699444" y="3384574"/>
            <a:ext cx="3101120" cy="4863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rgbClr val="FF0000"/>
                </a:solidFill>
              </a:rPr>
              <a:t>Hiện</a:t>
            </a:r>
            <a:r>
              <a:rPr lang="en" dirty="0">
                <a:solidFill>
                  <a:srgbClr val="FF0000"/>
                </a:solidFill>
              </a:rPr>
              <a:t> </a:t>
            </a:r>
            <a:r>
              <a:rPr lang="en" dirty="0" smtClean="0">
                <a:solidFill>
                  <a:srgbClr val="FF0000"/>
                </a:solidFill>
              </a:rPr>
              <a:t>tượng </a:t>
            </a:r>
            <a:r>
              <a:rPr lang="en" dirty="0">
                <a:solidFill>
                  <a:srgbClr val="FF0000"/>
                </a:solidFill>
              </a:rPr>
              <a:t>kinh nguyệt</a:t>
            </a:r>
            <a:endParaRPr dirty="0">
              <a:solidFill>
                <a:srgbClr val="FF0000"/>
              </a:solidFill>
            </a:endParaRPr>
          </a:p>
        </p:txBody>
      </p:sp>
      <p:sp>
        <p:nvSpPr>
          <p:cNvPr id="202" name="Google Shape;202;p29"/>
          <p:cNvSpPr txBox="1">
            <a:spLocks noGrp="1"/>
          </p:cNvSpPr>
          <p:nvPr>
            <p:ph type="subTitle" idx="6"/>
          </p:nvPr>
        </p:nvSpPr>
        <p:spPr>
          <a:xfrm rot="-7833">
            <a:off x="1700060" y="3817068"/>
            <a:ext cx="2765107" cy="6924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 Hiện tượng kinh nguyệt là gì?</a:t>
            </a:r>
            <a:endParaRPr dirty="0"/>
          </a:p>
        </p:txBody>
      </p:sp>
      <p:sp>
        <p:nvSpPr>
          <p:cNvPr id="203" name="Google Shape;203;p29"/>
          <p:cNvSpPr txBox="1">
            <a:spLocks noGrp="1"/>
          </p:cNvSpPr>
          <p:nvPr>
            <p:ph type="title" idx="7"/>
          </p:nvPr>
        </p:nvSpPr>
        <p:spPr>
          <a:xfrm rot="-14657">
            <a:off x="713391" y="1759587"/>
            <a:ext cx="914708"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en">
                <a:solidFill>
                  <a:schemeClr val="accent2"/>
                </a:solidFill>
              </a:rPr>
              <a:t>1</a:t>
            </a:r>
            <a:endParaRPr>
              <a:solidFill>
                <a:schemeClr val="accent2"/>
              </a:solidFill>
            </a:endParaRPr>
          </a:p>
        </p:txBody>
      </p:sp>
      <p:sp>
        <p:nvSpPr>
          <p:cNvPr id="204" name="Google Shape;204;p29"/>
          <p:cNvSpPr txBox="1">
            <a:spLocks noGrp="1"/>
          </p:cNvSpPr>
          <p:nvPr>
            <p:ph type="title" idx="8"/>
          </p:nvPr>
        </p:nvSpPr>
        <p:spPr>
          <a:xfrm rot="-14657">
            <a:off x="713366" y="3439238"/>
            <a:ext cx="914708"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en">
                <a:solidFill>
                  <a:schemeClr val="accent2"/>
                </a:solidFill>
              </a:rPr>
              <a:t>3</a:t>
            </a:r>
            <a:endParaRPr>
              <a:solidFill>
                <a:schemeClr val="accent2"/>
              </a:solidFill>
            </a:endParaRPr>
          </a:p>
        </p:txBody>
      </p:sp>
      <p:sp>
        <p:nvSpPr>
          <p:cNvPr id="205" name="Google Shape;205;p29"/>
          <p:cNvSpPr txBox="1">
            <a:spLocks noGrp="1"/>
          </p:cNvSpPr>
          <p:nvPr>
            <p:ph type="title" idx="9"/>
          </p:nvPr>
        </p:nvSpPr>
        <p:spPr>
          <a:xfrm rot="-14710">
            <a:off x="4619739" y="1759587"/>
            <a:ext cx="911408"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en">
                <a:solidFill>
                  <a:schemeClr val="accent2"/>
                </a:solidFill>
              </a:rPr>
              <a:t>2</a:t>
            </a:r>
            <a:endParaRPr>
              <a:solidFill>
                <a:schemeClr val="accent2"/>
              </a:solidFill>
            </a:endParaRPr>
          </a:p>
        </p:txBody>
      </p:sp>
      <p:sp>
        <p:nvSpPr>
          <p:cNvPr id="206" name="Google Shape;206;p29"/>
          <p:cNvSpPr txBox="1">
            <a:spLocks noGrp="1"/>
          </p:cNvSpPr>
          <p:nvPr>
            <p:ph type="title" idx="13"/>
          </p:nvPr>
        </p:nvSpPr>
        <p:spPr>
          <a:xfrm rot="-8651">
            <a:off x="5609370" y="3384153"/>
            <a:ext cx="3457211" cy="4863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rPr>
              <a:t>Thông tin ngoài lề 💪</a:t>
            </a:r>
            <a:endParaRPr dirty="0">
              <a:solidFill>
                <a:srgbClr val="FF0000"/>
              </a:solidFill>
            </a:endParaRPr>
          </a:p>
        </p:txBody>
      </p:sp>
      <p:sp>
        <p:nvSpPr>
          <p:cNvPr id="207" name="Google Shape;207;p29"/>
          <p:cNvSpPr txBox="1">
            <a:spLocks noGrp="1"/>
          </p:cNvSpPr>
          <p:nvPr>
            <p:ph type="subTitle" idx="14"/>
          </p:nvPr>
        </p:nvSpPr>
        <p:spPr>
          <a:xfrm rot="-7667">
            <a:off x="5610571" y="3816922"/>
            <a:ext cx="2959207" cy="9213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 Sảy thai</a:t>
            </a:r>
            <a:endParaRPr dirty="0"/>
          </a:p>
          <a:p>
            <a:pPr marL="0" lvl="0" indent="0" algn="l" rtl="0">
              <a:spcBef>
                <a:spcPts val="0"/>
              </a:spcBef>
              <a:spcAft>
                <a:spcPts val="0"/>
              </a:spcAft>
              <a:buClr>
                <a:schemeClr val="dk1"/>
              </a:buClr>
              <a:buSzPts val="1100"/>
              <a:buFont typeface="Arial"/>
              <a:buNone/>
            </a:pPr>
            <a:r>
              <a:rPr lang="en" dirty="0"/>
              <a:t>- Câu hỏi</a:t>
            </a:r>
            <a:endParaRPr dirty="0"/>
          </a:p>
        </p:txBody>
      </p:sp>
      <p:sp>
        <p:nvSpPr>
          <p:cNvPr id="208" name="Google Shape;208;p29"/>
          <p:cNvSpPr txBox="1">
            <a:spLocks noGrp="1"/>
          </p:cNvSpPr>
          <p:nvPr>
            <p:ph type="title" idx="15"/>
          </p:nvPr>
        </p:nvSpPr>
        <p:spPr>
          <a:xfrm rot="-14710">
            <a:off x="4619714" y="3439238"/>
            <a:ext cx="911408"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en" dirty="0">
                <a:solidFill>
                  <a:schemeClr val="accent2"/>
                </a:solidFill>
              </a:rPr>
              <a:t>4</a:t>
            </a:r>
            <a:endParaRPr dirty="0">
              <a:solidFill>
                <a:schemeClr val="accent2"/>
              </a:solidFill>
            </a:endParaRPr>
          </a:p>
        </p:txBody>
      </p:sp>
    </p:spTree>
    <p:extLst>
      <p:ext uri="{BB962C8B-B14F-4D97-AF65-F5344CB8AC3E}">
        <p14:creationId xmlns:p14="http://schemas.microsoft.com/office/powerpoint/2010/main" val="2392526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graphicFrame>
        <p:nvGraphicFramePr>
          <p:cNvPr id="1333" name="Google Shape;1333;p58"/>
          <p:cNvGraphicFramePr/>
          <p:nvPr/>
        </p:nvGraphicFramePr>
        <p:xfrm>
          <a:off x="819038" y="1667438"/>
          <a:ext cx="5943425" cy="2327500"/>
        </p:xfrm>
        <a:graphic>
          <a:graphicData uri="http://schemas.openxmlformats.org/drawingml/2006/table">
            <a:tbl>
              <a:tblPr>
                <a:noFill/>
              </a:tblPr>
              <a:tblGrid>
                <a:gridCol w="1141825"/>
                <a:gridCol w="2715275"/>
                <a:gridCol w="2086325"/>
              </a:tblGrid>
              <a:tr h="801750">
                <a:tc>
                  <a:txBody>
                    <a:bodyPr/>
                    <a:lstStyle/>
                    <a:p>
                      <a:pPr marL="0" lvl="0" indent="0" algn="l" rtl="0">
                        <a:spcBef>
                          <a:spcPts val="0"/>
                        </a:spcBef>
                        <a:spcAft>
                          <a:spcPts val="0"/>
                        </a:spcAft>
                        <a:buNone/>
                      </a:pPr>
                      <a:endParaRPr>
                        <a:solidFill>
                          <a:schemeClr val="dk1"/>
                        </a:solidFill>
                        <a:latin typeface="Prata"/>
                        <a:ea typeface="Prata"/>
                        <a:cs typeface="Prata"/>
                        <a:sym typeface="Prata"/>
                      </a:endParaRPr>
                    </a:p>
                  </a:txBody>
                  <a:tcPr marL="91425" marR="91425" marT="91425" marB="91425">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r h="746225">
                <a:tc>
                  <a:txBody>
                    <a:bodyPr/>
                    <a:lstStyle/>
                    <a:p>
                      <a:pPr marL="57150" lvl="0" indent="0" algn="l"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457200" lvl="0" indent="0" algn="ctr" rtl="0">
                        <a:spcBef>
                          <a:spcPts val="0"/>
                        </a:spcBef>
                        <a:spcAft>
                          <a:spcPts val="0"/>
                        </a:spcAft>
                        <a:buNone/>
                      </a:pPr>
                      <a:r>
                        <a:rPr lang="en" sz="1800">
                          <a:solidFill>
                            <a:schemeClr val="dk2"/>
                          </a:solidFill>
                          <a:highlight>
                            <a:srgbClr val="F4CCCC"/>
                          </a:highlight>
                          <a:latin typeface="Spectral"/>
                          <a:ea typeface="Spectral"/>
                          <a:cs typeface="Spectral"/>
                          <a:sym typeface="Spectral"/>
                        </a:rPr>
                        <a:t>A)</a:t>
                      </a:r>
                      <a:r>
                        <a:rPr lang="en" sz="1800">
                          <a:solidFill>
                            <a:schemeClr val="dk1"/>
                          </a:solidFill>
                          <a:highlight>
                            <a:srgbClr val="F4CCCC"/>
                          </a:highlight>
                          <a:latin typeface="Spectral"/>
                          <a:ea typeface="Spectral"/>
                          <a:cs typeface="Spectral"/>
                          <a:sym typeface="Spectral"/>
                        </a:rPr>
                        <a:t> 7 ngày</a:t>
                      </a:r>
                      <a:endParaRPr sz="1800">
                        <a:solidFill>
                          <a:schemeClr val="dk1"/>
                        </a:solidFill>
                        <a:highlight>
                          <a:srgbClr val="F4CCCC"/>
                        </a:highlight>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latin typeface="Spectral"/>
                          <a:ea typeface="Spectral"/>
                          <a:cs typeface="Spectral"/>
                          <a:sym typeface="Spectral"/>
                        </a:rPr>
                        <a:t>B)</a:t>
                      </a:r>
                      <a:r>
                        <a:rPr lang="en" sz="1800">
                          <a:solidFill>
                            <a:schemeClr val="dk1"/>
                          </a:solidFill>
                          <a:latin typeface="Spectral"/>
                          <a:ea typeface="Spectral"/>
                          <a:cs typeface="Spectral"/>
                          <a:sym typeface="Spectral"/>
                        </a:rPr>
                        <a:t> 14 ngày</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r h="779525">
                <a:tc>
                  <a:txBody>
                    <a:bodyPr/>
                    <a:lstStyle/>
                    <a:p>
                      <a:pPr marL="57150" lvl="0" indent="0" algn="l"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latin typeface="Spectral"/>
                          <a:ea typeface="Spectral"/>
                          <a:cs typeface="Spectral"/>
                          <a:sym typeface="Spectral"/>
                        </a:rPr>
                        <a:t>C)</a:t>
                      </a:r>
                      <a:r>
                        <a:rPr lang="en" sz="1800">
                          <a:solidFill>
                            <a:schemeClr val="dk1"/>
                          </a:solidFill>
                          <a:latin typeface="Spectral"/>
                          <a:ea typeface="Spectral"/>
                          <a:cs typeface="Spectral"/>
                          <a:sym typeface="Spectral"/>
                        </a:rPr>
                        <a:t> 24 ngày</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latin typeface="Spectral"/>
                          <a:ea typeface="Spectral"/>
                          <a:cs typeface="Spectral"/>
                          <a:sym typeface="Spectral"/>
                        </a:rPr>
                        <a:t>D) </a:t>
                      </a:r>
                      <a:r>
                        <a:rPr lang="en" sz="1800">
                          <a:solidFill>
                            <a:schemeClr val="dk1"/>
                          </a:solidFill>
                          <a:latin typeface="Spectral"/>
                          <a:ea typeface="Spectral"/>
                          <a:cs typeface="Spectral"/>
                          <a:sym typeface="Spectral"/>
                        </a:rPr>
                        <a:t>3 ngày</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bl>
          </a:graphicData>
        </a:graphic>
      </p:graphicFrame>
      <p:grpSp>
        <p:nvGrpSpPr>
          <p:cNvPr id="1334" name="Google Shape;1334;p58"/>
          <p:cNvGrpSpPr/>
          <p:nvPr/>
        </p:nvGrpSpPr>
        <p:grpSpPr>
          <a:xfrm>
            <a:off x="7156544" y="1231975"/>
            <a:ext cx="1644118" cy="4562550"/>
            <a:chOff x="5085475" y="1582338"/>
            <a:chExt cx="1085800" cy="3013175"/>
          </a:xfrm>
        </p:grpSpPr>
        <p:sp>
          <p:nvSpPr>
            <p:cNvPr id="1335" name="Google Shape;1335;p58"/>
            <p:cNvSpPr/>
            <p:nvPr/>
          </p:nvSpPr>
          <p:spPr>
            <a:xfrm>
              <a:off x="5089650" y="2221313"/>
              <a:ext cx="215175" cy="610075"/>
            </a:xfrm>
            <a:custGeom>
              <a:avLst/>
              <a:gdLst/>
              <a:ahLst/>
              <a:cxnLst/>
              <a:rect l="l" t="t" r="r" b="b"/>
              <a:pathLst>
                <a:path w="8607" h="24403" extrusionOk="0">
                  <a:moveTo>
                    <a:pt x="5537" y="0"/>
                  </a:moveTo>
                  <a:cubicBezTo>
                    <a:pt x="4070" y="1801"/>
                    <a:pt x="3102" y="3936"/>
                    <a:pt x="2669" y="6238"/>
                  </a:cubicBezTo>
                  <a:cubicBezTo>
                    <a:pt x="1901" y="10141"/>
                    <a:pt x="0" y="17446"/>
                    <a:pt x="234" y="19981"/>
                  </a:cubicBezTo>
                  <a:cubicBezTo>
                    <a:pt x="467" y="22516"/>
                    <a:pt x="1067" y="23917"/>
                    <a:pt x="3369" y="24351"/>
                  </a:cubicBezTo>
                  <a:cubicBezTo>
                    <a:pt x="3571" y="24386"/>
                    <a:pt x="3765" y="24403"/>
                    <a:pt x="3951" y="24403"/>
                  </a:cubicBezTo>
                  <a:cubicBezTo>
                    <a:pt x="5892" y="24403"/>
                    <a:pt x="7013" y="22601"/>
                    <a:pt x="7439" y="21048"/>
                  </a:cubicBezTo>
                  <a:cubicBezTo>
                    <a:pt x="7739" y="19914"/>
                    <a:pt x="7972" y="18780"/>
                    <a:pt x="8139" y="17613"/>
                  </a:cubicBezTo>
                  <a:lnTo>
                    <a:pt x="8606" y="8339"/>
                  </a:lnTo>
                  <a:cubicBezTo>
                    <a:pt x="8606" y="8339"/>
                    <a:pt x="7772" y="2735"/>
                    <a:pt x="7372" y="1568"/>
                  </a:cubicBezTo>
                  <a:cubicBezTo>
                    <a:pt x="6972" y="400"/>
                    <a:pt x="5537" y="0"/>
                    <a:pt x="5537"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8"/>
            <p:cNvSpPr/>
            <p:nvPr/>
          </p:nvSpPr>
          <p:spPr>
            <a:xfrm>
              <a:off x="5901050" y="2174013"/>
              <a:ext cx="264375" cy="631075"/>
            </a:xfrm>
            <a:custGeom>
              <a:avLst/>
              <a:gdLst/>
              <a:ahLst/>
              <a:cxnLst/>
              <a:rect l="l" t="t" r="r" b="b"/>
              <a:pathLst>
                <a:path w="10575" h="25243" extrusionOk="0">
                  <a:moveTo>
                    <a:pt x="3678" y="0"/>
                  </a:moveTo>
                  <a:cubicBezTo>
                    <a:pt x="2639" y="0"/>
                    <a:pt x="35" y="8129"/>
                    <a:pt x="67" y="9164"/>
                  </a:cubicBezTo>
                  <a:cubicBezTo>
                    <a:pt x="134" y="10265"/>
                    <a:pt x="1" y="18637"/>
                    <a:pt x="834" y="21339"/>
                  </a:cubicBezTo>
                  <a:cubicBezTo>
                    <a:pt x="1668" y="24041"/>
                    <a:pt x="3136" y="25242"/>
                    <a:pt x="6272" y="25242"/>
                  </a:cubicBezTo>
                  <a:cubicBezTo>
                    <a:pt x="9407" y="25242"/>
                    <a:pt x="10308" y="23974"/>
                    <a:pt x="10441" y="22840"/>
                  </a:cubicBezTo>
                  <a:cubicBezTo>
                    <a:pt x="10575" y="21706"/>
                    <a:pt x="10241" y="20005"/>
                    <a:pt x="8707" y="14901"/>
                  </a:cubicBezTo>
                  <a:cubicBezTo>
                    <a:pt x="7139" y="9764"/>
                    <a:pt x="6172" y="5628"/>
                    <a:pt x="5371" y="2726"/>
                  </a:cubicBezTo>
                  <a:cubicBezTo>
                    <a:pt x="4697" y="176"/>
                    <a:pt x="3971" y="21"/>
                    <a:pt x="3805" y="21"/>
                  </a:cubicBezTo>
                  <a:cubicBezTo>
                    <a:pt x="3782" y="21"/>
                    <a:pt x="3770" y="24"/>
                    <a:pt x="3770" y="24"/>
                  </a:cubicBezTo>
                  <a:cubicBezTo>
                    <a:pt x="3741" y="8"/>
                    <a:pt x="3710" y="0"/>
                    <a:pt x="3678"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8"/>
            <p:cNvSpPr/>
            <p:nvPr/>
          </p:nvSpPr>
          <p:spPr>
            <a:xfrm>
              <a:off x="5335650" y="4384038"/>
              <a:ext cx="294400" cy="211475"/>
            </a:xfrm>
            <a:custGeom>
              <a:avLst/>
              <a:gdLst/>
              <a:ahLst/>
              <a:cxnLst/>
              <a:rect l="l" t="t" r="r" b="b"/>
              <a:pathLst>
                <a:path w="11776" h="8459" extrusionOk="0">
                  <a:moveTo>
                    <a:pt x="8859" y="0"/>
                  </a:moveTo>
                  <a:cubicBezTo>
                    <a:pt x="7272" y="0"/>
                    <a:pt x="5297" y="1080"/>
                    <a:pt x="4871" y="1554"/>
                  </a:cubicBezTo>
                  <a:cubicBezTo>
                    <a:pt x="4871" y="1554"/>
                    <a:pt x="2802" y="3722"/>
                    <a:pt x="1602" y="5123"/>
                  </a:cubicBezTo>
                  <a:cubicBezTo>
                    <a:pt x="401" y="6491"/>
                    <a:pt x="0" y="7325"/>
                    <a:pt x="1968" y="8192"/>
                  </a:cubicBezTo>
                  <a:cubicBezTo>
                    <a:pt x="2413" y="8377"/>
                    <a:pt x="2909" y="8459"/>
                    <a:pt x="3423" y="8459"/>
                  </a:cubicBezTo>
                  <a:cubicBezTo>
                    <a:pt x="5225" y="8459"/>
                    <a:pt x="7239" y="7455"/>
                    <a:pt x="7939" y="6391"/>
                  </a:cubicBezTo>
                  <a:cubicBezTo>
                    <a:pt x="8840" y="4990"/>
                    <a:pt x="10775" y="3422"/>
                    <a:pt x="10775" y="3422"/>
                  </a:cubicBezTo>
                  <a:cubicBezTo>
                    <a:pt x="10775" y="3422"/>
                    <a:pt x="11775" y="2288"/>
                    <a:pt x="10475" y="653"/>
                  </a:cubicBezTo>
                  <a:cubicBezTo>
                    <a:pt x="10088" y="180"/>
                    <a:pt x="9506" y="0"/>
                    <a:pt x="8859"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8"/>
            <p:cNvSpPr/>
            <p:nvPr/>
          </p:nvSpPr>
          <p:spPr>
            <a:xfrm>
              <a:off x="5761775" y="4406663"/>
              <a:ext cx="329425" cy="150725"/>
            </a:xfrm>
            <a:custGeom>
              <a:avLst/>
              <a:gdLst/>
              <a:ahLst/>
              <a:cxnLst/>
              <a:rect l="l" t="t" r="r" b="b"/>
              <a:pathLst>
                <a:path w="13177" h="6029" extrusionOk="0">
                  <a:moveTo>
                    <a:pt x="6104" y="1"/>
                  </a:moveTo>
                  <a:cubicBezTo>
                    <a:pt x="4768" y="1"/>
                    <a:pt x="2883" y="109"/>
                    <a:pt x="1802" y="649"/>
                  </a:cubicBezTo>
                  <a:cubicBezTo>
                    <a:pt x="1" y="1550"/>
                    <a:pt x="101" y="2450"/>
                    <a:pt x="101" y="2450"/>
                  </a:cubicBezTo>
                  <a:cubicBezTo>
                    <a:pt x="101" y="2450"/>
                    <a:pt x="2169" y="2751"/>
                    <a:pt x="3237" y="3718"/>
                  </a:cubicBezTo>
                  <a:cubicBezTo>
                    <a:pt x="4104" y="4477"/>
                    <a:pt x="6778" y="6029"/>
                    <a:pt x="9110" y="6029"/>
                  </a:cubicBezTo>
                  <a:cubicBezTo>
                    <a:pt x="9647" y="6029"/>
                    <a:pt x="10167" y="5946"/>
                    <a:pt x="10642" y="5753"/>
                  </a:cubicBezTo>
                  <a:cubicBezTo>
                    <a:pt x="13177" y="4719"/>
                    <a:pt x="11542" y="3051"/>
                    <a:pt x="10175" y="1850"/>
                  </a:cubicBezTo>
                  <a:cubicBezTo>
                    <a:pt x="9374" y="1149"/>
                    <a:pt x="8540" y="549"/>
                    <a:pt x="7640" y="49"/>
                  </a:cubicBezTo>
                  <a:cubicBezTo>
                    <a:pt x="7640" y="49"/>
                    <a:pt x="6994" y="1"/>
                    <a:pt x="6104"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8"/>
            <p:cNvSpPr/>
            <p:nvPr/>
          </p:nvSpPr>
          <p:spPr>
            <a:xfrm>
              <a:off x="5364000" y="3690688"/>
              <a:ext cx="626300" cy="784750"/>
            </a:xfrm>
            <a:custGeom>
              <a:avLst/>
              <a:gdLst/>
              <a:ahLst/>
              <a:cxnLst/>
              <a:rect l="l" t="t" r="r" b="b"/>
              <a:pathLst>
                <a:path w="25052" h="31390" extrusionOk="0">
                  <a:moveTo>
                    <a:pt x="22383" y="0"/>
                  </a:moveTo>
                  <a:cubicBezTo>
                    <a:pt x="22383" y="0"/>
                    <a:pt x="13534" y="802"/>
                    <a:pt x="7843" y="802"/>
                  </a:cubicBezTo>
                  <a:cubicBezTo>
                    <a:pt x="7730" y="802"/>
                    <a:pt x="7617" y="802"/>
                    <a:pt x="7506" y="801"/>
                  </a:cubicBezTo>
                  <a:lnTo>
                    <a:pt x="1435" y="734"/>
                  </a:lnTo>
                  <a:cubicBezTo>
                    <a:pt x="1435" y="734"/>
                    <a:pt x="1035" y="1168"/>
                    <a:pt x="1368" y="3069"/>
                  </a:cubicBezTo>
                  <a:cubicBezTo>
                    <a:pt x="1368" y="3069"/>
                    <a:pt x="2336" y="10308"/>
                    <a:pt x="1869" y="12476"/>
                  </a:cubicBezTo>
                  <a:cubicBezTo>
                    <a:pt x="1368" y="14644"/>
                    <a:pt x="1" y="15912"/>
                    <a:pt x="1035" y="18013"/>
                  </a:cubicBezTo>
                  <a:cubicBezTo>
                    <a:pt x="1802" y="19648"/>
                    <a:pt x="2336" y="21382"/>
                    <a:pt x="2702" y="23150"/>
                  </a:cubicBezTo>
                  <a:cubicBezTo>
                    <a:pt x="2803" y="23884"/>
                    <a:pt x="2169" y="24051"/>
                    <a:pt x="2702" y="24818"/>
                  </a:cubicBezTo>
                  <a:cubicBezTo>
                    <a:pt x="3103" y="25319"/>
                    <a:pt x="3403" y="25852"/>
                    <a:pt x="3670" y="26453"/>
                  </a:cubicBezTo>
                  <a:cubicBezTo>
                    <a:pt x="3670" y="26619"/>
                    <a:pt x="2936" y="27654"/>
                    <a:pt x="2936" y="27887"/>
                  </a:cubicBezTo>
                  <a:cubicBezTo>
                    <a:pt x="2936" y="28121"/>
                    <a:pt x="3303" y="29622"/>
                    <a:pt x="3303" y="29622"/>
                  </a:cubicBezTo>
                  <a:cubicBezTo>
                    <a:pt x="3303" y="29622"/>
                    <a:pt x="3999" y="29478"/>
                    <a:pt x="4852" y="29478"/>
                  </a:cubicBezTo>
                  <a:cubicBezTo>
                    <a:pt x="5420" y="29478"/>
                    <a:pt x="6058" y="29542"/>
                    <a:pt x="6605" y="29755"/>
                  </a:cubicBezTo>
                  <a:cubicBezTo>
                    <a:pt x="7606" y="30189"/>
                    <a:pt x="8573" y="30722"/>
                    <a:pt x="9441" y="31390"/>
                  </a:cubicBezTo>
                  <a:cubicBezTo>
                    <a:pt x="9441" y="31390"/>
                    <a:pt x="10708" y="30889"/>
                    <a:pt x="11142" y="30189"/>
                  </a:cubicBezTo>
                  <a:cubicBezTo>
                    <a:pt x="11375" y="29788"/>
                    <a:pt x="11509" y="29355"/>
                    <a:pt x="11542" y="28921"/>
                  </a:cubicBezTo>
                  <a:cubicBezTo>
                    <a:pt x="11609" y="28688"/>
                    <a:pt x="12209" y="27420"/>
                    <a:pt x="12143" y="26453"/>
                  </a:cubicBezTo>
                  <a:cubicBezTo>
                    <a:pt x="12109" y="25485"/>
                    <a:pt x="11442" y="23451"/>
                    <a:pt x="11442" y="22250"/>
                  </a:cubicBezTo>
                  <a:cubicBezTo>
                    <a:pt x="11442" y="21049"/>
                    <a:pt x="12343" y="19715"/>
                    <a:pt x="12343" y="17780"/>
                  </a:cubicBezTo>
                  <a:cubicBezTo>
                    <a:pt x="12343" y="15845"/>
                    <a:pt x="11442" y="3503"/>
                    <a:pt x="11442" y="3503"/>
                  </a:cubicBezTo>
                  <a:lnTo>
                    <a:pt x="12276" y="3203"/>
                  </a:lnTo>
                  <a:cubicBezTo>
                    <a:pt x="12276" y="3203"/>
                    <a:pt x="13577" y="10541"/>
                    <a:pt x="13577" y="13977"/>
                  </a:cubicBezTo>
                  <a:cubicBezTo>
                    <a:pt x="13577" y="17413"/>
                    <a:pt x="12576" y="21683"/>
                    <a:pt x="13243" y="22550"/>
                  </a:cubicBezTo>
                  <a:cubicBezTo>
                    <a:pt x="13877" y="23384"/>
                    <a:pt x="14678" y="24118"/>
                    <a:pt x="14678" y="24284"/>
                  </a:cubicBezTo>
                  <a:cubicBezTo>
                    <a:pt x="14678" y="24451"/>
                    <a:pt x="13877" y="25786"/>
                    <a:pt x="14077" y="26453"/>
                  </a:cubicBezTo>
                  <a:cubicBezTo>
                    <a:pt x="14344" y="27320"/>
                    <a:pt x="14611" y="28221"/>
                    <a:pt x="14778" y="29088"/>
                  </a:cubicBezTo>
                  <a:cubicBezTo>
                    <a:pt x="14778" y="29455"/>
                    <a:pt x="15445" y="30856"/>
                    <a:pt x="16012" y="31089"/>
                  </a:cubicBezTo>
                  <a:cubicBezTo>
                    <a:pt x="16099" y="31127"/>
                    <a:pt x="16180" y="31145"/>
                    <a:pt x="16268" y="31145"/>
                  </a:cubicBezTo>
                  <a:cubicBezTo>
                    <a:pt x="16721" y="31145"/>
                    <a:pt x="17368" y="30680"/>
                    <a:pt x="20048" y="30122"/>
                  </a:cubicBezTo>
                  <a:cubicBezTo>
                    <a:pt x="23250" y="29455"/>
                    <a:pt x="25052" y="29655"/>
                    <a:pt x="24718" y="28688"/>
                  </a:cubicBezTo>
                  <a:cubicBezTo>
                    <a:pt x="24418" y="27720"/>
                    <a:pt x="24118" y="26453"/>
                    <a:pt x="23784" y="26219"/>
                  </a:cubicBezTo>
                  <a:cubicBezTo>
                    <a:pt x="23417" y="25952"/>
                    <a:pt x="23884" y="25786"/>
                    <a:pt x="23784" y="24885"/>
                  </a:cubicBezTo>
                  <a:cubicBezTo>
                    <a:pt x="23651" y="23984"/>
                    <a:pt x="22984" y="23017"/>
                    <a:pt x="22383" y="21583"/>
                  </a:cubicBezTo>
                  <a:cubicBezTo>
                    <a:pt x="21783" y="20115"/>
                    <a:pt x="22617" y="18547"/>
                    <a:pt x="22850" y="17046"/>
                  </a:cubicBezTo>
                  <a:cubicBezTo>
                    <a:pt x="23117" y="15545"/>
                    <a:pt x="22750" y="13310"/>
                    <a:pt x="22150" y="10842"/>
                  </a:cubicBezTo>
                  <a:cubicBezTo>
                    <a:pt x="21549" y="8406"/>
                    <a:pt x="22083" y="2369"/>
                    <a:pt x="22083" y="2369"/>
                  </a:cubicBezTo>
                  <a:lnTo>
                    <a:pt x="22383"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8"/>
            <p:cNvSpPr/>
            <p:nvPr/>
          </p:nvSpPr>
          <p:spPr>
            <a:xfrm>
              <a:off x="5946925" y="3138613"/>
              <a:ext cx="114275" cy="660500"/>
            </a:xfrm>
            <a:custGeom>
              <a:avLst/>
              <a:gdLst/>
              <a:ahLst/>
              <a:cxnLst/>
              <a:rect l="l" t="t" r="r" b="b"/>
              <a:pathLst>
                <a:path w="4571" h="26420" extrusionOk="0">
                  <a:moveTo>
                    <a:pt x="1435" y="1"/>
                  </a:moveTo>
                  <a:cubicBezTo>
                    <a:pt x="1034" y="1402"/>
                    <a:pt x="734" y="2870"/>
                    <a:pt x="601" y="4337"/>
                  </a:cubicBezTo>
                  <a:cubicBezTo>
                    <a:pt x="467" y="6139"/>
                    <a:pt x="0" y="26420"/>
                    <a:pt x="167" y="26420"/>
                  </a:cubicBezTo>
                  <a:lnTo>
                    <a:pt x="4570" y="26420"/>
                  </a:lnTo>
                  <a:cubicBezTo>
                    <a:pt x="4403" y="23151"/>
                    <a:pt x="4003" y="19882"/>
                    <a:pt x="3369" y="16680"/>
                  </a:cubicBezTo>
                  <a:cubicBezTo>
                    <a:pt x="2268" y="10942"/>
                    <a:pt x="1435" y="1"/>
                    <a:pt x="1435" y="1"/>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8"/>
            <p:cNvSpPr/>
            <p:nvPr/>
          </p:nvSpPr>
          <p:spPr>
            <a:xfrm>
              <a:off x="5223900" y="2009213"/>
              <a:ext cx="786425" cy="1846275"/>
            </a:xfrm>
            <a:custGeom>
              <a:avLst/>
              <a:gdLst/>
              <a:ahLst/>
              <a:cxnLst/>
              <a:rect l="l" t="t" r="r" b="b"/>
              <a:pathLst>
                <a:path w="31457" h="73851" extrusionOk="0">
                  <a:moveTo>
                    <a:pt x="16758" y="1"/>
                  </a:moveTo>
                  <a:cubicBezTo>
                    <a:pt x="15390" y="1"/>
                    <a:pt x="12209" y="545"/>
                    <a:pt x="12209" y="545"/>
                  </a:cubicBezTo>
                  <a:cubicBezTo>
                    <a:pt x="12209" y="545"/>
                    <a:pt x="7106" y="3981"/>
                    <a:pt x="4437" y="5182"/>
                  </a:cubicBezTo>
                  <a:cubicBezTo>
                    <a:pt x="1802" y="6383"/>
                    <a:pt x="334" y="7950"/>
                    <a:pt x="167" y="8517"/>
                  </a:cubicBezTo>
                  <a:cubicBezTo>
                    <a:pt x="1" y="9084"/>
                    <a:pt x="3069" y="17724"/>
                    <a:pt x="3069" y="17724"/>
                  </a:cubicBezTo>
                  <a:cubicBezTo>
                    <a:pt x="3069" y="17724"/>
                    <a:pt x="2869" y="46344"/>
                    <a:pt x="2869" y="51181"/>
                  </a:cubicBezTo>
                  <a:cubicBezTo>
                    <a:pt x="2869" y="55985"/>
                    <a:pt x="1368" y="70495"/>
                    <a:pt x="1535" y="70495"/>
                  </a:cubicBezTo>
                  <a:cubicBezTo>
                    <a:pt x="1735" y="70495"/>
                    <a:pt x="6539" y="73631"/>
                    <a:pt x="13177" y="73831"/>
                  </a:cubicBezTo>
                  <a:cubicBezTo>
                    <a:pt x="13701" y="73844"/>
                    <a:pt x="14197" y="73850"/>
                    <a:pt x="14667" y="73850"/>
                  </a:cubicBezTo>
                  <a:cubicBezTo>
                    <a:pt x="20120" y="73850"/>
                    <a:pt x="22083" y="73030"/>
                    <a:pt x="24018" y="73030"/>
                  </a:cubicBezTo>
                  <a:cubicBezTo>
                    <a:pt x="26086" y="73030"/>
                    <a:pt x="30255" y="73030"/>
                    <a:pt x="30356" y="72430"/>
                  </a:cubicBezTo>
                  <a:cubicBezTo>
                    <a:pt x="30422" y="71829"/>
                    <a:pt x="30456" y="58520"/>
                    <a:pt x="30522" y="52315"/>
                  </a:cubicBezTo>
                  <a:cubicBezTo>
                    <a:pt x="30589" y="46111"/>
                    <a:pt x="30656" y="41708"/>
                    <a:pt x="30522" y="40674"/>
                  </a:cubicBezTo>
                  <a:cubicBezTo>
                    <a:pt x="30389" y="39673"/>
                    <a:pt x="28721" y="17624"/>
                    <a:pt x="28721" y="17624"/>
                  </a:cubicBezTo>
                  <a:cubicBezTo>
                    <a:pt x="28721" y="17624"/>
                    <a:pt x="29955" y="13921"/>
                    <a:pt x="30689" y="10986"/>
                  </a:cubicBezTo>
                  <a:cubicBezTo>
                    <a:pt x="31456" y="8017"/>
                    <a:pt x="31423" y="7683"/>
                    <a:pt x="30522" y="6349"/>
                  </a:cubicBezTo>
                  <a:cubicBezTo>
                    <a:pt x="29622" y="5015"/>
                    <a:pt x="22817" y="1412"/>
                    <a:pt x="21616" y="979"/>
                  </a:cubicBezTo>
                  <a:cubicBezTo>
                    <a:pt x="20148" y="445"/>
                    <a:pt x="18614" y="111"/>
                    <a:pt x="17046" y="11"/>
                  </a:cubicBezTo>
                  <a:cubicBezTo>
                    <a:pt x="16963" y="4"/>
                    <a:pt x="16866" y="1"/>
                    <a:pt x="16758"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8"/>
            <p:cNvSpPr/>
            <p:nvPr/>
          </p:nvSpPr>
          <p:spPr>
            <a:xfrm>
              <a:off x="5085475" y="2634938"/>
              <a:ext cx="308575" cy="318650"/>
            </a:xfrm>
            <a:custGeom>
              <a:avLst/>
              <a:gdLst/>
              <a:ahLst/>
              <a:cxnLst/>
              <a:rect l="l" t="t" r="r" b="b"/>
              <a:pathLst>
                <a:path w="12343" h="12746" extrusionOk="0">
                  <a:moveTo>
                    <a:pt x="6438" y="0"/>
                  </a:moveTo>
                  <a:lnTo>
                    <a:pt x="834" y="2569"/>
                  </a:lnTo>
                  <a:cubicBezTo>
                    <a:pt x="0" y="3870"/>
                    <a:pt x="300" y="6305"/>
                    <a:pt x="1268" y="8039"/>
                  </a:cubicBezTo>
                  <a:cubicBezTo>
                    <a:pt x="2235" y="9774"/>
                    <a:pt x="3236" y="9974"/>
                    <a:pt x="4870" y="11108"/>
                  </a:cubicBezTo>
                  <a:cubicBezTo>
                    <a:pt x="6249" y="12093"/>
                    <a:pt x="6892" y="12745"/>
                    <a:pt x="8241" y="12745"/>
                  </a:cubicBezTo>
                  <a:cubicBezTo>
                    <a:pt x="8491" y="12745"/>
                    <a:pt x="8765" y="12723"/>
                    <a:pt x="9073" y="12676"/>
                  </a:cubicBezTo>
                  <a:cubicBezTo>
                    <a:pt x="11075" y="12376"/>
                    <a:pt x="10775" y="9941"/>
                    <a:pt x="11308" y="8506"/>
                  </a:cubicBezTo>
                  <a:cubicBezTo>
                    <a:pt x="11842" y="7072"/>
                    <a:pt x="12342" y="6171"/>
                    <a:pt x="11842" y="4970"/>
                  </a:cubicBezTo>
                  <a:cubicBezTo>
                    <a:pt x="11375" y="3736"/>
                    <a:pt x="9140" y="3403"/>
                    <a:pt x="8173" y="2602"/>
                  </a:cubicBezTo>
                  <a:cubicBezTo>
                    <a:pt x="7205" y="1835"/>
                    <a:pt x="6438" y="0"/>
                    <a:pt x="64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8"/>
            <p:cNvSpPr/>
            <p:nvPr/>
          </p:nvSpPr>
          <p:spPr>
            <a:xfrm>
              <a:off x="5085475" y="2634938"/>
              <a:ext cx="308575" cy="324425"/>
            </a:xfrm>
            <a:custGeom>
              <a:avLst/>
              <a:gdLst/>
              <a:ahLst/>
              <a:cxnLst/>
              <a:rect l="l" t="t" r="r" b="b"/>
              <a:pathLst>
                <a:path w="12343" h="12977" fill="none" extrusionOk="0">
                  <a:moveTo>
                    <a:pt x="6438" y="0"/>
                  </a:moveTo>
                  <a:cubicBezTo>
                    <a:pt x="6438" y="0"/>
                    <a:pt x="7205" y="1835"/>
                    <a:pt x="8173" y="2602"/>
                  </a:cubicBezTo>
                  <a:cubicBezTo>
                    <a:pt x="9140" y="3403"/>
                    <a:pt x="11375" y="3736"/>
                    <a:pt x="11842" y="4970"/>
                  </a:cubicBezTo>
                  <a:cubicBezTo>
                    <a:pt x="12342" y="6171"/>
                    <a:pt x="11842" y="7072"/>
                    <a:pt x="11308" y="8506"/>
                  </a:cubicBezTo>
                  <a:cubicBezTo>
                    <a:pt x="10775" y="9941"/>
                    <a:pt x="11075" y="12376"/>
                    <a:pt x="9073" y="12676"/>
                  </a:cubicBezTo>
                  <a:cubicBezTo>
                    <a:pt x="7105" y="12976"/>
                    <a:pt x="6505" y="12276"/>
                    <a:pt x="4870" y="11108"/>
                  </a:cubicBezTo>
                  <a:cubicBezTo>
                    <a:pt x="3236" y="9974"/>
                    <a:pt x="2235" y="9774"/>
                    <a:pt x="1268" y="8039"/>
                  </a:cubicBezTo>
                  <a:cubicBezTo>
                    <a:pt x="300" y="6305"/>
                    <a:pt x="0" y="3870"/>
                    <a:pt x="834" y="25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8"/>
            <p:cNvSpPr/>
            <p:nvPr/>
          </p:nvSpPr>
          <p:spPr>
            <a:xfrm>
              <a:off x="5506600" y="1963613"/>
              <a:ext cx="211000" cy="150025"/>
            </a:xfrm>
            <a:custGeom>
              <a:avLst/>
              <a:gdLst/>
              <a:ahLst/>
              <a:cxnLst/>
              <a:rect l="l" t="t" r="r" b="b"/>
              <a:pathLst>
                <a:path w="8440" h="6001" extrusionOk="0">
                  <a:moveTo>
                    <a:pt x="668" y="1"/>
                  </a:moveTo>
                  <a:lnTo>
                    <a:pt x="501" y="5071"/>
                  </a:lnTo>
                  <a:cubicBezTo>
                    <a:pt x="501" y="5071"/>
                    <a:pt x="1" y="5771"/>
                    <a:pt x="2903" y="5972"/>
                  </a:cubicBezTo>
                  <a:cubicBezTo>
                    <a:pt x="3255" y="5991"/>
                    <a:pt x="3609" y="6000"/>
                    <a:pt x="3963" y="6000"/>
                  </a:cubicBezTo>
                  <a:cubicBezTo>
                    <a:pt x="5454" y="6000"/>
                    <a:pt x="6958" y="5834"/>
                    <a:pt x="8440" y="5538"/>
                  </a:cubicBezTo>
                  <a:lnTo>
                    <a:pt x="7973" y="67"/>
                  </a:lnTo>
                  <a:cubicBezTo>
                    <a:pt x="7973" y="67"/>
                    <a:pt x="5966" y="884"/>
                    <a:pt x="4283" y="884"/>
                  </a:cubicBezTo>
                  <a:cubicBezTo>
                    <a:pt x="3896" y="884"/>
                    <a:pt x="3527" y="840"/>
                    <a:pt x="3203" y="735"/>
                  </a:cubicBezTo>
                  <a:cubicBezTo>
                    <a:pt x="2369" y="434"/>
                    <a:pt x="1535" y="167"/>
                    <a:pt x="66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8"/>
            <p:cNvSpPr/>
            <p:nvPr/>
          </p:nvSpPr>
          <p:spPr>
            <a:xfrm>
              <a:off x="5469075" y="1931938"/>
              <a:ext cx="317750" cy="316275"/>
            </a:xfrm>
            <a:custGeom>
              <a:avLst/>
              <a:gdLst/>
              <a:ahLst/>
              <a:cxnLst/>
              <a:rect l="l" t="t" r="r" b="b"/>
              <a:pathLst>
                <a:path w="12710" h="12651" extrusionOk="0">
                  <a:moveTo>
                    <a:pt x="1035" y="0"/>
                  </a:moveTo>
                  <a:cubicBezTo>
                    <a:pt x="1035" y="0"/>
                    <a:pt x="601" y="5838"/>
                    <a:pt x="301" y="7606"/>
                  </a:cubicBezTo>
                  <a:cubicBezTo>
                    <a:pt x="1" y="9340"/>
                    <a:pt x="67" y="10408"/>
                    <a:pt x="734" y="10841"/>
                  </a:cubicBezTo>
                  <a:cubicBezTo>
                    <a:pt x="1341" y="11256"/>
                    <a:pt x="4916" y="12651"/>
                    <a:pt x="6975" y="12651"/>
                  </a:cubicBezTo>
                  <a:cubicBezTo>
                    <a:pt x="7066" y="12651"/>
                    <a:pt x="7154" y="12648"/>
                    <a:pt x="7239" y="12642"/>
                  </a:cubicBezTo>
                  <a:cubicBezTo>
                    <a:pt x="9207" y="12542"/>
                    <a:pt x="12243" y="10708"/>
                    <a:pt x="12476" y="10174"/>
                  </a:cubicBezTo>
                  <a:cubicBezTo>
                    <a:pt x="12710" y="9640"/>
                    <a:pt x="10675" y="1134"/>
                    <a:pt x="10675" y="1134"/>
                  </a:cubicBezTo>
                  <a:lnTo>
                    <a:pt x="10375" y="1501"/>
                  </a:lnTo>
                  <a:cubicBezTo>
                    <a:pt x="10375" y="1501"/>
                    <a:pt x="10908" y="5971"/>
                    <a:pt x="10742" y="6071"/>
                  </a:cubicBezTo>
                  <a:cubicBezTo>
                    <a:pt x="10717" y="6088"/>
                    <a:pt x="10588" y="6095"/>
                    <a:pt x="10379" y="6095"/>
                  </a:cubicBezTo>
                  <a:cubicBezTo>
                    <a:pt x="8901" y="6095"/>
                    <a:pt x="3413" y="5729"/>
                    <a:pt x="2302" y="5671"/>
                  </a:cubicBezTo>
                  <a:cubicBezTo>
                    <a:pt x="1035" y="5604"/>
                    <a:pt x="1402" y="5537"/>
                    <a:pt x="1402" y="5537"/>
                  </a:cubicBezTo>
                  <a:lnTo>
                    <a:pt x="1335" y="434"/>
                  </a:lnTo>
                  <a:lnTo>
                    <a:pt x="1035" y="0"/>
                  </a:ln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8"/>
            <p:cNvSpPr/>
            <p:nvPr/>
          </p:nvSpPr>
          <p:spPr>
            <a:xfrm>
              <a:off x="5489925" y="2105388"/>
              <a:ext cx="263550" cy="24200"/>
            </a:xfrm>
            <a:custGeom>
              <a:avLst/>
              <a:gdLst/>
              <a:ahLst/>
              <a:cxnLst/>
              <a:rect l="l" t="t" r="r" b="b"/>
              <a:pathLst>
                <a:path w="10542" h="968" fill="none" extrusionOk="0">
                  <a:moveTo>
                    <a:pt x="0" y="0"/>
                  </a:moveTo>
                  <a:cubicBezTo>
                    <a:pt x="0" y="0"/>
                    <a:pt x="6605" y="968"/>
                    <a:pt x="10541" y="23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8"/>
            <p:cNvSpPr/>
            <p:nvPr/>
          </p:nvSpPr>
          <p:spPr>
            <a:xfrm>
              <a:off x="5483250" y="2143738"/>
              <a:ext cx="270225" cy="48400"/>
            </a:xfrm>
            <a:custGeom>
              <a:avLst/>
              <a:gdLst/>
              <a:ahLst/>
              <a:cxnLst/>
              <a:rect l="l" t="t" r="r" b="b"/>
              <a:pathLst>
                <a:path w="10809" h="1936" fill="none" extrusionOk="0">
                  <a:moveTo>
                    <a:pt x="1" y="1"/>
                  </a:moveTo>
                  <a:cubicBezTo>
                    <a:pt x="1" y="1"/>
                    <a:pt x="4571" y="1936"/>
                    <a:pt x="10808" y="2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8"/>
            <p:cNvSpPr/>
            <p:nvPr/>
          </p:nvSpPr>
          <p:spPr>
            <a:xfrm>
              <a:off x="5494925" y="2185438"/>
              <a:ext cx="258550" cy="62575"/>
            </a:xfrm>
            <a:custGeom>
              <a:avLst/>
              <a:gdLst/>
              <a:ahLst/>
              <a:cxnLst/>
              <a:rect l="l" t="t" r="r" b="b"/>
              <a:pathLst>
                <a:path w="10342" h="2503" fill="none" extrusionOk="0">
                  <a:moveTo>
                    <a:pt x="1" y="134"/>
                  </a:moveTo>
                  <a:cubicBezTo>
                    <a:pt x="1" y="134"/>
                    <a:pt x="4370" y="2502"/>
                    <a:pt x="10341" y="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8"/>
            <p:cNvSpPr/>
            <p:nvPr/>
          </p:nvSpPr>
          <p:spPr>
            <a:xfrm>
              <a:off x="5460725" y="1582338"/>
              <a:ext cx="307750" cy="458025"/>
            </a:xfrm>
            <a:custGeom>
              <a:avLst/>
              <a:gdLst/>
              <a:ahLst/>
              <a:cxnLst/>
              <a:rect l="l" t="t" r="r" b="b"/>
              <a:pathLst>
                <a:path w="12310" h="18321" extrusionOk="0">
                  <a:moveTo>
                    <a:pt x="6168" y="0"/>
                  </a:moveTo>
                  <a:cubicBezTo>
                    <a:pt x="6060" y="0"/>
                    <a:pt x="5950" y="3"/>
                    <a:pt x="5838" y="7"/>
                  </a:cubicBezTo>
                  <a:cubicBezTo>
                    <a:pt x="2703" y="141"/>
                    <a:pt x="34" y="1342"/>
                    <a:pt x="101" y="5178"/>
                  </a:cubicBezTo>
                  <a:cubicBezTo>
                    <a:pt x="101" y="5178"/>
                    <a:pt x="234" y="6345"/>
                    <a:pt x="401" y="7746"/>
                  </a:cubicBezTo>
                  <a:cubicBezTo>
                    <a:pt x="101" y="8347"/>
                    <a:pt x="1" y="9047"/>
                    <a:pt x="101" y="9714"/>
                  </a:cubicBezTo>
                  <a:cubicBezTo>
                    <a:pt x="201" y="10348"/>
                    <a:pt x="435" y="10982"/>
                    <a:pt x="768" y="11516"/>
                  </a:cubicBezTo>
                  <a:cubicBezTo>
                    <a:pt x="802" y="11883"/>
                    <a:pt x="802" y="12183"/>
                    <a:pt x="835" y="12416"/>
                  </a:cubicBezTo>
                  <a:cubicBezTo>
                    <a:pt x="868" y="14051"/>
                    <a:pt x="1969" y="15986"/>
                    <a:pt x="2936" y="16619"/>
                  </a:cubicBezTo>
                  <a:cubicBezTo>
                    <a:pt x="3904" y="17286"/>
                    <a:pt x="5705" y="18321"/>
                    <a:pt x="6839" y="18321"/>
                  </a:cubicBezTo>
                  <a:cubicBezTo>
                    <a:pt x="8007" y="18321"/>
                    <a:pt x="10041" y="17253"/>
                    <a:pt x="11009" y="15685"/>
                  </a:cubicBezTo>
                  <a:cubicBezTo>
                    <a:pt x="11776" y="14418"/>
                    <a:pt x="11843" y="13584"/>
                    <a:pt x="11843" y="12116"/>
                  </a:cubicBezTo>
                  <a:lnTo>
                    <a:pt x="11909" y="12116"/>
                  </a:lnTo>
                  <a:cubicBezTo>
                    <a:pt x="12076" y="11349"/>
                    <a:pt x="12176" y="10548"/>
                    <a:pt x="12210" y="9748"/>
                  </a:cubicBezTo>
                  <a:cubicBezTo>
                    <a:pt x="12243" y="9114"/>
                    <a:pt x="12176" y="8480"/>
                    <a:pt x="12043" y="7846"/>
                  </a:cubicBezTo>
                  <a:cubicBezTo>
                    <a:pt x="12176" y="5978"/>
                    <a:pt x="12310" y="4077"/>
                    <a:pt x="11843" y="3143"/>
                  </a:cubicBezTo>
                  <a:cubicBezTo>
                    <a:pt x="11167" y="1696"/>
                    <a:pt x="9096" y="0"/>
                    <a:pt x="6168"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8"/>
            <p:cNvSpPr/>
            <p:nvPr/>
          </p:nvSpPr>
          <p:spPr>
            <a:xfrm>
              <a:off x="5477425" y="1767638"/>
              <a:ext cx="28375" cy="55950"/>
            </a:xfrm>
            <a:custGeom>
              <a:avLst/>
              <a:gdLst/>
              <a:ahLst/>
              <a:cxnLst/>
              <a:rect l="l" t="t" r="r" b="b"/>
              <a:pathLst>
                <a:path w="1135" h="2238" extrusionOk="0">
                  <a:moveTo>
                    <a:pt x="1134" y="1"/>
                  </a:moveTo>
                  <a:lnTo>
                    <a:pt x="0" y="801"/>
                  </a:lnTo>
                  <a:cubicBezTo>
                    <a:pt x="0" y="801"/>
                    <a:pt x="160" y="2238"/>
                    <a:pt x="448" y="2238"/>
                  </a:cubicBezTo>
                  <a:cubicBezTo>
                    <a:pt x="454" y="2238"/>
                    <a:pt x="461" y="2237"/>
                    <a:pt x="467" y="2236"/>
                  </a:cubicBezTo>
                  <a:cubicBezTo>
                    <a:pt x="767" y="2169"/>
                    <a:pt x="1134" y="1"/>
                    <a:pt x="1134" y="1"/>
                  </a:cubicBezTo>
                  <a:close/>
                </a:path>
              </a:pathLst>
            </a:custGeom>
            <a:solidFill>
              <a:schemeClr val="l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8"/>
            <p:cNvSpPr/>
            <p:nvPr/>
          </p:nvSpPr>
          <p:spPr>
            <a:xfrm>
              <a:off x="5732600" y="1783488"/>
              <a:ext cx="28375" cy="48275"/>
            </a:xfrm>
            <a:custGeom>
              <a:avLst/>
              <a:gdLst/>
              <a:ahLst/>
              <a:cxnLst/>
              <a:rect l="l" t="t" r="r" b="b"/>
              <a:pathLst>
                <a:path w="1135" h="1931" extrusionOk="0">
                  <a:moveTo>
                    <a:pt x="0" y="0"/>
                  </a:moveTo>
                  <a:cubicBezTo>
                    <a:pt x="0" y="1"/>
                    <a:pt x="0" y="1668"/>
                    <a:pt x="434" y="1902"/>
                  </a:cubicBezTo>
                  <a:cubicBezTo>
                    <a:pt x="463" y="1921"/>
                    <a:pt x="492" y="1930"/>
                    <a:pt x="520" y="1930"/>
                  </a:cubicBezTo>
                  <a:cubicBezTo>
                    <a:pt x="876" y="1930"/>
                    <a:pt x="1135" y="467"/>
                    <a:pt x="1135" y="467"/>
                  </a:cubicBezTo>
                  <a:cubicBezTo>
                    <a:pt x="801" y="234"/>
                    <a:pt x="434" y="67"/>
                    <a:pt x="0" y="0"/>
                  </a:cubicBezTo>
                  <a:close/>
                </a:path>
              </a:pathLst>
            </a:custGeom>
            <a:solidFill>
              <a:schemeClr val="l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8"/>
            <p:cNvSpPr/>
            <p:nvPr/>
          </p:nvSpPr>
          <p:spPr>
            <a:xfrm>
              <a:off x="5461575" y="1582338"/>
              <a:ext cx="307750" cy="227850"/>
            </a:xfrm>
            <a:custGeom>
              <a:avLst/>
              <a:gdLst/>
              <a:ahLst/>
              <a:cxnLst/>
              <a:rect l="l" t="t" r="r" b="b"/>
              <a:pathLst>
                <a:path w="12310" h="9114" extrusionOk="0">
                  <a:moveTo>
                    <a:pt x="6134" y="0"/>
                  </a:moveTo>
                  <a:cubicBezTo>
                    <a:pt x="6026" y="0"/>
                    <a:pt x="5916" y="3"/>
                    <a:pt x="5804" y="7"/>
                  </a:cubicBezTo>
                  <a:cubicBezTo>
                    <a:pt x="2669" y="141"/>
                    <a:pt x="0" y="1342"/>
                    <a:pt x="67" y="5178"/>
                  </a:cubicBezTo>
                  <a:cubicBezTo>
                    <a:pt x="67" y="5178"/>
                    <a:pt x="200" y="6345"/>
                    <a:pt x="367" y="7746"/>
                  </a:cubicBezTo>
                  <a:cubicBezTo>
                    <a:pt x="167" y="8147"/>
                    <a:pt x="67" y="8580"/>
                    <a:pt x="34" y="9047"/>
                  </a:cubicBezTo>
                  <a:cubicBezTo>
                    <a:pt x="1100" y="8194"/>
                    <a:pt x="3030" y="6979"/>
                    <a:pt x="5442" y="6979"/>
                  </a:cubicBezTo>
                  <a:cubicBezTo>
                    <a:pt x="5670" y="6979"/>
                    <a:pt x="5902" y="6989"/>
                    <a:pt x="6138" y="7012"/>
                  </a:cubicBezTo>
                  <a:cubicBezTo>
                    <a:pt x="8306" y="7246"/>
                    <a:pt x="10341" y="7980"/>
                    <a:pt x="12176" y="9114"/>
                  </a:cubicBezTo>
                  <a:cubicBezTo>
                    <a:pt x="12142" y="8680"/>
                    <a:pt x="12109" y="8247"/>
                    <a:pt x="12009" y="7846"/>
                  </a:cubicBezTo>
                  <a:cubicBezTo>
                    <a:pt x="12142" y="5978"/>
                    <a:pt x="12309" y="4110"/>
                    <a:pt x="11809" y="3143"/>
                  </a:cubicBezTo>
                  <a:cubicBezTo>
                    <a:pt x="11133" y="1696"/>
                    <a:pt x="9062" y="0"/>
                    <a:pt x="6134"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8"/>
            <p:cNvSpPr/>
            <p:nvPr/>
          </p:nvSpPr>
          <p:spPr>
            <a:xfrm>
              <a:off x="5569975" y="1810163"/>
              <a:ext cx="89250" cy="92600"/>
            </a:xfrm>
            <a:custGeom>
              <a:avLst/>
              <a:gdLst/>
              <a:ahLst/>
              <a:cxnLst/>
              <a:rect l="l" t="t" r="r" b="b"/>
              <a:pathLst>
                <a:path w="3570" h="3704" fill="none" extrusionOk="0">
                  <a:moveTo>
                    <a:pt x="1035" y="168"/>
                  </a:moveTo>
                  <a:lnTo>
                    <a:pt x="668" y="2336"/>
                  </a:lnTo>
                  <a:cubicBezTo>
                    <a:pt x="668" y="2336"/>
                    <a:pt x="1" y="2403"/>
                    <a:pt x="268" y="2803"/>
                  </a:cubicBezTo>
                  <a:cubicBezTo>
                    <a:pt x="501" y="3237"/>
                    <a:pt x="1769" y="3704"/>
                    <a:pt x="2369" y="3537"/>
                  </a:cubicBezTo>
                  <a:cubicBezTo>
                    <a:pt x="2970" y="3370"/>
                    <a:pt x="3570" y="2770"/>
                    <a:pt x="3503" y="2503"/>
                  </a:cubicBezTo>
                  <a:cubicBezTo>
                    <a:pt x="3470" y="2369"/>
                    <a:pt x="3336" y="2269"/>
                    <a:pt x="3203" y="2202"/>
                  </a:cubicBezTo>
                  <a:lnTo>
                    <a:pt x="2436"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8"/>
            <p:cNvSpPr/>
            <p:nvPr/>
          </p:nvSpPr>
          <p:spPr>
            <a:xfrm>
              <a:off x="5579150" y="1922763"/>
              <a:ext cx="87600" cy="9200"/>
            </a:xfrm>
            <a:custGeom>
              <a:avLst/>
              <a:gdLst/>
              <a:ahLst/>
              <a:cxnLst/>
              <a:rect l="l" t="t" r="r" b="b"/>
              <a:pathLst>
                <a:path w="3504" h="368" fill="none" extrusionOk="0">
                  <a:moveTo>
                    <a:pt x="1" y="134"/>
                  </a:moveTo>
                  <a:cubicBezTo>
                    <a:pt x="1168" y="367"/>
                    <a:pt x="2369" y="334"/>
                    <a:pt x="3503"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8"/>
            <p:cNvSpPr/>
            <p:nvPr/>
          </p:nvSpPr>
          <p:spPr>
            <a:xfrm>
              <a:off x="5544125" y="1797663"/>
              <a:ext cx="18375" cy="29225"/>
            </a:xfrm>
            <a:custGeom>
              <a:avLst/>
              <a:gdLst/>
              <a:ahLst/>
              <a:cxnLst/>
              <a:rect l="l" t="t" r="r" b="b"/>
              <a:pathLst>
                <a:path w="735" h="1169" extrusionOk="0">
                  <a:moveTo>
                    <a:pt x="368" y="1"/>
                  </a:moveTo>
                  <a:cubicBezTo>
                    <a:pt x="167" y="1"/>
                    <a:pt x="1" y="267"/>
                    <a:pt x="1" y="568"/>
                  </a:cubicBezTo>
                  <a:cubicBezTo>
                    <a:pt x="1" y="901"/>
                    <a:pt x="167" y="1168"/>
                    <a:pt x="368" y="1168"/>
                  </a:cubicBezTo>
                  <a:cubicBezTo>
                    <a:pt x="568" y="1168"/>
                    <a:pt x="735" y="901"/>
                    <a:pt x="735" y="568"/>
                  </a:cubicBezTo>
                  <a:cubicBezTo>
                    <a:pt x="735" y="267"/>
                    <a:pt x="568"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8"/>
            <p:cNvSpPr/>
            <p:nvPr/>
          </p:nvSpPr>
          <p:spPr>
            <a:xfrm>
              <a:off x="5659200" y="1796838"/>
              <a:ext cx="17550" cy="29200"/>
            </a:xfrm>
            <a:custGeom>
              <a:avLst/>
              <a:gdLst/>
              <a:ahLst/>
              <a:cxnLst/>
              <a:rect l="l" t="t" r="r" b="b"/>
              <a:pathLst>
                <a:path w="702" h="1168" extrusionOk="0">
                  <a:moveTo>
                    <a:pt x="368" y="0"/>
                  </a:moveTo>
                  <a:cubicBezTo>
                    <a:pt x="168" y="0"/>
                    <a:pt x="1" y="267"/>
                    <a:pt x="1" y="601"/>
                  </a:cubicBezTo>
                  <a:cubicBezTo>
                    <a:pt x="1" y="901"/>
                    <a:pt x="168" y="1168"/>
                    <a:pt x="368" y="1168"/>
                  </a:cubicBezTo>
                  <a:cubicBezTo>
                    <a:pt x="568" y="1168"/>
                    <a:pt x="701" y="901"/>
                    <a:pt x="701" y="601"/>
                  </a:cubicBezTo>
                  <a:cubicBezTo>
                    <a:pt x="701" y="300"/>
                    <a:pt x="5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8"/>
            <p:cNvSpPr/>
            <p:nvPr/>
          </p:nvSpPr>
          <p:spPr>
            <a:xfrm>
              <a:off x="5528275" y="1764313"/>
              <a:ext cx="43400" cy="25875"/>
            </a:xfrm>
            <a:custGeom>
              <a:avLst/>
              <a:gdLst/>
              <a:ahLst/>
              <a:cxnLst/>
              <a:rect l="l" t="t" r="r" b="b"/>
              <a:pathLst>
                <a:path w="1736" h="1035" fill="none" extrusionOk="0">
                  <a:moveTo>
                    <a:pt x="1" y="1034"/>
                  </a:moveTo>
                  <a:cubicBezTo>
                    <a:pt x="1" y="1034"/>
                    <a:pt x="401" y="0"/>
                    <a:pt x="1735" y="3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8"/>
            <p:cNvSpPr/>
            <p:nvPr/>
          </p:nvSpPr>
          <p:spPr>
            <a:xfrm>
              <a:off x="5639200" y="1752638"/>
              <a:ext cx="54225" cy="39225"/>
            </a:xfrm>
            <a:custGeom>
              <a:avLst/>
              <a:gdLst/>
              <a:ahLst/>
              <a:cxnLst/>
              <a:rect l="l" t="t" r="r" b="b"/>
              <a:pathLst>
                <a:path w="2169" h="1569" fill="none" extrusionOk="0">
                  <a:moveTo>
                    <a:pt x="0" y="901"/>
                  </a:moveTo>
                  <a:cubicBezTo>
                    <a:pt x="0" y="901"/>
                    <a:pt x="1268" y="0"/>
                    <a:pt x="2169" y="15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8"/>
            <p:cNvSpPr/>
            <p:nvPr/>
          </p:nvSpPr>
          <p:spPr>
            <a:xfrm>
              <a:off x="5305625" y="2764613"/>
              <a:ext cx="354450" cy="312375"/>
            </a:xfrm>
            <a:custGeom>
              <a:avLst/>
              <a:gdLst/>
              <a:ahLst/>
              <a:cxnLst/>
              <a:rect l="l" t="t" r="r" b="b"/>
              <a:pathLst>
                <a:path w="14178" h="12495" extrusionOk="0">
                  <a:moveTo>
                    <a:pt x="11167" y="0"/>
                  </a:moveTo>
                  <a:cubicBezTo>
                    <a:pt x="10839" y="0"/>
                    <a:pt x="10157" y="692"/>
                    <a:pt x="9374" y="1451"/>
                  </a:cubicBezTo>
                  <a:cubicBezTo>
                    <a:pt x="8607" y="2252"/>
                    <a:pt x="7573" y="2819"/>
                    <a:pt x="6472" y="3019"/>
                  </a:cubicBezTo>
                  <a:cubicBezTo>
                    <a:pt x="6396" y="3034"/>
                    <a:pt x="6297" y="3041"/>
                    <a:pt x="6179" y="3041"/>
                  </a:cubicBezTo>
                  <a:cubicBezTo>
                    <a:pt x="5001" y="3041"/>
                    <a:pt x="1969" y="2352"/>
                    <a:pt x="1969" y="2352"/>
                  </a:cubicBezTo>
                  <a:lnTo>
                    <a:pt x="1668" y="2319"/>
                  </a:lnTo>
                  <a:cubicBezTo>
                    <a:pt x="1068" y="2519"/>
                    <a:pt x="601" y="2986"/>
                    <a:pt x="334" y="3553"/>
                  </a:cubicBezTo>
                  <a:cubicBezTo>
                    <a:pt x="1" y="4520"/>
                    <a:pt x="167" y="5354"/>
                    <a:pt x="668" y="5788"/>
                  </a:cubicBezTo>
                  <a:cubicBezTo>
                    <a:pt x="1035" y="6121"/>
                    <a:pt x="1435" y="6388"/>
                    <a:pt x="1902" y="6622"/>
                  </a:cubicBezTo>
                  <a:cubicBezTo>
                    <a:pt x="2736" y="7089"/>
                    <a:pt x="4237" y="8623"/>
                    <a:pt x="6005" y="9857"/>
                  </a:cubicBezTo>
                  <a:cubicBezTo>
                    <a:pt x="7773" y="11125"/>
                    <a:pt x="8006" y="11192"/>
                    <a:pt x="8607" y="11725"/>
                  </a:cubicBezTo>
                  <a:cubicBezTo>
                    <a:pt x="9066" y="12159"/>
                    <a:pt x="9915" y="12495"/>
                    <a:pt x="10468" y="12495"/>
                  </a:cubicBezTo>
                  <a:cubicBezTo>
                    <a:pt x="10638" y="12495"/>
                    <a:pt x="10781" y="12463"/>
                    <a:pt x="10875" y="12392"/>
                  </a:cubicBezTo>
                  <a:cubicBezTo>
                    <a:pt x="11309" y="12092"/>
                    <a:pt x="9141" y="10891"/>
                    <a:pt x="9140" y="10891"/>
                  </a:cubicBezTo>
                  <a:lnTo>
                    <a:pt x="9140" y="10891"/>
                  </a:lnTo>
                  <a:cubicBezTo>
                    <a:pt x="9141" y="10891"/>
                    <a:pt x="10061" y="11043"/>
                    <a:pt x="11041" y="11043"/>
                  </a:cubicBezTo>
                  <a:cubicBezTo>
                    <a:pt x="11719" y="11043"/>
                    <a:pt x="12426" y="10970"/>
                    <a:pt x="12876" y="10725"/>
                  </a:cubicBezTo>
                  <a:cubicBezTo>
                    <a:pt x="13944" y="10124"/>
                    <a:pt x="14177" y="8290"/>
                    <a:pt x="14177" y="7522"/>
                  </a:cubicBezTo>
                  <a:cubicBezTo>
                    <a:pt x="14177" y="6755"/>
                    <a:pt x="11175" y="6221"/>
                    <a:pt x="10208" y="5854"/>
                  </a:cubicBezTo>
                  <a:cubicBezTo>
                    <a:pt x="9240" y="5488"/>
                    <a:pt x="9007" y="4887"/>
                    <a:pt x="9207" y="4120"/>
                  </a:cubicBezTo>
                  <a:cubicBezTo>
                    <a:pt x="9374" y="3319"/>
                    <a:pt x="10174" y="2786"/>
                    <a:pt x="10575" y="2285"/>
                  </a:cubicBezTo>
                  <a:cubicBezTo>
                    <a:pt x="11075" y="1785"/>
                    <a:pt x="11375" y="1084"/>
                    <a:pt x="11375" y="384"/>
                  </a:cubicBezTo>
                  <a:cubicBezTo>
                    <a:pt x="11375" y="114"/>
                    <a:pt x="11300" y="0"/>
                    <a:pt x="11167" y="0"/>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8"/>
            <p:cNvSpPr/>
            <p:nvPr/>
          </p:nvSpPr>
          <p:spPr>
            <a:xfrm>
              <a:off x="5790150" y="2651613"/>
              <a:ext cx="381125" cy="349725"/>
            </a:xfrm>
            <a:custGeom>
              <a:avLst/>
              <a:gdLst/>
              <a:ahLst/>
              <a:cxnLst/>
              <a:rect l="l" t="t" r="r" b="b"/>
              <a:pathLst>
                <a:path w="15245" h="13989" extrusionOk="0">
                  <a:moveTo>
                    <a:pt x="11208" y="0"/>
                  </a:moveTo>
                  <a:cubicBezTo>
                    <a:pt x="11208" y="0"/>
                    <a:pt x="6872" y="834"/>
                    <a:pt x="6438" y="1168"/>
                  </a:cubicBezTo>
                  <a:cubicBezTo>
                    <a:pt x="6004" y="1468"/>
                    <a:pt x="6438" y="2736"/>
                    <a:pt x="6438" y="2736"/>
                  </a:cubicBezTo>
                  <a:cubicBezTo>
                    <a:pt x="6438" y="2736"/>
                    <a:pt x="2769" y="4470"/>
                    <a:pt x="1368" y="5438"/>
                  </a:cubicBezTo>
                  <a:cubicBezTo>
                    <a:pt x="0" y="6405"/>
                    <a:pt x="1268" y="8340"/>
                    <a:pt x="1334" y="8573"/>
                  </a:cubicBezTo>
                  <a:cubicBezTo>
                    <a:pt x="1334" y="8573"/>
                    <a:pt x="2402" y="12109"/>
                    <a:pt x="4203" y="13310"/>
                  </a:cubicBezTo>
                  <a:cubicBezTo>
                    <a:pt x="4884" y="13764"/>
                    <a:pt x="5574" y="13989"/>
                    <a:pt x="6269" y="13989"/>
                  </a:cubicBezTo>
                  <a:cubicBezTo>
                    <a:pt x="7412" y="13989"/>
                    <a:pt x="8566" y="13379"/>
                    <a:pt x="9707" y="12176"/>
                  </a:cubicBezTo>
                  <a:cubicBezTo>
                    <a:pt x="11508" y="10241"/>
                    <a:pt x="12642" y="7606"/>
                    <a:pt x="13476" y="6705"/>
                  </a:cubicBezTo>
                  <a:cubicBezTo>
                    <a:pt x="14344" y="5804"/>
                    <a:pt x="15244" y="4937"/>
                    <a:pt x="14944" y="2936"/>
                  </a:cubicBezTo>
                  <a:cubicBezTo>
                    <a:pt x="14644" y="934"/>
                    <a:pt x="13076" y="701"/>
                    <a:pt x="13076" y="701"/>
                  </a:cubicBezTo>
                  <a:lnTo>
                    <a:pt x="11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8"/>
            <p:cNvSpPr/>
            <p:nvPr/>
          </p:nvSpPr>
          <p:spPr>
            <a:xfrm>
              <a:off x="5790150" y="2651613"/>
              <a:ext cx="381125" cy="362775"/>
            </a:xfrm>
            <a:custGeom>
              <a:avLst/>
              <a:gdLst/>
              <a:ahLst/>
              <a:cxnLst/>
              <a:rect l="l" t="t" r="r" b="b"/>
              <a:pathLst>
                <a:path w="15245" h="14511" fill="none" extrusionOk="0">
                  <a:moveTo>
                    <a:pt x="11208" y="0"/>
                  </a:moveTo>
                  <a:cubicBezTo>
                    <a:pt x="11208" y="0"/>
                    <a:pt x="6872" y="834"/>
                    <a:pt x="6438" y="1168"/>
                  </a:cubicBezTo>
                  <a:cubicBezTo>
                    <a:pt x="6004" y="1468"/>
                    <a:pt x="6438" y="2736"/>
                    <a:pt x="6438" y="2736"/>
                  </a:cubicBezTo>
                  <a:cubicBezTo>
                    <a:pt x="6438" y="2736"/>
                    <a:pt x="2769" y="4470"/>
                    <a:pt x="1368" y="5438"/>
                  </a:cubicBezTo>
                  <a:cubicBezTo>
                    <a:pt x="0" y="6405"/>
                    <a:pt x="1268" y="8340"/>
                    <a:pt x="1334" y="8573"/>
                  </a:cubicBezTo>
                  <a:cubicBezTo>
                    <a:pt x="1334" y="8573"/>
                    <a:pt x="2402" y="12109"/>
                    <a:pt x="4203" y="13310"/>
                  </a:cubicBezTo>
                  <a:cubicBezTo>
                    <a:pt x="6004" y="14511"/>
                    <a:pt x="7872" y="14110"/>
                    <a:pt x="9707" y="12176"/>
                  </a:cubicBezTo>
                  <a:cubicBezTo>
                    <a:pt x="11508" y="10241"/>
                    <a:pt x="12642" y="7606"/>
                    <a:pt x="13476" y="6705"/>
                  </a:cubicBezTo>
                  <a:cubicBezTo>
                    <a:pt x="14344" y="5804"/>
                    <a:pt x="15244" y="4937"/>
                    <a:pt x="14944" y="2936"/>
                  </a:cubicBezTo>
                  <a:cubicBezTo>
                    <a:pt x="14644" y="934"/>
                    <a:pt x="13076" y="701"/>
                    <a:pt x="13076" y="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8"/>
            <p:cNvSpPr/>
            <p:nvPr/>
          </p:nvSpPr>
          <p:spPr>
            <a:xfrm>
              <a:off x="5478250" y="2764788"/>
              <a:ext cx="424500" cy="283725"/>
            </a:xfrm>
            <a:custGeom>
              <a:avLst/>
              <a:gdLst/>
              <a:ahLst/>
              <a:cxnLst/>
              <a:rect l="l" t="t" r="r" b="b"/>
              <a:pathLst>
                <a:path w="16980" h="11349" extrusionOk="0">
                  <a:moveTo>
                    <a:pt x="4654" y="1"/>
                  </a:moveTo>
                  <a:cubicBezTo>
                    <a:pt x="4482" y="1"/>
                    <a:pt x="4400" y="129"/>
                    <a:pt x="4437" y="377"/>
                  </a:cubicBezTo>
                  <a:cubicBezTo>
                    <a:pt x="4570" y="1011"/>
                    <a:pt x="4337" y="1511"/>
                    <a:pt x="5037" y="1978"/>
                  </a:cubicBezTo>
                  <a:cubicBezTo>
                    <a:pt x="5771" y="2478"/>
                    <a:pt x="6505" y="3813"/>
                    <a:pt x="6505" y="4346"/>
                  </a:cubicBezTo>
                  <a:cubicBezTo>
                    <a:pt x="6505" y="4880"/>
                    <a:pt x="6438" y="5047"/>
                    <a:pt x="4937" y="5581"/>
                  </a:cubicBezTo>
                  <a:cubicBezTo>
                    <a:pt x="3436" y="6114"/>
                    <a:pt x="0" y="6781"/>
                    <a:pt x="334" y="7215"/>
                  </a:cubicBezTo>
                  <a:cubicBezTo>
                    <a:pt x="659" y="7599"/>
                    <a:pt x="1271" y="7721"/>
                    <a:pt x="1939" y="7721"/>
                  </a:cubicBezTo>
                  <a:cubicBezTo>
                    <a:pt x="2026" y="7721"/>
                    <a:pt x="2114" y="7719"/>
                    <a:pt x="2202" y="7715"/>
                  </a:cubicBezTo>
                  <a:cubicBezTo>
                    <a:pt x="2871" y="7660"/>
                    <a:pt x="5238" y="7302"/>
                    <a:pt x="6136" y="7302"/>
                  </a:cubicBezTo>
                  <a:cubicBezTo>
                    <a:pt x="6313" y="7302"/>
                    <a:pt x="6433" y="7316"/>
                    <a:pt x="6472" y="7349"/>
                  </a:cubicBezTo>
                  <a:cubicBezTo>
                    <a:pt x="6805" y="7682"/>
                    <a:pt x="6739" y="8249"/>
                    <a:pt x="6305" y="8483"/>
                  </a:cubicBezTo>
                  <a:cubicBezTo>
                    <a:pt x="5771" y="8850"/>
                    <a:pt x="3837" y="8850"/>
                    <a:pt x="2702" y="8950"/>
                  </a:cubicBezTo>
                  <a:cubicBezTo>
                    <a:pt x="1535" y="9083"/>
                    <a:pt x="1468" y="9383"/>
                    <a:pt x="1969" y="9617"/>
                  </a:cubicBezTo>
                  <a:cubicBezTo>
                    <a:pt x="2659" y="9887"/>
                    <a:pt x="3404" y="10022"/>
                    <a:pt x="4154" y="10022"/>
                  </a:cubicBezTo>
                  <a:cubicBezTo>
                    <a:pt x="4237" y="10022"/>
                    <a:pt x="4320" y="10020"/>
                    <a:pt x="4404" y="10017"/>
                  </a:cubicBezTo>
                  <a:cubicBezTo>
                    <a:pt x="4791" y="10017"/>
                    <a:pt x="5199" y="10001"/>
                    <a:pt x="5520" y="10001"/>
                  </a:cubicBezTo>
                  <a:cubicBezTo>
                    <a:pt x="6001" y="10001"/>
                    <a:pt x="6285" y="10037"/>
                    <a:pt x="6005" y="10217"/>
                  </a:cubicBezTo>
                  <a:cubicBezTo>
                    <a:pt x="5538" y="10517"/>
                    <a:pt x="4871" y="10584"/>
                    <a:pt x="3636" y="10784"/>
                  </a:cubicBezTo>
                  <a:cubicBezTo>
                    <a:pt x="3463" y="10808"/>
                    <a:pt x="3306" y="10818"/>
                    <a:pt x="3166" y="10818"/>
                  </a:cubicBezTo>
                  <a:cubicBezTo>
                    <a:pt x="2644" y="10818"/>
                    <a:pt x="2343" y="10688"/>
                    <a:pt x="2224" y="10688"/>
                  </a:cubicBezTo>
                  <a:cubicBezTo>
                    <a:pt x="2153" y="10688"/>
                    <a:pt x="2149" y="10735"/>
                    <a:pt x="2202" y="10884"/>
                  </a:cubicBezTo>
                  <a:cubicBezTo>
                    <a:pt x="2349" y="11251"/>
                    <a:pt x="3158" y="11349"/>
                    <a:pt x="4288" y="11349"/>
                  </a:cubicBezTo>
                  <a:cubicBezTo>
                    <a:pt x="4700" y="11349"/>
                    <a:pt x="5156" y="11336"/>
                    <a:pt x="5638" y="11318"/>
                  </a:cubicBezTo>
                  <a:cubicBezTo>
                    <a:pt x="7272" y="11218"/>
                    <a:pt x="8873" y="10718"/>
                    <a:pt x="10274" y="9850"/>
                  </a:cubicBezTo>
                  <a:cubicBezTo>
                    <a:pt x="11475" y="9150"/>
                    <a:pt x="15878" y="8049"/>
                    <a:pt x="16179" y="7816"/>
                  </a:cubicBezTo>
                  <a:cubicBezTo>
                    <a:pt x="16479" y="7582"/>
                    <a:pt x="16979" y="6181"/>
                    <a:pt x="16679" y="4513"/>
                  </a:cubicBezTo>
                  <a:cubicBezTo>
                    <a:pt x="16507" y="3538"/>
                    <a:pt x="15919" y="3330"/>
                    <a:pt x="15448" y="3330"/>
                  </a:cubicBezTo>
                  <a:cubicBezTo>
                    <a:pt x="15097" y="3330"/>
                    <a:pt x="14811" y="3446"/>
                    <a:pt x="14811" y="3446"/>
                  </a:cubicBezTo>
                  <a:cubicBezTo>
                    <a:pt x="14811" y="3446"/>
                    <a:pt x="12042" y="4146"/>
                    <a:pt x="11275" y="4213"/>
                  </a:cubicBezTo>
                  <a:cubicBezTo>
                    <a:pt x="10891" y="4245"/>
                    <a:pt x="10668" y="4292"/>
                    <a:pt x="10485" y="4292"/>
                  </a:cubicBezTo>
                  <a:cubicBezTo>
                    <a:pt x="10286" y="4292"/>
                    <a:pt x="10134" y="4237"/>
                    <a:pt x="9874" y="4046"/>
                  </a:cubicBezTo>
                  <a:cubicBezTo>
                    <a:pt x="9407" y="3679"/>
                    <a:pt x="7172" y="2378"/>
                    <a:pt x="6138" y="1144"/>
                  </a:cubicBezTo>
                  <a:cubicBezTo>
                    <a:pt x="5488" y="368"/>
                    <a:pt x="4944" y="1"/>
                    <a:pt x="4654" y="1"/>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8"/>
            <p:cNvSpPr/>
            <p:nvPr/>
          </p:nvSpPr>
          <p:spPr>
            <a:xfrm>
              <a:off x="5967775" y="2611588"/>
              <a:ext cx="95075" cy="62550"/>
            </a:xfrm>
            <a:custGeom>
              <a:avLst/>
              <a:gdLst/>
              <a:ahLst/>
              <a:cxnLst/>
              <a:rect l="l" t="t" r="r" b="b"/>
              <a:pathLst>
                <a:path w="3803" h="2502" fill="none" extrusionOk="0">
                  <a:moveTo>
                    <a:pt x="0" y="2502"/>
                  </a:moveTo>
                  <a:cubicBezTo>
                    <a:pt x="1168" y="1535"/>
                    <a:pt x="2435" y="701"/>
                    <a:pt x="3803"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8"/>
            <p:cNvSpPr/>
            <p:nvPr/>
          </p:nvSpPr>
          <p:spPr>
            <a:xfrm>
              <a:off x="5529950" y="2946763"/>
              <a:ext cx="140675" cy="40950"/>
            </a:xfrm>
            <a:custGeom>
              <a:avLst/>
              <a:gdLst/>
              <a:ahLst/>
              <a:cxnLst/>
              <a:rect l="l" t="t" r="r" b="b"/>
              <a:pathLst>
                <a:path w="5627" h="1638" extrusionOk="0">
                  <a:moveTo>
                    <a:pt x="4711" y="1"/>
                  </a:moveTo>
                  <a:cubicBezTo>
                    <a:pt x="4697" y="1"/>
                    <a:pt x="4684" y="1"/>
                    <a:pt x="4671" y="3"/>
                  </a:cubicBezTo>
                  <a:cubicBezTo>
                    <a:pt x="4304" y="70"/>
                    <a:pt x="901" y="470"/>
                    <a:pt x="901" y="470"/>
                  </a:cubicBezTo>
                  <a:lnTo>
                    <a:pt x="1" y="1637"/>
                  </a:lnTo>
                  <a:cubicBezTo>
                    <a:pt x="1235" y="1637"/>
                    <a:pt x="2469" y="1571"/>
                    <a:pt x="3670" y="1370"/>
                  </a:cubicBezTo>
                  <a:cubicBezTo>
                    <a:pt x="4904" y="1137"/>
                    <a:pt x="5038" y="1237"/>
                    <a:pt x="5338" y="803"/>
                  </a:cubicBezTo>
                  <a:cubicBezTo>
                    <a:pt x="5626" y="387"/>
                    <a:pt x="5052" y="1"/>
                    <a:pt x="4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8"/>
            <p:cNvSpPr/>
            <p:nvPr/>
          </p:nvSpPr>
          <p:spPr>
            <a:xfrm>
              <a:off x="5529950" y="2945988"/>
              <a:ext cx="140950" cy="41725"/>
            </a:xfrm>
            <a:custGeom>
              <a:avLst/>
              <a:gdLst/>
              <a:ahLst/>
              <a:cxnLst/>
              <a:rect l="l" t="t" r="r" b="b"/>
              <a:pathLst>
                <a:path w="5638" h="1669" fill="none" extrusionOk="0">
                  <a:moveTo>
                    <a:pt x="901" y="501"/>
                  </a:moveTo>
                  <a:cubicBezTo>
                    <a:pt x="901" y="501"/>
                    <a:pt x="4304" y="101"/>
                    <a:pt x="4671" y="34"/>
                  </a:cubicBezTo>
                  <a:cubicBezTo>
                    <a:pt x="5004" y="0"/>
                    <a:pt x="5638" y="401"/>
                    <a:pt x="5338" y="834"/>
                  </a:cubicBezTo>
                  <a:cubicBezTo>
                    <a:pt x="5038" y="1268"/>
                    <a:pt x="4904" y="1168"/>
                    <a:pt x="3670" y="1401"/>
                  </a:cubicBezTo>
                  <a:cubicBezTo>
                    <a:pt x="2469" y="1602"/>
                    <a:pt x="1235" y="1668"/>
                    <a:pt x="1" y="1668"/>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8"/>
            <p:cNvSpPr/>
            <p:nvPr/>
          </p:nvSpPr>
          <p:spPr>
            <a:xfrm>
              <a:off x="5506600" y="3014713"/>
              <a:ext cx="149450" cy="24875"/>
            </a:xfrm>
            <a:custGeom>
              <a:avLst/>
              <a:gdLst/>
              <a:ahLst/>
              <a:cxnLst/>
              <a:rect l="l" t="t" r="r" b="b"/>
              <a:pathLst>
                <a:path w="5978" h="995" extrusionOk="0">
                  <a:moveTo>
                    <a:pt x="4713" y="0"/>
                  </a:moveTo>
                  <a:cubicBezTo>
                    <a:pt x="3624" y="0"/>
                    <a:pt x="2202" y="87"/>
                    <a:pt x="2202" y="87"/>
                  </a:cubicBezTo>
                  <a:lnTo>
                    <a:pt x="1" y="487"/>
                  </a:lnTo>
                  <a:cubicBezTo>
                    <a:pt x="821" y="887"/>
                    <a:pt x="1735" y="995"/>
                    <a:pt x="2649" y="995"/>
                  </a:cubicBezTo>
                  <a:cubicBezTo>
                    <a:pt x="3184" y="995"/>
                    <a:pt x="3720" y="958"/>
                    <a:pt x="4237" y="921"/>
                  </a:cubicBezTo>
                  <a:cubicBezTo>
                    <a:pt x="5605" y="821"/>
                    <a:pt x="5838" y="420"/>
                    <a:pt x="5938" y="154"/>
                  </a:cubicBezTo>
                  <a:cubicBezTo>
                    <a:pt x="5977" y="36"/>
                    <a:pt x="5414" y="0"/>
                    <a:pt x="47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8"/>
            <p:cNvSpPr/>
            <p:nvPr/>
          </p:nvSpPr>
          <p:spPr>
            <a:xfrm>
              <a:off x="5506600" y="3011038"/>
              <a:ext cx="150975" cy="31700"/>
            </a:xfrm>
            <a:custGeom>
              <a:avLst/>
              <a:gdLst/>
              <a:ahLst/>
              <a:cxnLst/>
              <a:rect l="l" t="t" r="r" b="b"/>
              <a:pathLst>
                <a:path w="6039" h="1268" fill="none" extrusionOk="0">
                  <a:moveTo>
                    <a:pt x="2202" y="234"/>
                  </a:moveTo>
                  <a:cubicBezTo>
                    <a:pt x="2202" y="234"/>
                    <a:pt x="6038" y="0"/>
                    <a:pt x="5938" y="301"/>
                  </a:cubicBezTo>
                  <a:cubicBezTo>
                    <a:pt x="5838" y="567"/>
                    <a:pt x="5605" y="968"/>
                    <a:pt x="4237" y="1068"/>
                  </a:cubicBezTo>
                  <a:cubicBezTo>
                    <a:pt x="2836" y="1168"/>
                    <a:pt x="1302" y="1268"/>
                    <a:pt x="1" y="634"/>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8" name="Google Shape;1368;p5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chemeClr val="dk2"/>
                </a:solidFill>
              </a:rPr>
              <a:t>II. S</a:t>
            </a:r>
            <a:r>
              <a:rPr lang="en"/>
              <a:t>au khi thụ tinh thì mất bao lâu để hợp tử di chuyển xuống tử cung</a:t>
            </a:r>
            <a:endParaRPr/>
          </a:p>
          <a:p>
            <a:pPr marL="457200" lvl="0" indent="0" algn="ctr" rtl="0">
              <a:spcBef>
                <a:spcPts val="0"/>
              </a:spcBef>
              <a:spcAft>
                <a:spcPts val="0"/>
              </a:spcAft>
              <a:buNone/>
            </a:pPr>
            <a:r>
              <a:rPr lang="en"/>
              <a:t>&amp;  làm tổ tại đấy?</a:t>
            </a:r>
            <a:endParaRPr/>
          </a:p>
          <a:p>
            <a:pPr marL="457200" lvl="0" indent="0" algn="ctr" rtl="0">
              <a:spcBef>
                <a:spcPts val="0"/>
              </a:spcBef>
              <a:spcAft>
                <a:spcPts val="0"/>
              </a:spcAft>
              <a:buNone/>
            </a:pPr>
            <a:endParaRPr>
              <a:solidFill>
                <a:schemeClr val="accent2"/>
              </a:solidFill>
            </a:endParaRPr>
          </a:p>
        </p:txBody>
      </p:sp>
    </p:spTree>
    <p:extLst>
      <p:ext uri="{BB962C8B-B14F-4D97-AF65-F5344CB8AC3E}">
        <p14:creationId xmlns:p14="http://schemas.microsoft.com/office/powerpoint/2010/main" val="326147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graphicFrame>
        <p:nvGraphicFramePr>
          <p:cNvPr id="1413" name="Google Shape;1413;p60"/>
          <p:cNvGraphicFramePr/>
          <p:nvPr/>
        </p:nvGraphicFramePr>
        <p:xfrm>
          <a:off x="819038" y="1667438"/>
          <a:ext cx="5943425" cy="2327500"/>
        </p:xfrm>
        <a:graphic>
          <a:graphicData uri="http://schemas.openxmlformats.org/drawingml/2006/table">
            <a:tbl>
              <a:tblPr>
                <a:noFill/>
              </a:tblPr>
              <a:tblGrid>
                <a:gridCol w="1141825"/>
                <a:gridCol w="2715275"/>
                <a:gridCol w="2086325"/>
              </a:tblGrid>
              <a:tr h="801750">
                <a:tc>
                  <a:txBody>
                    <a:bodyPr/>
                    <a:lstStyle/>
                    <a:p>
                      <a:pPr marL="0" lvl="0" indent="0" algn="l" rtl="0">
                        <a:spcBef>
                          <a:spcPts val="0"/>
                        </a:spcBef>
                        <a:spcAft>
                          <a:spcPts val="0"/>
                        </a:spcAft>
                        <a:buNone/>
                      </a:pPr>
                      <a:endParaRPr>
                        <a:solidFill>
                          <a:schemeClr val="dk1"/>
                        </a:solidFill>
                        <a:latin typeface="Prata"/>
                        <a:ea typeface="Prata"/>
                        <a:cs typeface="Prata"/>
                        <a:sym typeface="Prata"/>
                      </a:endParaRPr>
                    </a:p>
                  </a:txBody>
                  <a:tcPr marL="91425" marR="91425" marT="91425" marB="91425">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alpha val="0"/>
                        </a:scheme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r h="746225">
                <a:tc>
                  <a:txBody>
                    <a:bodyPr/>
                    <a:lstStyle/>
                    <a:p>
                      <a:pPr marL="57150" lvl="0" indent="0" algn="l"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457200" lvl="0" indent="0" algn="ctr" rtl="0">
                        <a:spcBef>
                          <a:spcPts val="0"/>
                        </a:spcBef>
                        <a:spcAft>
                          <a:spcPts val="0"/>
                        </a:spcAft>
                        <a:buNone/>
                      </a:pPr>
                      <a:r>
                        <a:rPr lang="en" sz="1800">
                          <a:solidFill>
                            <a:schemeClr val="dk2"/>
                          </a:solidFill>
                          <a:latin typeface="Spectral"/>
                          <a:ea typeface="Spectral"/>
                          <a:cs typeface="Spectral"/>
                          <a:sym typeface="Spectral"/>
                        </a:rPr>
                        <a:t>A)</a:t>
                      </a:r>
                      <a:r>
                        <a:rPr lang="en" sz="1800">
                          <a:solidFill>
                            <a:schemeClr val="dk1"/>
                          </a:solidFill>
                          <a:latin typeface="Spectral"/>
                          <a:ea typeface="Spectral"/>
                          <a:cs typeface="Spectral"/>
                          <a:sym typeface="Spectral"/>
                        </a:rPr>
                        <a:t> 1 tháng</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highlight>
                            <a:srgbClr val="F4CCCC"/>
                          </a:highlight>
                          <a:latin typeface="Spectral"/>
                          <a:ea typeface="Spectral"/>
                          <a:cs typeface="Spectral"/>
                          <a:sym typeface="Spectral"/>
                        </a:rPr>
                        <a:t>B)</a:t>
                      </a:r>
                      <a:r>
                        <a:rPr lang="en" sz="1800">
                          <a:solidFill>
                            <a:schemeClr val="dk1"/>
                          </a:solidFill>
                          <a:highlight>
                            <a:srgbClr val="F4CCCC"/>
                          </a:highlight>
                          <a:latin typeface="Spectral"/>
                          <a:ea typeface="Spectral"/>
                          <a:cs typeface="Spectral"/>
                          <a:sym typeface="Spectral"/>
                        </a:rPr>
                        <a:t> 6 tháng</a:t>
                      </a:r>
                      <a:endParaRPr sz="1800">
                        <a:solidFill>
                          <a:schemeClr val="dk1"/>
                        </a:solidFill>
                        <a:highlight>
                          <a:srgbClr val="F4CCCC"/>
                        </a:highlight>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r h="779525">
                <a:tc>
                  <a:txBody>
                    <a:bodyPr/>
                    <a:lstStyle/>
                    <a:p>
                      <a:pPr marL="57150" lvl="0" indent="0" algn="l" rtl="0">
                        <a:spcBef>
                          <a:spcPts val="0"/>
                        </a:spcBef>
                        <a:spcAft>
                          <a:spcPts val="0"/>
                        </a:spcAft>
                        <a:buNone/>
                      </a:pPr>
                      <a:endParaRPr sz="2200" b="1">
                        <a:solidFill>
                          <a:schemeClr val="dk1"/>
                        </a:solidFill>
                        <a:latin typeface="Prata"/>
                        <a:ea typeface="Prata"/>
                        <a:cs typeface="Prata"/>
                        <a:sym typeface="Prata"/>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latin typeface="Spectral"/>
                          <a:ea typeface="Spectral"/>
                          <a:cs typeface="Spectral"/>
                          <a:sym typeface="Spectral"/>
                        </a:rPr>
                        <a:t>C)</a:t>
                      </a:r>
                      <a:r>
                        <a:rPr lang="en" sz="1800">
                          <a:solidFill>
                            <a:schemeClr val="dk1"/>
                          </a:solidFill>
                          <a:latin typeface="Spectral"/>
                          <a:ea typeface="Spectral"/>
                          <a:cs typeface="Spectral"/>
                          <a:sym typeface="Spectral"/>
                        </a:rPr>
                        <a:t> 3 tháng</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solidFill>
                            <a:schemeClr val="dk2"/>
                          </a:solidFill>
                          <a:latin typeface="Spectral"/>
                          <a:ea typeface="Spectral"/>
                          <a:cs typeface="Spectral"/>
                          <a:sym typeface="Spectral"/>
                        </a:rPr>
                        <a:t>D) </a:t>
                      </a:r>
                      <a:r>
                        <a:rPr lang="en" sz="1800">
                          <a:solidFill>
                            <a:schemeClr val="dk1"/>
                          </a:solidFill>
                          <a:latin typeface="Spectral"/>
                          <a:ea typeface="Spectral"/>
                          <a:cs typeface="Spectral"/>
                          <a:sym typeface="Spectral"/>
                        </a:rPr>
                        <a:t>9 tháng</a:t>
                      </a:r>
                      <a:endParaRPr sz="1800">
                        <a:solidFill>
                          <a:schemeClr val="dk1"/>
                        </a:solidFill>
                        <a:latin typeface="Spectral"/>
                        <a:ea typeface="Spectral"/>
                        <a:cs typeface="Spectral"/>
                        <a:sym typeface="Spectr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1"/>
                    </a:solidFill>
                  </a:tcPr>
                </a:tc>
              </a:tr>
            </a:tbl>
          </a:graphicData>
        </a:graphic>
      </p:graphicFrame>
      <p:grpSp>
        <p:nvGrpSpPr>
          <p:cNvPr id="1414" name="Google Shape;1414;p60"/>
          <p:cNvGrpSpPr/>
          <p:nvPr/>
        </p:nvGrpSpPr>
        <p:grpSpPr>
          <a:xfrm>
            <a:off x="7156544" y="1231975"/>
            <a:ext cx="1644118" cy="4562550"/>
            <a:chOff x="5085475" y="1582338"/>
            <a:chExt cx="1085800" cy="3013175"/>
          </a:xfrm>
        </p:grpSpPr>
        <p:sp>
          <p:nvSpPr>
            <p:cNvPr id="1415" name="Google Shape;1415;p60"/>
            <p:cNvSpPr/>
            <p:nvPr/>
          </p:nvSpPr>
          <p:spPr>
            <a:xfrm>
              <a:off x="5089650" y="2221313"/>
              <a:ext cx="215175" cy="610075"/>
            </a:xfrm>
            <a:custGeom>
              <a:avLst/>
              <a:gdLst/>
              <a:ahLst/>
              <a:cxnLst/>
              <a:rect l="l" t="t" r="r" b="b"/>
              <a:pathLst>
                <a:path w="8607" h="24403" extrusionOk="0">
                  <a:moveTo>
                    <a:pt x="5537" y="0"/>
                  </a:moveTo>
                  <a:cubicBezTo>
                    <a:pt x="4070" y="1801"/>
                    <a:pt x="3102" y="3936"/>
                    <a:pt x="2669" y="6238"/>
                  </a:cubicBezTo>
                  <a:cubicBezTo>
                    <a:pt x="1901" y="10141"/>
                    <a:pt x="0" y="17446"/>
                    <a:pt x="234" y="19981"/>
                  </a:cubicBezTo>
                  <a:cubicBezTo>
                    <a:pt x="467" y="22516"/>
                    <a:pt x="1067" y="23917"/>
                    <a:pt x="3369" y="24351"/>
                  </a:cubicBezTo>
                  <a:cubicBezTo>
                    <a:pt x="3571" y="24386"/>
                    <a:pt x="3765" y="24403"/>
                    <a:pt x="3951" y="24403"/>
                  </a:cubicBezTo>
                  <a:cubicBezTo>
                    <a:pt x="5892" y="24403"/>
                    <a:pt x="7013" y="22601"/>
                    <a:pt x="7439" y="21048"/>
                  </a:cubicBezTo>
                  <a:cubicBezTo>
                    <a:pt x="7739" y="19914"/>
                    <a:pt x="7972" y="18780"/>
                    <a:pt x="8139" y="17613"/>
                  </a:cubicBezTo>
                  <a:lnTo>
                    <a:pt x="8606" y="8339"/>
                  </a:lnTo>
                  <a:cubicBezTo>
                    <a:pt x="8606" y="8339"/>
                    <a:pt x="7772" y="2735"/>
                    <a:pt x="7372" y="1568"/>
                  </a:cubicBezTo>
                  <a:cubicBezTo>
                    <a:pt x="6972" y="400"/>
                    <a:pt x="5537" y="0"/>
                    <a:pt x="5537"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0"/>
            <p:cNvSpPr/>
            <p:nvPr/>
          </p:nvSpPr>
          <p:spPr>
            <a:xfrm>
              <a:off x="5901050" y="2174013"/>
              <a:ext cx="264375" cy="631075"/>
            </a:xfrm>
            <a:custGeom>
              <a:avLst/>
              <a:gdLst/>
              <a:ahLst/>
              <a:cxnLst/>
              <a:rect l="l" t="t" r="r" b="b"/>
              <a:pathLst>
                <a:path w="10575" h="25243" extrusionOk="0">
                  <a:moveTo>
                    <a:pt x="3678" y="0"/>
                  </a:moveTo>
                  <a:cubicBezTo>
                    <a:pt x="2639" y="0"/>
                    <a:pt x="35" y="8129"/>
                    <a:pt x="67" y="9164"/>
                  </a:cubicBezTo>
                  <a:cubicBezTo>
                    <a:pt x="134" y="10265"/>
                    <a:pt x="1" y="18637"/>
                    <a:pt x="834" y="21339"/>
                  </a:cubicBezTo>
                  <a:cubicBezTo>
                    <a:pt x="1668" y="24041"/>
                    <a:pt x="3136" y="25242"/>
                    <a:pt x="6272" y="25242"/>
                  </a:cubicBezTo>
                  <a:cubicBezTo>
                    <a:pt x="9407" y="25242"/>
                    <a:pt x="10308" y="23974"/>
                    <a:pt x="10441" y="22840"/>
                  </a:cubicBezTo>
                  <a:cubicBezTo>
                    <a:pt x="10575" y="21706"/>
                    <a:pt x="10241" y="20005"/>
                    <a:pt x="8707" y="14901"/>
                  </a:cubicBezTo>
                  <a:cubicBezTo>
                    <a:pt x="7139" y="9764"/>
                    <a:pt x="6172" y="5628"/>
                    <a:pt x="5371" y="2726"/>
                  </a:cubicBezTo>
                  <a:cubicBezTo>
                    <a:pt x="4697" y="176"/>
                    <a:pt x="3971" y="21"/>
                    <a:pt x="3805" y="21"/>
                  </a:cubicBezTo>
                  <a:cubicBezTo>
                    <a:pt x="3782" y="21"/>
                    <a:pt x="3770" y="24"/>
                    <a:pt x="3770" y="24"/>
                  </a:cubicBezTo>
                  <a:cubicBezTo>
                    <a:pt x="3741" y="8"/>
                    <a:pt x="3710" y="0"/>
                    <a:pt x="3678"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0"/>
            <p:cNvSpPr/>
            <p:nvPr/>
          </p:nvSpPr>
          <p:spPr>
            <a:xfrm>
              <a:off x="5335650" y="4384038"/>
              <a:ext cx="294400" cy="211475"/>
            </a:xfrm>
            <a:custGeom>
              <a:avLst/>
              <a:gdLst/>
              <a:ahLst/>
              <a:cxnLst/>
              <a:rect l="l" t="t" r="r" b="b"/>
              <a:pathLst>
                <a:path w="11776" h="8459" extrusionOk="0">
                  <a:moveTo>
                    <a:pt x="8859" y="0"/>
                  </a:moveTo>
                  <a:cubicBezTo>
                    <a:pt x="7272" y="0"/>
                    <a:pt x="5297" y="1080"/>
                    <a:pt x="4871" y="1554"/>
                  </a:cubicBezTo>
                  <a:cubicBezTo>
                    <a:pt x="4871" y="1554"/>
                    <a:pt x="2802" y="3722"/>
                    <a:pt x="1602" y="5123"/>
                  </a:cubicBezTo>
                  <a:cubicBezTo>
                    <a:pt x="401" y="6491"/>
                    <a:pt x="0" y="7325"/>
                    <a:pt x="1968" y="8192"/>
                  </a:cubicBezTo>
                  <a:cubicBezTo>
                    <a:pt x="2413" y="8377"/>
                    <a:pt x="2909" y="8459"/>
                    <a:pt x="3423" y="8459"/>
                  </a:cubicBezTo>
                  <a:cubicBezTo>
                    <a:pt x="5225" y="8459"/>
                    <a:pt x="7239" y="7455"/>
                    <a:pt x="7939" y="6391"/>
                  </a:cubicBezTo>
                  <a:cubicBezTo>
                    <a:pt x="8840" y="4990"/>
                    <a:pt x="10775" y="3422"/>
                    <a:pt x="10775" y="3422"/>
                  </a:cubicBezTo>
                  <a:cubicBezTo>
                    <a:pt x="10775" y="3422"/>
                    <a:pt x="11775" y="2288"/>
                    <a:pt x="10475" y="653"/>
                  </a:cubicBezTo>
                  <a:cubicBezTo>
                    <a:pt x="10088" y="180"/>
                    <a:pt x="9506" y="0"/>
                    <a:pt x="8859"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0"/>
            <p:cNvSpPr/>
            <p:nvPr/>
          </p:nvSpPr>
          <p:spPr>
            <a:xfrm>
              <a:off x="5761775" y="4406663"/>
              <a:ext cx="329425" cy="150725"/>
            </a:xfrm>
            <a:custGeom>
              <a:avLst/>
              <a:gdLst/>
              <a:ahLst/>
              <a:cxnLst/>
              <a:rect l="l" t="t" r="r" b="b"/>
              <a:pathLst>
                <a:path w="13177" h="6029" extrusionOk="0">
                  <a:moveTo>
                    <a:pt x="6104" y="1"/>
                  </a:moveTo>
                  <a:cubicBezTo>
                    <a:pt x="4768" y="1"/>
                    <a:pt x="2883" y="109"/>
                    <a:pt x="1802" y="649"/>
                  </a:cubicBezTo>
                  <a:cubicBezTo>
                    <a:pt x="1" y="1550"/>
                    <a:pt x="101" y="2450"/>
                    <a:pt x="101" y="2450"/>
                  </a:cubicBezTo>
                  <a:cubicBezTo>
                    <a:pt x="101" y="2450"/>
                    <a:pt x="2169" y="2751"/>
                    <a:pt x="3237" y="3718"/>
                  </a:cubicBezTo>
                  <a:cubicBezTo>
                    <a:pt x="4104" y="4477"/>
                    <a:pt x="6778" y="6029"/>
                    <a:pt x="9110" y="6029"/>
                  </a:cubicBezTo>
                  <a:cubicBezTo>
                    <a:pt x="9647" y="6029"/>
                    <a:pt x="10167" y="5946"/>
                    <a:pt x="10642" y="5753"/>
                  </a:cubicBezTo>
                  <a:cubicBezTo>
                    <a:pt x="13177" y="4719"/>
                    <a:pt x="11542" y="3051"/>
                    <a:pt x="10175" y="1850"/>
                  </a:cubicBezTo>
                  <a:cubicBezTo>
                    <a:pt x="9374" y="1149"/>
                    <a:pt x="8540" y="549"/>
                    <a:pt x="7640" y="49"/>
                  </a:cubicBezTo>
                  <a:cubicBezTo>
                    <a:pt x="7640" y="49"/>
                    <a:pt x="6994" y="1"/>
                    <a:pt x="6104"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0"/>
            <p:cNvSpPr/>
            <p:nvPr/>
          </p:nvSpPr>
          <p:spPr>
            <a:xfrm>
              <a:off x="5364000" y="3690688"/>
              <a:ext cx="626300" cy="784750"/>
            </a:xfrm>
            <a:custGeom>
              <a:avLst/>
              <a:gdLst/>
              <a:ahLst/>
              <a:cxnLst/>
              <a:rect l="l" t="t" r="r" b="b"/>
              <a:pathLst>
                <a:path w="25052" h="31390" extrusionOk="0">
                  <a:moveTo>
                    <a:pt x="22383" y="0"/>
                  </a:moveTo>
                  <a:cubicBezTo>
                    <a:pt x="22383" y="0"/>
                    <a:pt x="13534" y="802"/>
                    <a:pt x="7843" y="802"/>
                  </a:cubicBezTo>
                  <a:cubicBezTo>
                    <a:pt x="7730" y="802"/>
                    <a:pt x="7617" y="802"/>
                    <a:pt x="7506" y="801"/>
                  </a:cubicBezTo>
                  <a:lnTo>
                    <a:pt x="1435" y="734"/>
                  </a:lnTo>
                  <a:cubicBezTo>
                    <a:pt x="1435" y="734"/>
                    <a:pt x="1035" y="1168"/>
                    <a:pt x="1368" y="3069"/>
                  </a:cubicBezTo>
                  <a:cubicBezTo>
                    <a:pt x="1368" y="3069"/>
                    <a:pt x="2336" y="10308"/>
                    <a:pt x="1869" y="12476"/>
                  </a:cubicBezTo>
                  <a:cubicBezTo>
                    <a:pt x="1368" y="14644"/>
                    <a:pt x="1" y="15912"/>
                    <a:pt x="1035" y="18013"/>
                  </a:cubicBezTo>
                  <a:cubicBezTo>
                    <a:pt x="1802" y="19648"/>
                    <a:pt x="2336" y="21382"/>
                    <a:pt x="2702" y="23150"/>
                  </a:cubicBezTo>
                  <a:cubicBezTo>
                    <a:pt x="2803" y="23884"/>
                    <a:pt x="2169" y="24051"/>
                    <a:pt x="2702" y="24818"/>
                  </a:cubicBezTo>
                  <a:cubicBezTo>
                    <a:pt x="3103" y="25319"/>
                    <a:pt x="3403" y="25852"/>
                    <a:pt x="3670" y="26453"/>
                  </a:cubicBezTo>
                  <a:cubicBezTo>
                    <a:pt x="3670" y="26619"/>
                    <a:pt x="2936" y="27654"/>
                    <a:pt x="2936" y="27887"/>
                  </a:cubicBezTo>
                  <a:cubicBezTo>
                    <a:pt x="2936" y="28121"/>
                    <a:pt x="3303" y="29622"/>
                    <a:pt x="3303" y="29622"/>
                  </a:cubicBezTo>
                  <a:cubicBezTo>
                    <a:pt x="3303" y="29622"/>
                    <a:pt x="3999" y="29478"/>
                    <a:pt x="4852" y="29478"/>
                  </a:cubicBezTo>
                  <a:cubicBezTo>
                    <a:pt x="5420" y="29478"/>
                    <a:pt x="6058" y="29542"/>
                    <a:pt x="6605" y="29755"/>
                  </a:cubicBezTo>
                  <a:cubicBezTo>
                    <a:pt x="7606" y="30189"/>
                    <a:pt x="8573" y="30722"/>
                    <a:pt x="9441" y="31390"/>
                  </a:cubicBezTo>
                  <a:cubicBezTo>
                    <a:pt x="9441" y="31390"/>
                    <a:pt x="10708" y="30889"/>
                    <a:pt x="11142" y="30189"/>
                  </a:cubicBezTo>
                  <a:cubicBezTo>
                    <a:pt x="11375" y="29788"/>
                    <a:pt x="11509" y="29355"/>
                    <a:pt x="11542" y="28921"/>
                  </a:cubicBezTo>
                  <a:cubicBezTo>
                    <a:pt x="11609" y="28688"/>
                    <a:pt x="12209" y="27420"/>
                    <a:pt x="12143" y="26453"/>
                  </a:cubicBezTo>
                  <a:cubicBezTo>
                    <a:pt x="12109" y="25485"/>
                    <a:pt x="11442" y="23451"/>
                    <a:pt x="11442" y="22250"/>
                  </a:cubicBezTo>
                  <a:cubicBezTo>
                    <a:pt x="11442" y="21049"/>
                    <a:pt x="12343" y="19715"/>
                    <a:pt x="12343" y="17780"/>
                  </a:cubicBezTo>
                  <a:cubicBezTo>
                    <a:pt x="12343" y="15845"/>
                    <a:pt x="11442" y="3503"/>
                    <a:pt x="11442" y="3503"/>
                  </a:cubicBezTo>
                  <a:lnTo>
                    <a:pt x="12276" y="3203"/>
                  </a:lnTo>
                  <a:cubicBezTo>
                    <a:pt x="12276" y="3203"/>
                    <a:pt x="13577" y="10541"/>
                    <a:pt x="13577" y="13977"/>
                  </a:cubicBezTo>
                  <a:cubicBezTo>
                    <a:pt x="13577" y="17413"/>
                    <a:pt x="12576" y="21683"/>
                    <a:pt x="13243" y="22550"/>
                  </a:cubicBezTo>
                  <a:cubicBezTo>
                    <a:pt x="13877" y="23384"/>
                    <a:pt x="14678" y="24118"/>
                    <a:pt x="14678" y="24284"/>
                  </a:cubicBezTo>
                  <a:cubicBezTo>
                    <a:pt x="14678" y="24451"/>
                    <a:pt x="13877" y="25786"/>
                    <a:pt x="14077" y="26453"/>
                  </a:cubicBezTo>
                  <a:cubicBezTo>
                    <a:pt x="14344" y="27320"/>
                    <a:pt x="14611" y="28221"/>
                    <a:pt x="14778" y="29088"/>
                  </a:cubicBezTo>
                  <a:cubicBezTo>
                    <a:pt x="14778" y="29455"/>
                    <a:pt x="15445" y="30856"/>
                    <a:pt x="16012" y="31089"/>
                  </a:cubicBezTo>
                  <a:cubicBezTo>
                    <a:pt x="16099" y="31127"/>
                    <a:pt x="16180" y="31145"/>
                    <a:pt x="16268" y="31145"/>
                  </a:cubicBezTo>
                  <a:cubicBezTo>
                    <a:pt x="16721" y="31145"/>
                    <a:pt x="17368" y="30680"/>
                    <a:pt x="20048" y="30122"/>
                  </a:cubicBezTo>
                  <a:cubicBezTo>
                    <a:pt x="23250" y="29455"/>
                    <a:pt x="25052" y="29655"/>
                    <a:pt x="24718" y="28688"/>
                  </a:cubicBezTo>
                  <a:cubicBezTo>
                    <a:pt x="24418" y="27720"/>
                    <a:pt x="24118" y="26453"/>
                    <a:pt x="23784" y="26219"/>
                  </a:cubicBezTo>
                  <a:cubicBezTo>
                    <a:pt x="23417" y="25952"/>
                    <a:pt x="23884" y="25786"/>
                    <a:pt x="23784" y="24885"/>
                  </a:cubicBezTo>
                  <a:cubicBezTo>
                    <a:pt x="23651" y="23984"/>
                    <a:pt x="22984" y="23017"/>
                    <a:pt x="22383" y="21583"/>
                  </a:cubicBezTo>
                  <a:cubicBezTo>
                    <a:pt x="21783" y="20115"/>
                    <a:pt x="22617" y="18547"/>
                    <a:pt x="22850" y="17046"/>
                  </a:cubicBezTo>
                  <a:cubicBezTo>
                    <a:pt x="23117" y="15545"/>
                    <a:pt x="22750" y="13310"/>
                    <a:pt x="22150" y="10842"/>
                  </a:cubicBezTo>
                  <a:cubicBezTo>
                    <a:pt x="21549" y="8406"/>
                    <a:pt x="22083" y="2369"/>
                    <a:pt x="22083" y="2369"/>
                  </a:cubicBezTo>
                  <a:lnTo>
                    <a:pt x="22383"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0"/>
            <p:cNvSpPr/>
            <p:nvPr/>
          </p:nvSpPr>
          <p:spPr>
            <a:xfrm>
              <a:off x="5946925" y="3138613"/>
              <a:ext cx="114275" cy="660500"/>
            </a:xfrm>
            <a:custGeom>
              <a:avLst/>
              <a:gdLst/>
              <a:ahLst/>
              <a:cxnLst/>
              <a:rect l="l" t="t" r="r" b="b"/>
              <a:pathLst>
                <a:path w="4571" h="26420" extrusionOk="0">
                  <a:moveTo>
                    <a:pt x="1435" y="1"/>
                  </a:moveTo>
                  <a:cubicBezTo>
                    <a:pt x="1034" y="1402"/>
                    <a:pt x="734" y="2870"/>
                    <a:pt x="601" y="4337"/>
                  </a:cubicBezTo>
                  <a:cubicBezTo>
                    <a:pt x="467" y="6139"/>
                    <a:pt x="0" y="26420"/>
                    <a:pt x="167" y="26420"/>
                  </a:cubicBezTo>
                  <a:lnTo>
                    <a:pt x="4570" y="26420"/>
                  </a:lnTo>
                  <a:cubicBezTo>
                    <a:pt x="4403" y="23151"/>
                    <a:pt x="4003" y="19882"/>
                    <a:pt x="3369" y="16680"/>
                  </a:cubicBezTo>
                  <a:cubicBezTo>
                    <a:pt x="2268" y="10942"/>
                    <a:pt x="1435" y="1"/>
                    <a:pt x="1435" y="1"/>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0"/>
            <p:cNvSpPr/>
            <p:nvPr/>
          </p:nvSpPr>
          <p:spPr>
            <a:xfrm>
              <a:off x="5223900" y="2009213"/>
              <a:ext cx="786425" cy="1846275"/>
            </a:xfrm>
            <a:custGeom>
              <a:avLst/>
              <a:gdLst/>
              <a:ahLst/>
              <a:cxnLst/>
              <a:rect l="l" t="t" r="r" b="b"/>
              <a:pathLst>
                <a:path w="31457" h="73851" extrusionOk="0">
                  <a:moveTo>
                    <a:pt x="16758" y="1"/>
                  </a:moveTo>
                  <a:cubicBezTo>
                    <a:pt x="15390" y="1"/>
                    <a:pt x="12209" y="545"/>
                    <a:pt x="12209" y="545"/>
                  </a:cubicBezTo>
                  <a:cubicBezTo>
                    <a:pt x="12209" y="545"/>
                    <a:pt x="7106" y="3981"/>
                    <a:pt x="4437" y="5182"/>
                  </a:cubicBezTo>
                  <a:cubicBezTo>
                    <a:pt x="1802" y="6383"/>
                    <a:pt x="334" y="7950"/>
                    <a:pt x="167" y="8517"/>
                  </a:cubicBezTo>
                  <a:cubicBezTo>
                    <a:pt x="1" y="9084"/>
                    <a:pt x="3069" y="17724"/>
                    <a:pt x="3069" y="17724"/>
                  </a:cubicBezTo>
                  <a:cubicBezTo>
                    <a:pt x="3069" y="17724"/>
                    <a:pt x="2869" y="46344"/>
                    <a:pt x="2869" y="51181"/>
                  </a:cubicBezTo>
                  <a:cubicBezTo>
                    <a:pt x="2869" y="55985"/>
                    <a:pt x="1368" y="70495"/>
                    <a:pt x="1535" y="70495"/>
                  </a:cubicBezTo>
                  <a:cubicBezTo>
                    <a:pt x="1735" y="70495"/>
                    <a:pt x="6539" y="73631"/>
                    <a:pt x="13177" y="73831"/>
                  </a:cubicBezTo>
                  <a:cubicBezTo>
                    <a:pt x="13701" y="73844"/>
                    <a:pt x="14197" y="73850"/>
                    <a:pt x="14667" y="73850"/>
                  </a:cubicBezTo>
                  <a:cubicBezTo>
                    <a:pt x="20120" y="73850"/>
                    <a:pt x="22083" y="73030"/>
                    <a:pt x="24018" y="73030"/>
                  </a:cubicBezTo>
                  <a:cubicBezTo>
                    <a:pt x="26086" y="73030"/>
                    <a:pt x="30255" y="73030"/>
                    <a:pt x="30356" y="72430"/>
                  </a:cubicBezTo>
                  <a:cubicBezTo>
                    <a:pt x="30422" y="71829"/>
                    <a:pt x="30456" y="58520"/>
                    <a:pt x="30522" y="52315"/>
                  </a:cubicBezTo>
                  <a:cubicBezTo>
                    <a:pt x="30589" y="46111"/>
                    <a:pt x="30656" y="41708"/>
                    <a:pt x="30522" y="40674"/>
                  </a:cubicBezTo>
                  <a:cubicBezTo>
                    <a:pt x="30389" y="39673"/>
                    <a:pt x="28721" y="17624"/>
                    <a:pt x="28721" y="17624"/>
                  </a:cubicBezTo>
                  <a:cubicBezTo>
                    <a:pt x="28721" y="17624"/>
                    <a:pt x="29955" y="13921"/>
                    <a:pt x="30689" y="10986"/>
                  </a:cubicBezTo>
                  <a:cubicBezTo>
                    <a:pt x="31456" y="8017"/>
                    <a:pt x="31423" y="7683"/>
                    <a:pt x="30522" y="6349"/>
                  </a:cubicBezTo>
                  <a:cubicBezTo>
                    <a:pt x="29622" y="5015"/>
                    <a:pt x="22817" y="1412"/>
                    <a:pt x="21616" y="979"/>
                  </a:cubicBezTo>
                  <a:cubicBezTo>
                    <a:pt x="20148" y="445"/>
                    <a:pt x="18614" y="111"/>
                    <a:pt x="17046" y="11"/>
                  </a:cubicBezTo>
                  <a:cubicBezTo>
                    <a:pt x="16963" y="4"/>
                    <a:pt x="16866" y="1"/>
                    <a:pt x="16758"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0"/>
            <p:cNvSpPr/>
            <p:nvPr/>
          </p:nvSpPr>
          <p:spPr>
            <a:xfrm>
              <a:off x="5085475" y="2634938"/>
              <a:ext cx="308575" cy="318650"/>
            </a:xfrm>
            <a:custGeom>
              <a:avLst/>
              <a:gdLst/>
              <a:ahLst/>
              <a:cxnLst/>
              <a:rect l="l" t="t" r="r" b="b"/>
              <a:pathLst>
                <a:path w="12343" h="12746" extrusionOk="0">
                  <a:moveTo>
                    <a:pt x="6438" y="0"/>
                  </a:moveTo>
                  <a:lnTo>
                    <a:pt x="834" y="2569"/>
                  </a:lnTo>
                  <a:cubicBezTo>
                    <a:pt x="0" y="3870"/>
                    <a:pt x="300" y="6305"/>
                    <a:pt x="1268" y="8039"/>
                  </a:cubicBezTo>
                  <a:cubicBezTo>
                    <a:pt x="2235" y="9774"/>
                    <a:pt x="3236" y="9974"/>
                    <a:pt x="4870" y="11108"/>
                  </a:cubicBezTo>
                  <a:cubicBezTo>
                    <a:pt x="6249" y="12093"/>
                    <a:pt x="6892" y="12745"/>
                    <a:pt x="8241" y="12745"/>
                  </a:cubicBezTo>
                  <a:cubicBezTo>
                    <a:pt x="8491" y="12745"/>
                    <a:pt x="8765" y="12723"/>
                    <a:pt x="9073" y="12676"/>
                  </a:cubicBezTo>
                  <a:cubicBezTo>
                    <a:pt x="11075" y="12376"/>
                    <a:pt x="10775" y="9941"/>
                    <a:pt x="11308" y="8506"/>
                  </a:cubicBezTo>
                  <a:cubicBezTo>
                    <a:pt x="11842" y="7072"/>
                    <a:pt x="12342" y="6171"/>
                    <a:pt x="11842" y="4970"/>
                  </a:cubicBezTo>
                  <a:cubicBezTo>
                    <a:pt x="11375" y="3736"/>
                    <a:pt x="9140" y="3403"/>
                    <a:pt x="8173" y="2602"/>
                  </a:cubicBezTo>
                  <a:cubicBezTo>
                    <a:pt x="7205" y="1835"/>
                    <a:pt x="6438" y="0"/>
                    <a:pt x="64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0"/>
            <p:cNvSpPr/>
            <p:nvPr/>
          </p:nvSpPr>
          <p:spPr>
            <a:xfrm>
              <a:off x="5085475" y="2634938"/>
              <a:ext cx="308575" cy="324425"/>
            </a:xfrm>
            <a:custGeom>
              <a:avLst/>
              <a:gdLst/>
              <a:ahLst/>
              <a:cxnLst/>
              <a:rect l="l" t="t" r="r" b="b"/>
              <a:pathLst>
                <a:path w="12343" h="12977" fill="none" extrusionOk="0">
                  <a:moveTo>
                    <a:pt x="6438" y="0"/>
                  </a:moveTo>
                  <a:cubicBezTo>
                    <a:pt x="6438" y="0"/>
                    <a:pt x="7205" y="1835"/>
                    <a:pt x="8173" y="2602"/>
                  </a:cubicBezTo>
                  <a:cubicBezTo>
                    <a:pt x="9140" y="3403"/>
                    <a:pt x="11375" y="3736"/>
                    <a:pt x="11842" y="4970"/>
                  </a:cubicBezTo>
                  <a:cubicBezTo>
                    <a:pt x="12342" y="6171"/>
                    <a:pt x="11842" y="7072"/>
                    <a:pt x="11308" y="8506"/>
                  </a:cubicBezTo>
                  <a:cubicBezTo>
                    <a:pt x="10775" y="9941"/>
                    <a:pt x="11075" y="12376"/>
                    <a:pt x="9073" y="12676"/>
                  </a:cubicBezTo>
                  <a:cubicBezTo>
                    <a:pt x="7105" y="12976"/>
                    <a:pt x="6505" y="12276"/>
                    <a:pt x="4870" y="11108"/>
                  </a:cubicBezTo>
                  <a:cubicBezTo>
                    <a:pt x="3236" y="9974"/>
                    <a:pt x="2235" y="9774"/>
                    <a:pt x="1268" y="8039"/>
                  </a:cubicBezTo>
                  <a:cubicBezTo>
                    <a:pt x="300" y="6305"/>
                    <a:pt x="0" y="3870"/>
                    <a:pt x="834" y="25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0"/>
            <p:cNvSpPr/>
            <p:nvPr/>
          </p:nvSpPr>
          <p:spPr>
            <a:xfrm>
              <a:off x="5506600" y="1963613"/>
              <a:ext cx="211000" cy="150025"/>
            </a:xfrm>
            <a:custGeom>
              <a:avLst/>
              <a:gdLst/>
              <a:ahLst/>
              <a:cxnLst/>
              <a:rect l="l" t="t" r="r" b="b"/>
              <a:pathLst>
                <a:path w="8440" h="6001" extrusionOk="0">
                  <a:moveTo>
                    <a:pt x="668" y="1"/>
                  </a:moveTo>
                  <a:lnTo>
                    <a:pt x="501" y="5071"/>
                  </a:lnTo>
                  <a:cubicBezTo>
                    <a:pt x="501" y="5071"/>
                    <a:pt x="1" y="5771"/>
                    <a:pt x="2903" y="5972"/>
                  </a:cubicBezTo>
                  <a:cubicBezTo>
                    <a:pt x="3255" y="5991"/>
                    <a:pt x="3609" y="6000"/>
                    <a:pt x="3963" y="6000"/>
                  </a:cubicBezTo>
                  <a:cubicBezTo>
                    <a:pt x="5454" y="6000"/>
                    <a:pt x="6958" y="5834"/>
                    <a:pt x="8440" y="5538"/>
                  </a:cubicBezTo>
                  <a:lnTo>
                    <a:pt x="7973" y="67"/>
                  </a:lnTo>
                  <a:cubicBezTo>
                    <a:pt x="7973" y="67"/>
                    <a:pt x="5966" y="884"/>
                    <a:pt x="4283" y="884"/>
                  </a:cubicBezTo>
                  <a:cubicBezTo>
                    <a:pt x="3896" y="884"/>
                    <a:pt x="3527" y="840"/>
                    <a:pt x="3203" y="735"/>
                  </a:cubicBezTo>
                  <a:cubicBezTo>
                    <a:pt x="2369" y="434"/>
                    <a:pt x="1535" y="167"/>
                    <a:pt x="66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0"/>
            <p:cNvSpPr/>
            <p:nvPr/>
          </p:nvSpPr>
          <p:spPr>
            <a:xfrm>
              <a:off x="5469075" y="1931938"/>
              <a:ext cx="317750" cy="316275"/>
            </a:xfrm>
            <a:custGeom>
              <a:avLst/>
              <a:gdLst/>
              <a:ahLst/>
              <a:cxnLst/>
              <a:rect l="l" t="t" r="r" b="b"/>
              <a:pathLst>
                <a:path w="12710" h="12651" extrusionOk="0">
                  <a:moveTo>
                    <a:pt x="1035" y="0"/>
                  </a:moveTo>
                  <a:cubicBezTo>
                    <a:pt x="1035" y="0"/>
                    <a:pt x="601" y="5838"/>
                    <a:pt x="301" y="7606"/>
                  </a:cubicBezTo>
                  <a:cubicBezTo>
                    <a:pt x="1" y="9340"/>
                    <a:pt x="67" y="10408"/>
                    <a:pt x="734" y="10841"/>
                  </a:cubicBezTo>
                  <a:cubicBezTo>
                    <a:pt x="1341" y="11256"/>
                    <a:pt x="4916" y="12651"/>
                    <a:pt x="6975" y="12651"/>
                  </a:cubicBezTo>
                  <a:cubicBezTo>
                    <a:pt x="7066" y="12651"/>
                    <a:pt x="7154" y="12648"/>
                    <a:pt x="7239" y="12642"/>
                  </a:cubicBezTo>
                  <a:cubicBezTo>
                    <a:pt x="9207" y="12542"/>
                    <a:pt x="12243" y="10708"/>
                    <a:pt x="12476" y="10174"/>
                  </a:cubicBezTo>
                  <a:cubicBezTo>
                    <a:pt x="12710" y="9640"/>
                    <a:pt x="10675" y="1134"/>
                    <a:pt x="10675" y="1134"/>
                  </a:cubicBezTo>
                  <a:lnTo>
                    <a:pt x="10375" y="1501"/>
                  </a:lnTo>
                  <a:cubicBezTo>
                    <a:pt x="10375" y="1501"/>
                    <a:pt x="10908" y="5971"/>
                    <a:pt x="10742" y="6071"/>
                  </a:cubicBezTo>
                  <a:cubicBezTo>
                    <a:pt x="10717" y="6088"/>
                    <a:pt x="10588" y="6095"/>
                    <a:pt x="10379" y="6095"/>
                  </a:cubicBezTo>
                  <a:cubicBezTo>
                    <a:pt x="8901" y="6095"/>
                    <a:pt x="3413" y="5729"/>
                    <a:pt x="2302" y="5671"/>
                  </a:cubicBezTo>
                  <a:cubicBezTo>
                    <a:pt x="1035" y="5604"/>
                    <a:pt x="1402" y="5537"/>
                    <a:pt x="1402" y="5537"/>
                  </a:cubicBezTo>
                  <a:lnTo>
                    <a:pt x="1335" y="434"/>
                  </a:lnTo>
                  <a:lnTo>
                    <a:pt x="1035" y="0"/>
                  </a:ln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0"/>
            <p:cNvSpPr/>
            <p:nvPr/>
          </p:nvSpPr>
          <p:spPr>
            <a:xfrm>
              <a:off x="5489925" y="2105388"/>
              <a:ext cx="263550" cy="24200"/>
            </a:xfrm>
            <a:custGeom>
              <a:avLst/>
              <a:gdLst/>
              <a:ahLst/>
              <a:cxnLst/>
              <a:rect l="l" t="t" r="r" b="b"/>
              <a:pathLst>
                <a:path w="10542" h="968" fill="none" extrusionOk="0">
                  <a:moveTo>
                    <a:pt x="0" y="0"/>
                  </a:moveTo>
                  <a:cubicBezTo>
                    <a:pt x="0" y="0"/>
                    <a:pt x="6605" y="968"/>
                    <a:pt x="10541" y="23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0"/>
            <p:cNvSpPr/>
            <p:nvPr/>
          </p:nvSpPr>
          <p:spPr>
            <a:xfrm>
              <a:off x="5483250" y="2143738"/>
              <a:ext cx="270225" cy="48400"/>
            </a:xfrm>
            <a:custGeom>
              <a:avLst/>
              <a:gdLst/>
              <a:ahLst/>
              <a:cxnLst/>
              <a:rect l="l" t="t" r="r" b="b"/>
              <a:pathLst>
                <a:path w="10809" h="1936" fill="none" extrusionOk="0">
                  <a:moveTo>
                    <a:pt x="1" y="1"/>
                  </a:moveTo>
                  <a:cubicBezTo>
                    <a:pt x="1" y="1"/>
                    <a:pt x="4571" y="1936"/>
                    <a:pt x="10808" y="2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0"/>
            <p:cNvSpPr/>
            <p:nvPr/>
          </p:nvSpPr>
          <p:spPr>
            <a:xfrm>
              <a:off x="5494925" y="2185438"/>
              <a:ext cx="258550" cy="62575"/>
            </a:xfrm>
            <a:custGeom>
              <a:avLst/>
              <a:gdLst/>
              <a:ahLst/>
              <a:cxnLst/>
              <a:rect l="l" t="t" r="r" b="b"/>
              <a:pathLst>
                <a:path w="10342" h="2503" fill="none" extrusionOk="0">
                  <a:moveTo>
                    <a:pt x="1" y="134"/>
                  </a:moveTo>
                  <a:cubicBezTo>
                    <a:pt x="1" y="134"/>
                    <a:pt x="4370" y="2502"/>
                    <a:pt x="10341" y="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0"/>
            <p:cNvSpPr/>
            <p:nvPr/>
          </p:nvSpPr>
          <p:spPr>
            <a:xfrm>
              <a:off x="5460725" y="1582338"/>
              <a:ext cx="307750" cy="458025"/>
            </a:xfrm>
            <a:custGeom>
              <a:avLst/>
              <a:gdLst/>
              <a:ahLst/>
              <a:cxnLst/>
              <a:rect l="l" t="t" r="r" b="b"/>
              <a:pathLst>
                <a:path w="12310" h="18321" extrusionOk="0">
                  <a:moveTo>
                    <a:pt x="6168" y="0"/>
                  </a:moveTo>
                  <a:cubicBezTo>
                    <a:pt x="6060" y="0"/>
                    <a:pt x="5950" y="3"/>
                    <a:pt x="5838" y="7"/>
                  </a:cubicBezTo>
                  <a:cubicBezTo>
                    <a:pt x="2703" y="141"/>
                    <a:pt x="34" y="1342"/>
                    <a:pt x="101" y="5178"/>
                  </a:cubicBezTo>
                  <a:cubicBezTo>
                    <a:pt x="101" y="5178"/>
                    <a:pt x="234" y="6345"/>
                    <a:pt x="401" y="7746"/>
                  </a:cubicBezTo>
                  <a:cubicBezTo>
                    <a:pt x="101" y="8347"/>
                    <a:pt x="1" y="9047"/>
                    <a:pt x="101" y="9714"/>
                  </a:cubicBezTo>
                  <a:cubicBezTo>
                    <a:pt x="201" y="10348"/>
                    <a:pt x="435" y="10982"/>
                    <a:pt x="768" y="11516"/>
                  </a:cubicBezTo>
                  <a:cubicBezTo>
                    <a:pt x="802" y="11883"/>
                    <a:pt x="802" y="12183"/>
                    <a:pt x="835" y="12416"/>
                  </a:cubicBezTo>
                  <a:cubicBezTo>
                    <a:pt x="868" y="14051"/>
                    <a:pt x="1969" y="15986"/>
                    <a:pt x="2936" y="16619"/>
                  </a:cubicBezTo>
                  <a:cubicBezTo>
                    <a:pt x="3904" y="17286"/>
                    <a:pt x="5705" y="18321"/>
                    <a:pt x="6839" y="18321"/>
                  </a:cubicBezTo>
                  <a:cubicBezTo>
                    <a:pt x="8007" y="18321"/>
                    <a:pt x="10041" y="17253"/>
                    <a:pt x="11009" y="15685"/>
                  </a:cubicBezTo>
                  <a:cubicBezTo>
                    <a:pt x="11776" y="14418"/>
                    <a:pt x="11843" y="13584"/>
                    <a:pt x="11843" y="12116"/>
                  </a:cubicBezTo>
                  <a:lnTo>
                    <a:pt x="11909" y="12116"/>
                  </a:lnTo>
                  <a:cubicBezTo>
                    <a:pt x="12076" y="11349"/>
                    <a:pt x="12176" y="10548"/>
                    <a:pt x="12210" y="9748"/>
                  </a:cubicBezTo>
                  <a:cubicBezTo>
                    <a:pt x="12243" y="9114"/>
                    <a:pt x="12176" y="8480"/>
                    <a:pt x="12043" y="7846"/>
                  </a:cubicBezTo>
                  <a:cubicBezTo>
                    <a:pt x="12176" y="5978"/>
                    <a:pt x="12310" y="4077"/>
                    <a:pt x="11843" y="3143"/>
                  </a:cubicBezTo>
                  <a:cubicBezTo>
                    <a:pt x="11167" y="1696"/>
                    <a:pt x="9096" y="0"/>
                    <a:pt x="6168"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0"/>
            <p:cNvSpPr/>
            <p:nvPr/>
          </p:nvSpPr>
          <p:spPr>
            <a:xfrm>
              <a:off x="5477425" y="1767638"/>
              <a:ext cx="28375" cy="55950"/>
            </a:xfrm>
            <a:custGeom>
              <a:avLst/>
              <a:gdLst/>
              <a:ahLst/>
              <a:cxnLst/>
              <a:rect l="l" t="t" r="r" b="b"/>
              <a:pathLst>
                <a:path w="1135" h="2238" extrusionOk="0">
                  <a:moveTo>
                    <a:pt x="1134" y="1"/>
                  </a:moveTo>
                  <a:lnTo>
                    <a:pt x="0" y="801"/>
                  </a:lnTo>
                  <a:cubicBezTo>
                    <a:pt x="0" y="801"/>
                    <a:pt x="160" y="2238"/>
                    <a:pt x="448" y="2238"/>
                  </a:cubicBezTo>
                  <a:cubicBezTo>
                    <a:pt x="454" y="2238"/>
                    <a:pt x="461" y="2237"/>
                    <a:pt x="467" y="2236"/>
                  </a:cubicBezTo>
                  <a:cubicBezTo>
                    <a:pt x="767" y="2169"/>
                    <a:pt x="1134" y="1"/>
                    <a:pt x="1134" y="1"/>
                  </a:cubicBezTo>
                  <a:close/>
                </a:path>
              </a:pathLst>
            </a:custGeom>
            <a:solidFill>
              <a:schemeClr val="l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0"/>
            <p:cNvSpPr/>
            <p:nvPr/>
          </p:nvSpPr>
          <p:spPr>
            <a:xfrm>
              <a:off x="5732600" y="1783488"/>
              <a:ext cx="28375" cy="48275"/>
            </a:xfrm>
            <a:custGeom>
              <a:avLst/>
              <a:gdLst/>
              <a:ahLst/>
              <a:cxnLst/>
              <a:rect l="l" t="t" r="r" b="b"/>
              <a:pathLst>
                <a:path w="1135" h="1931" extrusionOk="0">
                  <a:moveTo>
                    <a:pt x="0" y="0"/>
                  </a:moveTo>
                  <a:cubicBezTo>
                    <a:pt x="0" y="1"/>
                    <a:pt x="0" y="1668"/>
                    <a:pt x="434" y="1902"/>
                  </a:cubicBezTo>
                  <a:cubicBezTo>
                    <a:pt x="463" y="1921"/>
                    <a:pt x="492" y="1930"/>
                    <a:pt x="520" y="1930"/>
                  </a:cubicBezTo>
                  <a:cubicBezTo>
                    <a:pt x="876" y="1930"/>
                    <a:pt x="1135" y="467"/>
                    <a:pt x="1135" y="467"/>
                  </a:cubicBezTo>
                  <a:cubicBezTo>
                    <a:pt x="801" y="234"/>
                    <a:pt x="434" y="67"/>
                    <a:pt x="0" y="0"/>
                  </a:cubicBezTo>
                  <a:close/>
                </a:path>
              </a:pathLst>
            </a:custGeom>
            <a:solidFill>
              <a:schemeClr val="l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0"/>
            <p:cNvSpPr/>
            <p:nvPr/>
          </p:nvSpPr>
          <p:spPr>
            <a:xfrm>
              <a:off x="5461575" y="1582338"/>
              <a:ext cx="307750" cy="227850"/>
            </a:xfrm>
            <a:custGeom>
              <a:avLst/>
              <a:gdLst/>
              <a:ahLst/>
              <a:cxnLst/>
              <a:rect l="l" t="t" r="r" b="b"/>
              <a:pathLst>
                <a:path w="12310" h="9114" extrusionOk="0">
                  <a:moveTo>
                    <a:pt x="6134" y="0"/>
                  </a:moveTo>
                  <a:cubicBezTo>
                    <a:pt x="6026" y="0"/>
                    <a:pt x="5916" y="3"/>
                    <a:pt x="5804" y="7"/>
                  </a:cubicBezTo>
                  <a:cubicBezTo>
                    <a:pt x="2669" y="141"/>
                    <a:pt x="0" y="1342"/>
                    <a:pt x="67" y="5178"/>
                  </a:cubicBezTo>
                  <a:cubicBezTo>
                    <a:pt x="67" y="5178"/>
                    <a:pt x="200" y="6345"/>
                    <a:pt x="367" y="7746"/>
                  </a:cubicBezTo>
                  <a:cubicBezTo>
                    <a:pt x="167" y="8147"/>
                    <a:pt x="67" y="8580"/>
                    <a:pt x="34" y="9047"/>
                  </a:cubicBezTo>
                  <a:cubicBezTo>
                    <a:pt x="1100" y="8194"/>
                    <a:pt x="3030" y="6979"/>
                    <a:pt x="5442" y="6979"/>
                  </a:cubicBezTo>
                  <a:cubicBezTo>
                    <a:pt x="5670" y="6979"/>
                    <a:pt x="5902" y="6989"/>
                    <a:pt x="6138" y="7012"/>
                  </a:cubicBezTo>
                  <a:cubicBezTo>
                    <a:pt x="8306" y="7246"/>
                    <a:pt x="10341" y="7980"/>
                    <a:pt x="12176" y="9114"/>
                  </a:cubicBezTo>
                  <a:cubicBezTo>
                    <a:pt x="12142" y="8680"/>
                    <a:pt x="12109" y="8247"/>
                    <a:pt x="12009" y="7846"/>
                  </a:cubicBezTo>
                  <a:cubicBezTo>
                    <a:pt x="12142" y="5978"/>
                    <a:pt x="12309" y="4110"/>
                    <a:pt x="11809" y="3143"/>
                  </a:cubicBezTo>
                  <a:cubicBezTo>
                    <a:pt x="11133" y="1696"/>
                    <a:pt x="9062" y="0"/>
                    <a:pt x="6134"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0"/>
            <p:cNvSpPr/>
            <p:nvPr/>
          </p:nvSpPr>
          <p:spPr>
            <a:xfrm>
              <a:off x="5569975" y="1810163"/>
              <a:ext cx="89250" cy="92600"/>
            </a:xfrm>
            <a:custGeom>
              <a:avLst/>
              <a:gdLst/>
              <a:ahLst/>
              <a:cxnLst/>
              <a:rect l="l" t="t" r="r" b="b"/>
              <a:pathLst>
                <a:path w="3570" h="3704" fill="none" extrusionOk="0">
                  <a:moveTo>
                    <a:pt x="1035" y="168"/>
                  </a:moveTo>
                  <a:lnTo>
                    <a:pt x="668" y="2336"/>
                  </a:lnTo>
                  <a:cubicBezTo>
                    <a:pt x="668" y="2336"/>
                    <a:pt x="1" y="2403"/>
                    <a:pt x="268" y="2803"/>
                  </a:cubicBezTo>
                  <a:cubicBezTo>
                    <a:pt x="501" y="3237"/>
                    <a:pt x="1769" y="3704"/>
                    <a:pt x="2369" y="3537"/>
                  </a:cubicBezTo>
                  <a:cubicBezTo>
                    <a:pt x="2970" y="3370"/>
                    <a:pt x="3570" y="2770"/>
                    <a:pt x="3503" y="2503"/>
                  </a:cubicBezTo>
                  <a:cubicBezTo>
                    <a:pt x="3470" y="2369"/>
                    <a:pt x="3336" y="2269"/>
                    <a:pt x="3203" y="2202"/>
                  </a:cubicBezTo>
                  <a:lnTo>
                    <a:pt x="2436"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0"/>
            <p:cNvSpPr/>
            <p:nvPr/>
          </p:nvSpPr>
          <p:spPr>
            <a:xfrm>
              <a:off x="5579150" y="1922763"/>
              <a:ext cx="87600" cy="9200"/>
            </a:xfrm>
            <a:custGeom>
              <a:avLst/>
              <a:gdLst/>
              <a:ahLst/>
              <a:cxnLst/>
              <a:rect l="l" t="t" r="r" b="b"/>
              <a:pathLst>
                <a:path w="3504" h="368" fill="none" extrusionOk="0">
                  <a:moveTo>
                    <a:pt x="1" y="134"/>
                  </a:moveTo>
                  <a:cubicBezTo>
                    <a:pt x="1168" y="367"/>
                    <a:pt x="2369" y="334"/>
                    <a:pt x="3503"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0"/>
            <p:cNvSpPr/>
            <p:nvPr/>
          </p:nvSpPr>
          <p:spPr>
            <a:xfrm>
              <a:off x="5544125" y="1797663"/>
              <a:ext cx="18375" cy="29225"/>
            </a:xfrm>
            <a:custGeom>
              <a:avLst/>
              <a:gdLst/>
              <a:ahLst/>
              <a:cxnLst/>
              <a:rect l="l" t="t" r="r" b="b"/>
              <a:pathLst>
                <a:path w="735" h="1169" extrusionOk="0">
                  <a:moveTo>
                    <a:pt x="368" y="1"/>
                  </a:moveTo>
                  <a:cubicBezTo>
                    <a:pt x="167" y="1"/>
                    <a:pt x="1" y="267"/>
                    <a:pt x="1" y="568"/>
                  </a:cubicBezTo>
                  <a:cubicBezTo>
                    <a:pt x="1" y="901"/>
                    <a:pt x="167" y="1168"/>
                    <a:pt x="368" y="1168"/>
                  </a:cubicBezTo>
                  <a:cubicBezTo>
                    <a:pt x="568" y="1168"/>
                    <a:pt x="735" y="901"/>
                    <a:pt x="735" y="568"/>
                  </a:cubicBezTo>
                  <a:cubicBezTo>
                    <a:pt x="735" y="267"/>
                    <a:pt x="568"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0"/>
            <p:cNvSpPr/>
            <p:nvPr/>
          </p:nvSpPr>
          <p:spPr>
            <a:xfrm>
              <a:off x="5659200" y="1796838"/>
              <a:ext cx="17550" cy="29200"/>
            </a:xfrm>
            <a:custGeom>
              <a:avLst/>
              <a:gdLst/>
              <a:ahLst/>
              <a:cxnLst/>
              <a:rect l="l" t="t" r="r" b="b"/>
              <a:pathLst>
                <a:path w="702" h="1168" extrusionOk="0">
                  <a:moveTo>
                    <a:pt x="368" y="0"/>
                  </a:moveTo>
                  <a:cubicBezTo>
                    <a:pt x="168" y="0"/>
                    <a:pt x="1" y="267"/>
                    <a:pt x="1" y="601"/>
                  </a:cubicBezTo>
                  <a:cubicBezTo>
                    <a:pt x="1" y="901"/>
                    <a:pt x="168" y="1168"/>
                    <a:pt x="368" y="1168"/>
                  </a:cubicBezTo>
                  <a:cubicBezTo>
                    <a:pt x="568" y="1168"/>
                    <a:pt x="701" y="901"/>
                    <a:pt x="701" y="601"/>
                  </a:cubicBezTo>
                  <a:cubicBezTo>
                    <a:pt x="701" y="300"/>
                    <a:pt x="5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0"/>
            <p:cNvSpPr/>
            <p:nvPr/>
          </p:nvSpPr>
          <p:spPr>
            <a:xfrm>
              <a:off x="5528275" y="1764313"/>
              <a:ext cx="43400" cy="25875"/>
            </a:xfrm>
            <a:custGeom>
              <a:avLst/>
              <a:gdLst/>
              <a:ahLst/>
              <a:cxnLst/>
              <a:rect l="l" t="t" r="r" b="b"/>
              <a:pathLst>
                <a:path w="1736" h="1035" fill="none" extrusionOk="0">
                  <a:moveTo>
                    <a:pt x="1" y="1034"/>
                  </a:moveTo>
                  <a:cubicBezTo>
                    <a:pt x="1" y="1034"/>
                    <a:pt x="401" y="0"/>
                    <a:pt x="1735" y="3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0"/>
            <p:cNvSpPr/>
            <p:nvPr/>
          </p:nvSpPr>
          <p:spPr>
            <a:xfrm>
              <a:off x="5639200" y="1752638"/>
              <a:ext cx="54225" cy="39225"/>
            </a:xfrm>
            <a:custGeom>
              <a:avLst/>
              <a:gdLst/>
              <a:ahLst/>
              <a:cxnLst/>
              <a:rect l="l" t="t" r="r" b="b"/>
              <a:pathLst>
                <a:path w="2169" h="1569" fill="none" extrusionOk="0">
                  <a:moveTo>
                    <a:pt x="0" y="901"/>
                  </a:moveTo>
                  <a:cubicBezTo>
                    <a:pt x="0" y="901"/>
                    <a:pt x="1268" y="0"/>
                    <a:pt x="2169" y="15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0"/>
            <p:cNvSpPr/>
            <p:nvPr/>
          </p:nvSpPr>
          <p:spPr>
            <a:xfrm>
              <a:off x="5305625" y="2764613"/>
              <a:ext cx="354450" cy="312375"/>
            </a:xfrm>
            <a:custGeom>
              <a:avLst/>
              <a:gdLst/>
              <a:ahLst/>
              <a:cxnLst/>
              <a:rect l="l" t="t" r="r" b="b"/>
              <a:pathLst>
                <a:path w="14178" h="12495" extrusionOk="0">
                  <a:moveTo>
                    <a:pt x="11167" y="0"/>
                  </a:moveTo>
                  <a:cubicBezTo>
                    <a:pt x="10839" y="0"/>
                    <a:pt x="10157" y="692"/>
                    <a:pt x="9374" y="1451"/>
                  </a:cubicBezTo>
                  <a:cubicBezTo>
                    <a:pt x="8607" y="2252"/>
                    <a:pt x="7573" y="2819"/>
                    <a:pt x="6472" y="3019"/>
                  </a:cubicBezTo>
                  <a:cubicBezTo>
                    <a:pt x="6396" y="3034"/>
                    <a:pt x="6297" y="3041"/>
                    <a:pt x="6179" y="3041"/>
                  </a:cubicBezTo>
                  <a:cubicBezTo>
                    <a:pt x="5001" y="3041"/>
                    <a:pt x="1969" y="2352"/>
                    <a:pt x="1969" y="2352"/>
                  </a:cubicBezTo>
                  <a:lnTo>
                    <a:pt x="1668" y="2319"/>
                  </a:lnTo>
                  <a:cubicBezTo>
                    <a:pt x="1068" y="2519"/>
                    <a:pt x="601" y="2986"/>
                    <a:pt x="334" y="3553"/>
                  </a:cubicBezTo>
                  <a:cubicBezTo>
                    <a:pt x="1" y="4520"/>
                    <a:pt x="167" y="5354"/>
                    <a:pt x="668" y="5788"/>
                  </a:cubicBezTo>
                  <a:cubicBezTo>
                    <a:pt x="1035" y="6121"/>
                    <a:pt x="1435" y="6388"/>
                    <a:pt x="1902" y="6622"/>
                  </a:cubicBezTo>
                  <a:cubicBezTo>
                    <a:pt x="2736" y="7089"/>
                    <a:pt x="4237" y="8623"/>
                    <a:pt x="6005" y="9857"/>
                  </a:cubicBezTo>
                  <a:cubicBezTo>
                    <a:pt x="7773" y="11125"/>
                    <a:pt x="8006" y="11192"/>
                    <a:pt x="8607" y="11725"/>
                  </a:cubicBezTo>
                  <a:cubicBezTo>
                    <a:pt x="9066" y="12159"/>
                    <a:pt x="9915" y="12495"/>
                    <a:pt x="10468" y="12495"/>
                  </a:cubicBezTo>
                  <a:cubicBezTo>
                    <a:pt x="10638" y="12495"/>
                    <a:pt x="10781" y="12463"/>
                    <a:pt x="10875" y="12392"/>
                  </a:cubicBezTo>
                  <a:cubicBezTo>
                    <a:pt x="11309" y="12092"/>
                    <a:pt x="9141" y="10891"/>
                    <a:pt x="9140" y="10891"/>
                  </a:cubicBezTo>
                  <a:lnTo>
                    <a:pt x="9140" y="10891"/>
                  </a:lnTo>
                  <a:cubicBezTo>
                    <a:pt x="9141" y="10891"/>
                    <a:pt x="10061" y="11043"/>
                    <a:pt x="11041" y="11043"/>
                  </a:cubicBezTo>
                  <a:cubicBezTo>
                    <a:pt x="11719" y="11043"/>
                    <a:pt x="12426" y="10970"/>
                    <a:pt x="12876" y="10725"/>
                  </a:cubicBezTo>
                  <a:cubicBezTo>
                    <a:pt x="13944" y="10124"/>
                    <a:pt x="14177" y="8290"/>
                    <a:pt x="14177" y="7522"/>
                  </a:cubicBezTo>
                  <a:cubicBezTo>
                    <a:pt x="14177" y="6755"/>
                    <a:pt x="11175" y="6221"/>
                    <a:pt x="10208" y="5854"/>
                  </a:cubicBezTo>
                  <a:cubicBezTo>
                    <a:pt x="9240" y="5488"/>
                    <a:pt x="9007" y="4887"/>
                    <a:pt x="9207" y="4120"/>
                  </a:cubicBezTo>
                  <a:cubicBezTo>
                    <a:pt x="9374" y="3319"/>
                    <a:pt x="10174" y="2786"/>
                    <a:pt x="10575" y="2285"/>
                  </a:cubicBezTo>
                  <a:cubicBezTo>
                    <a:pt x="11075" y="1785"/>
                    <a:pt x="11375" y="1084"/>
                    <a:pt x="11375" y="384"/>
                  </a:cubicBezTo>
                  <a:cubicBezTo>
                    <a:pt x="11375" y="114"/>
                    <a:pt x="11300" y="0"/>
                    <a:pt x="11167" y="0"/>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0"/>
            <p:cNvSpPr/>
            <p:nvPr/>
          </p:nvSpPr>
          <p:spPr>
            <a:xfrm>
              <a:off x="5790150" y="2651613"/>
              <a:ext cx="381125" cy="349725"/>
            </a:xfrm>
            <a:custGeom>
              <a:avLst/>
              <a:gdLst/>
              <a:ahLst/>
              <a:cxnLst/>
              <a:rect l="l" t="t" r="r" b="b"/>
              <a:pathLst>
                <a:path w="15245" h="13989" extrusionOk="0">
                  <a:moveTo>
                    <a:pt x="11208" y="0"/>
                  </a:moveTo>
                  <a:cubicBezTo>
                    <a:pt x="11208" y="0"/>
                    <a:pt x="6872" y="834"/>
                    <a:pt x="6438" y="1168"/>
                  </a:cubicBezTo>
                  <a:cubicBezTo>
                    <a:pt x="6004" y="1468"/>
                    <a:pt x="6438" y="2736"/>
                    <a:pt x="6438" y="2736"/>
                  </a:cubicBezTo>
                  <a:cubicBezTo>
                    <a:pt x="6438" y="2736"/>
                    <a:pt x="2769" y="4470"/>
                    <a:pt x="1368" y="5438"/>
                  </a:cubicBezTo>
                  <a:cubicBezTo>
                    <a:pt x="0" y="6405"/>
                    <a:pt x="1268" y="8340"/>
                    <a:pt x="1334" y="8573"/>
                  </a:cubicBezTo>
                  <a:cubicBezTo>
                    <a:pt x="1334" y="8573"/>
                    <a:pt x="2402" y="12109"/>
                    <a:pt x="4203" y="13310"/>
                  </a:cubicBezTo>
                  <a:cubicBezTo>
                    <a:pt x="4884" y="13764"/>
                    <a:pt x="5574" y="13989"/>
                    <a:pt x="6269" y="13989"/>
                  </a:cubicBezTo>
                  <a:cubicBezTo>
                    <a:pt x="7412" y="13989"/>
                    <a:pt x="8566" y="13379"/>
                    <a:pt x="9707" y="12176"/>
                  </a:cubicBezTo>
                  <a:cubicBezTo>
                    <a:pt x="11508" y="10241"/>
                    <a:pt x="12642" y="7606"/>
                    <a:pt x="13476" y="6705"/>
                  </a:cubicBezTo>
                  <a:cubicBezTo>
                    <a:pt x="14344" y="5804"/>
                    <a:pt x="15244" y="4937"/>
                    <a:pt x="14944" y="2936"/>
                  </a:cubicBezTo>
                  <a:cubicBezTo>
                    <a:pt x="14644" y="934"/>
                    <a:pt x="13076" y="701"/>
                    <a:pt x="13076" y="701"/>
                  </a:cubicBezTo>
                  <a:lnTo>
                    <a:pt x="11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0"/>
            <p:cNvSpPr/>
            <p:nvPr/>
          </p:nvSpPr>
          <p:spPr>
            <a:xfrm>
              <a:off x="5790150" y="2651613"/>
              <a:ext cx="381125" cy="362775"/>
            </a:xfrm>
            <a:custGeom>
              <a:avLst/>
              <a:gdLst/>
              <a:ahLst/>
              <a:cxnLst/>
              <a:rect l="l" t="t" r="r" b="b"/>
              <a:pathLst>
                <a:path w="15245" h="14511" fill="none" extrusionOk="0">
                  <a:moveTo>
                    <a:pt x="11208" y="0"/>
                  </a:moveTo>
                  <a:cubicBezTo>
                    <a:pt x="11208" y="0"/>
                    <a:pt x="6872" y="834"/>
                    <a:pt x="6438" y="1168"/>
                  </a:cubicBezTo>
                  <a:cubicBezTo>
                    <a:pt x="6004" y="1468"/>
                    <a:pt x="6438" y="2736"/>
                    <a:pt x="6438" y="2736"/>
                  </a:cubicBezTo>
                  <a:cubicBezTo>
                    <a:pt x="6438" y="2736"/>
                    <a:pt x="2769" y="4470"/>
                    <a:pt x="1368" y="5438"/>
                  </a:cubicBezTo>
                  <a:cubicBezTo>
                    <a:pt x="0" y="6405"/>
                    <a:pt x="1268" y="8340"/>
                    <a:pt x="1334" y="8573"/>
                  </a:cubicBezTo>
                  <a:cubicBezTo>
                    <a:pt x="1334" y="8573"/>
                    <a:pt x="2402" y="12109"/>
                    <a:pt x="4203" y="13310"/>
                  </a:cubicBezTo>
                  <a:cubicBezTo>
                    <a:pt x="6004" y="14511"/>
                    <a:pt x="7872" y="14110"/>
                    <a:pt x="9707" y="12176"/>
                  </a:cubicBezTo>
                  <a:cubicBezTo>
                    <a:pt x="11508" y="10241"/>
                    <a:pt x="12642" y="7606"/>
                    <a:pt x="13476" y="6705"/>
                  </a:cubicBezTo>
                  <a:cubicBezTo>
                    <a:pt x="14344" y="5804"/>
                    <a:pt x="15244" y="4937"/>
                    <a:pt x="14944" y="2936"/>
                  </a:cubicBezTo>
                  <a:cubicBezTo>
                    <a:pt x="14644" y="934"/>
                    <a:pt x="13076" y="701"/>
                    <a:pt x="13076" y="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0"/>
            <p:cNvSpPr/>
            <p:nvPr/>
          </p:nvSpPr>
          <p:spPr>
            <a:xfrm>
              <a:off x="5478250" y="2764788"/>
              <a:ext cx="424500" cy="283725"/>
            </a:xfrm>
            <a:custGeom>
              <a:avLst/>
              <a:gdLst/>
              <a:ahLst/>
              <a:cxnLst/>
              <a:rect l="l" t="t" r="r" b="b"/>
              <a:pathLst>
                <a:path w="16980" h="11349" extrusionOk="0">
                  <a:moveTo>
                    <a:pt x="4654" y="1"/>
                  </a:moveTo>
                  <a:cubicBezTo>
                    <a:pt x="4482" y="1"/>
                    <a:pt x="4400" y="129"/>
                    <a:pt x="4437" y="377"/>
                  </a:cubicBezTo>
                  <a:cubicBezTo>
                    <a:pt x="4570" y="1011"/>
                    <a:pt x="4337" y="1511"/>
                    <a:pt x="5037" y="1978"/>
                  </a:cubicBezTo>
                  <a:cubicBezTo>
                    <a:pt x="5771" y="2478"/>
                    <a:pt x="6505" y="3813"/>
                    <a:pt x="6505" y="4346"/>
                  </a:cubicBezTo>
                  <a:cubicBezTo>
                    <a:pt x="6505" y="4880"/>
                    <a:pt x="6438" y="5047"/>
                    <a:pt x="4937" y="5581"/>
                  </a:cubicBezTo>
                  <a:cubicBezTo>
                    <a:pt x="3436" y="6114"/>
                    <a:pt x="0" y="6781"/>
                    <a:pt x="334" y="7215"/>
                  </a:cubicBezTo>
                  <a:cubicBezTo>
                    <a:pt x="659" y="7599"/>
                    <a:pt x="1271" y="7721"/>
                    <a:pt x="1939" y="7721"/>
                  </a:cubicBezTo>
                  <a:cubicBezTo>
                    <a:pt x="2026" y="7721"/>
                    <a:pt x="2114" y="7719"/>
                    <a:pt x="2202" y="7715"/>
                  </a:cubicBezTo>
                  <a:cubicBezTo>
                    <a:pt x="2871" y="7660"/>
                    <a:pt x="5238" y="7302"/>
                    <a:pt x="6136" y="7302"/>
                  </a:cubicBezTo>
                  <a:cubicBezTo>
                    <a:pt x="6313" y="7302"/>
                    <a:pt x="6433" y="7316"/>
                    <a:pt x="6472" y="7349"/>
                  </a:cubicBezTo>
                  <a:cubicBezTo>
                    <a:pt x="6805" y="7682"/>
                    <a:pt x="6739" y="8249"/>
                    <a:pt x="6305" y="8483"/>
                  </a:cubicBezTo>
                  <a:cubicBezTo>
                    <a:pt x="5771" y="8850"/>
                    <a:pt x="3837" y="8850"/>
                    <a:pt x="2702" y="8950"/>
                  </a:cubicBezTo>
                  <a:cubicBezTo>
                    <a:pt x="1535" y="9083"/>
                    <a:pt x="1468" y="9383"/>
                    <a:pt x="1969" y="9617"/>
                  </a:cubicBezTo>
                  <a:cubicBezTo>
                    <a:pt x="2659" y="9887"/>
                    <a:pt x="3404" y="10022"/>
                    <a:pt x="4154" y="10022"/>
                  </a:cubicBezTo>
                  <a:cubicBezTo>
                    <a:pt x="4237" y="10022"/>
                    <a:pt x="4320" y="10020"/>
                    <a:pt x="4404" y="10017"/>
                  </a:cubicBezTo>
                  <a:cubicBezTo>
                    <a:pt x="4791" y="10017"/>
                    <a:pt x="5199" y="10001"/>
                    <a:pt x="5520" y="10001"/>
                  </a:cubicBezTo>
                  <a:cubicBezTo>
                    <a:pt x="6001" y="10001"/>
                    <a:pt x="6285" y="10037"/>
                    <a:pt x="6005" y="10217"/>
                  </a:cubicBezTo>
                  <a:cubicBezTo>
                    <a:pt x="5538" y="10517"/>
                    <a:pt x="4871" y="10584"/>
                    <a:pt x="3636" y="10784"/>
                  </a:cubicBezTo>
                  <a:cubicBezTo>
                    <a:pt x="3463" y="10808"/>
                    <a:pt x="3306" y="10818"/>
                    <a:pt x="3166" y="10818"/>
                  </a:cubicBezTo>
                  <a:cubicBezTo>
                    <a:pt x="2644" y="10818"/>
                    <a:pt x="2343" y="10688"/>
                    <a:pt x="2224" y="10688"/>
                  </a:cubicBezTo>
                  <a:cubicBezTo>
                    <a:pt x="2153" y="10688"/>
                    <a:pt x="2149" y="10735"/>
                    <a:pt x="2202" y="10884"/>
                  </a:cubicBezTo>
                  <a:cubicBezTo>
                    <a:pt x="2349" y="11251"/>
                    <a:pt x="3158" y="11349"/>
                    <a:pt x="4288" y="11349"/>
                  </a:cubicBezTo>
                  <a:cubicBezTo>
                    <a:pt x="4700" y="11349"/>
                    <a:pt x="5156" y="11336"/>
                    <a:pt x="5638" y="11318"/>
                  </a:cubicBezTo>
                  <a:cubicBezTo>
                    <a:pt x="7272" y="11218"/>
                    <a:pt x="8873" y="10718"/>
                    <a:pt x="10274" y="9850"/>
                  </a:cubicBezTo>
                  <a:cubicBezTo>
                    <a:pt x="11475" y="9150"/>
                    <a:pt x="15878" y="8049"/>
                    <a:pt x="16179" y="7816"/>
                  </a:cubicBezTo>
                  <a:cubicBezTo>
                    <a:pt x="16479" y="7582"/>
                    <a:pt x="16979" y="6181"/>
                    <a:pt x="16679" y="4513"/>
                  </a:cubicBezTo>
                  <a:cubicBezTo>
                    <a:pt x="16507" y="3538"/>
                    <a:pt x="15919" y="3330"/>
                    <a:pt x="15448" y="3330"/>
                  </a:cubicBezTo>
                  <a:cubicBezTo>
                    <a:pt x="15097" y="3330"/>
                    <a:pt x="14811" y="3446"/>
                    <a:pt x="14811" y="3446"/>
                  </a:cubicBezTo>
                  <a:cubicBezTo>
                    <a:pt x="14811" y="3446"/>
                    <a:pt x="12042" y="4146"/>
                    <a:pt x="11275" y="4213"/>
                  </a:cubicBezTo>
                  <a:cubicBezTo>
                    <a:pt x="10891" y="4245"/>
                    <a:pt x="10668" y="4292"/>
                    <a:pt x="10485" y="4292"/>
                  </a:cubicBezTo>
                  <a:cubicBezTo>
                    <a:pt x="10286" y="4292"/>
                    <a:pt x="10134" y="4237"/>
                    <a:pt x="9874" y="4046"/>
                  </a:cubicBezTo>
                  <a:cubicBezTo>
                    <a:pt x="9407" y="3679"/>
                    <a:pt x="7172" y="2378"/>
                    <a:pt x="6138" y="1144"/>
                  </a:cubicBezTo>
                  <a:cubicBezTo>
                    <a:pt x="5488" y="368"/>
                    <a:pt x="4944" y="1"/>
                    <a:pt x="4654" y="1"/>
                  </a:cubicBez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0"/>
            <p:cNvSpPr/>
            <p:nvPr/>
          </p:nvSpPr>
          <p:spPr>
            <a:xfrm>
              <a:off x="5967775" y="2611588"/>
              <a:ext cx="95075" cy="62550"/>
            </a:xfrm>
            <a:custGeom>
              <a:avLst/>
              <a:gdLst/>
              <a:ahLst/>
              <a:cxnLst/>
              <a:rect l="l" t="t" r="r" b="b"/>
              <a:pathLst>
                <a:path w="3803" h="2502" fill="none" extrusionOk="0">
                  <a:moveTo>
                    <a:pt x="0" y="2502"/>
                  </a:moveTo>
                  <a:cubicBezTo>
                    <a:pt x="1168" y="1535"/>
                    <a:pt x="2435" y="701"/>
                    <a:pt x="3803"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0"/>
            <p:cNvSpPr/>
            <p:nvPr/>
          </p:nvSpPr>
          <p:spPr>
            <a:xfrm>
              <a:off x="5529950" y="2946763"/>
              <a:ext cx="140675" cy="40950"/>
            </a:xfrm>
            <a:custGeom>
              <a:avLst/>
              <a:gdLst/>
              <a:ahLst/>
              <a:cxnLst/>
              <a:rect l="l" t="t" r="r" b="b"/>
              <a:pathLst>
                <a:path w="5627" h="1638" extrusionOk="0">
                  <a:moveTo>
                    <a:pt x="4711" y="1"/>
                  </a:moveTo>
                  <a:cubicBezTo>
                    <a:pt x="4697" y="1"/>
                    <a:pt x="4684" y="1"/>
                    <a:pt x="4671" y="3"/>
                  </a:cubicBezTo>
                  <a:cubicBezTo>
                    <a:pt x="4304" y="70"/>
                    <a:pt x="901" y="470"/>
                    <a:pt x="901" y="470"/>
                  </a:cubicBezTo>
                  <a:lnTo>
                    <a:pt x="1" y="1637"/>
                  </a:lnTo>
                  <a:cubicBezTo>
                    <a:pt x="1235" y="1637"/>
                    <a:pt x="2469" y="1571"/>
                    <a:pt x="3670" y="1370"/>
                  </a:cubicBezTo>
                  <a:cubicBezTo>
                    <a:pt x="4904" y="1137"/>
                    <a:pt x="5038" y="1237"/>
                    <a:pt x="5338" y="803"/>
                  </a:cubicBezTo>
                  <a:cubicBezTo>
                    <a:pt x="5626" y="387"/>
                    <a:pt x="5052" y="1"/>
                    <a:pt x="4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0"/>
            <p:cNvSpPr/>
            <p:nvPr/>
          </p:nvSpPr>
          <p:spPr>
            <a:xfrm>
              <a:off x="5529950" y="2945988"/>
              <a:ext cx="140950" cy="41725"/>
            </a:xfrm>
            <a:custGeom>
              <a:avLst/>
              <a:gdLst/>
              <a:ahLst/>
              <a:cxnLst/>
              <a:rect l="l" t="t" r="r" b="b"/>
              <a:pathLst>
                <a:path w="5638" h="1669" fill="none" extrusionOk="0">
                  <a:moveTo>
                    <a:pt x="901" y="501"/>
                  </a:moveTo>
                  <a:cubicBezTo>
                    <a:pt x="901" y="501"/>
                    <a:pt x="4304" y="101"/>
                    <a:pt x="4671" y="34"/>
                  </a:cubicBezTo>
                  <a:cubicBezTo>
                    <a:pt x="5004" y="0"/>
                    <a:pt x="5638" y="401"/>
                    <a:pt x="5338" y="834"/>
                  </a:cubicBezTo>
                  <a:cubicBezTo>
                    <a:pt x="5038" y="1268"/>
                    <a:pt x="4904" y="1168"/>
                    <a:pt x="3670" y="1401"/>
                  </a:cubicBezTo>
                  <a:cubicBezTo>
                    <a:pt x="2469" y="1602"/>
                    <a:pt x="1235" y="1668"/>
                    <a:pt x="1" y="1668"/>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0"/>
            <p:cNvSpPr/>
            <p:nvPr/>
          </p:nvSpPr>
          <p:spPr>
            <a:xfrm>
              <a:off x="5506600" y="3014713"/>
              <a:ext cx="149450" cy="24875"/>
            </a:xfrm>
            <a:custGeom>
              <a:avLst/>
              <a:gdLst/>
              <a:ahLst/>
              <a:cxnLst/>
              <a:rect l="l" t="t" r="r" b="b"/>
              <a:pathLst>
                <a:path w="5978" h="995" extrusionOk="0">
                  <a:moveTo>
                    <a:pt x="4713" y="0"/>
                  </a:moveTo>
                  <a:cubicBezTo>
                    <a:pt x="3624" y="0"/>
                    <a:pt x="2202" y="87"/>
                    <a:pt x="2202" y="87"/>
                  </a:cubicBezTo>
                  <a:lnTo>
                    <a:pt x="1" y="487"/>
                  </a:lnTo>
                  <a:cubicBezTo>
                    <a:pt x="821" y="887"/>
                    <a:pt x="1735" y="995"/>
                    <a:pt x="2649" y="995"/>
                  </a:cubicBezTo>
                  <a:cubicBezTo>
                    <a:pt x="3184" y="995"/>
                    <a:pt x="3720" y="958"/>
                    <a:pt x="4237" y="921"/>
                  </a:cubicBezTo>
                  <a:cubicBezTo>
                    <a:pt x="5605" y="821"/>
                    <a:pt x="5838" y="420"/>
                    <a:pt x="5938" y="154"/>
                  </a:cubicBezTo>
                  <a:cubicBezTo>
                    <a:pt x="5977" y="36"/>
                    <a:pt x="5414" y="0"/>
                    <a:pt x="47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0"/>
            <p:cNvSpPr/>
            <p:nvPr/>
          </p:nvSpPr>
          <p:spPr>
            <a:xfrm>
              <a:off x="5506600" y="3011038"/>
              <a:ext cx="150975" cy="31700"/>
            </a:xfrm>
            <a:custGeom>
              <a:avLst/>
              <a:gdLst/>
              <a:ahLst/>
              <a:cxnLst/>
              <a:rect l="l" t="t" r="r" b="b"/>
              <a:pathLst>
                <a:path w="6039" h="1268" fill="none" extrusionOk="0">
                  <a:moveTo>
                    <a:pt x="2202" y="234"/>
                  </a:moveTo>
                  <a:cubicBezTo>
                    <a:pt x="2202" y="234"/>
                    <a:pt x="6038" y="0"/>
                    <a:pt x="5938" y="301"/>
                  </a:cubicBezTo>
                  <a:cubicBezTo>
                    <a:pt x="5838" y="567"/>
                    <a:pt x="5605" y="968"/>
                    <a:pt x="4237" y="1068"/>
                  </a:cubicBezTo>
                  <a:cubicBezTo>
                    <a:pt x="2836" y="1168"/>
                    <a:pt x="1302" y="1268"/>
                    <a:pt x="1" y="634"/>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 name="Google Shape;1448;p6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chemeClr val="dk2"/>
                </a:solidFill>
              </a:rPr>
              <a:t>III. S</a:t>
            </a:r>
            <a:r>
              <a:rPr lang="en"/>
              <a:t>au khi sảy thai thì sau bao lâu có thai lại được?</a:t>
            </a:r>
            <a:endParaRPr/>
          </a:p>
          <a:p>
            <a:pPr marL="457200" lvl="0" indent="0" algn="ctr" rtl="0">
              <a:spcBef>
                <a:spcPts val="0"/>
              </a:spcBef>
              <a:spcAft>
                <a:spcPts val="0"/>
              </a:spcAft>
              <a:buNone/>
            </a:pPr>
            <a:endParaRPr>
              <a:solidFill>
                <a:schemeClr val="accent2"/>
              </a:solidFill>
            </a:endParaRPr>
          </a:p>
        </p:txBody>
      </p:sp>
    </p:spTree>
    <p:extLst>
      <p:ext uri="{BB962C8B-B14F-4D97-AF65-F5344CB8AC3E}">
        <p14:creationId xmlns:p14="http://schemas.microsoft.com/office/powerpoint/2010/main" val="27366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42" name="Google Shape;642;p34"/>
          <p:cNvGrpSpPr/>
          <p:nvPr/>
        </p:nvGrpSpPr>
        <p:grpSpPr>
          <a:xfrm>
            <a:off x="2240561" y="1999856"/>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
        <p:nvSpPr>
          <p:cNvPr id="655" name="Google Shape;655;p34"/>
          <p:cNvSpPr txBox="1">
            <a:spLocks noGrp="1"/>
          </p:cNvSpPr>
          <p:nvPr>
            <p:ph type="title"/>
          </p:nvPr>
        </p:nvSpPr>
        <p:spPr>
          <a:xfrm>
            <a:off x="616250" y="554700"/>
            <a:ext cx="7906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0070C0"/>
                </a:solidFill>
              </a:rPr>
              <a:t>IV</a:t>
            </a:r>
            <a:r>
              <a:rPr lang="vi-VN" dirty="0" smtClean="0">
                <a:solidFill>
                  <a:srgbClr val="0070C0"/>
                </a:solidFill>
              </a:rPr>
              <a:t>: </a:t>
            </a:r>
            <a:r>
              <a:rPr lang="vi-VN" dirty="0" smtClean="0">
                <a:solidFill>
                  <a:srgbClr val="0070C0"/>
                </a:solidFill>
              </a:rPr>
              <a:t>Thụ tinh là gì?</a:t>
            </a:r>
            <a:endParaRPr dirty="0">
              <a:solidFill>
                <a:srgbClr val="0070C0"/>
              </a:solidFill>
            </a:endParaRPr>
          </a:p>
        </p:txBody>
      </p:sp>
      <p:sp>
        <p:nvSpPr>
          <p:cNvPr id="656" name="Google Shape;656;p34"/>
          <p:cNvSpPr txBox="1">
            <a:spLocks noGrp="1"/>
          </p:cNvSpPr>
          <p:nvPr>
            <p:ph type="title"/>
          </p:nvPr>
        </p:nvSpPr>
        <p:spPr>
          <a:xfrm>
            <a:off x="909909" y="1548351"/>
            <a:ext cx="2320800" cy="5727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500" dirty="0">
              <a:solidFill>
                <a:srgbClr val="0070C0"/>
              </a:solidFill>
            </a:endParaRPr>
          </a:p>
        </p:txBody>
      </p:sp>
      <p:sp>
        <p:nvSpPr>
          <p:cNvPr id="657" name="Google Shape;657;p34"/>
          <p:cNvSpPr txBox="1">
            <a:spLocks noGrp="1"/>
          </p:cNvSpPr>
          <p:nvPr>
            <p:ph type="subTitle" idx="4294967295"/>
          </p:nvPr>
        </p:nvSpPr>
        <p:spPr>
          <a:xfrm>
            <a:off x="843837" y="2541820"/>
            <a:ext cx="2183536" cy="828401"/>
          </a:xfrm>
          <a:prstGeom prst="rect">
            <a:avLst/>
          </a:prstGeom>
        </p:spPr>
        <p:txBody>
          <a:bodyPr spcFirstLastPara="1" wrap="square" lIns="91425" tIns="91425" rIns="91425" bIns="91425" anchor="t" anchorCtr="0">
            <a:noAutofit/>
          </a:bodyPr>
          <a:lstStyle/>
          <a:p>
            <a:pPr marL="0" lvl="0" indent="0" algn="ctr">
              <a:spcAft>
                <a:spcPts val="1600"/>
              </a:spcAft>
              <a:buNone/>
            </a:pPr>
            <a:r>
              <a:rPr lang="vi-VN" sz="2000" dirty="0" smtClean="0">
                <a:solidFill>
                  <a:srgbClr val="0070C0"/>
                </a:solidFill>
              </a:rPr>
              <a:t>A. </a:t>
            </a:r>
            <a:r>
              <a:rPr lang="vi-VN" sz="2000" dirty="0">
                <a:solidFill>
                  <a:srgbClr val="0070C0"/>
                </a:solidFill>
              </a:rPr>
              <a:t>S</a:t>
            </a:r>
            <a:r>
              <a:rPr lang="vi-VN" sz="2000" dirty="0" smtClean="0">
                <a:solidFill>
                  <a:srgbClr val="0070C0"/>
                </a:solidFill>
              </a:rPr>
              <a:t>ự </a:t>
            </a:r>
            <a:r>
              <a:rPr lang="vi-VN" sz="2000" dirty="0">
                <a:solidFill>
                  <a:srgbClr val="0070C0"/>
                </a:solidFill>
              </a:rPr>
              <a:t>kết hợp giữa tinh trùng và trứng để tạo thành hợp tử</a:t>
            </a:r>
            <a:endParaRPr sz="2000" dirty="0">
              <a:solidFill>
                <a:srgbClr val="0070C0"/>
              </a:solidFill>
            </a:endParaRPr>
          </a:p>
        </p:txBody>
      </p:sp>
      <p:sp>
        <p:nvSpPr>
          <p:cNvPr id="658" name="Google Shape;658;p34"/>
          <p:cNvSpPr txBox="1">
            <a:spLocks noGrp="1"/>
          </p:cNvSpPr>
          <p:nvPr>
            <p:ph type="title" idx="4294967295"/>
          </p:nvPr>
        </p:nvSpPr>
        <p:spPr>
          <a:xfrm>
            <a:off x="5705501" y="1548354"/>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500" dirty="0">
              <a:solidFill>
                <a:srgbClr val="0070C0"/>
              </a:solidFill>
            </a:endParaRPr>
          </a:p>
        </p:txBody>
      </p:sp>
      <p:sp>
        <p:nvSpPr>
          <p:cNvPr id="659" name="Google Shape;659;p34"/>
          <p:cNvSpPr txBox="1">
            <a:spLocks noGrp="1"/>
          </p:cNvSpPr>
          <p:nvPr>
            <p:ph type="subTitle" idx="4294967295"/>
          </p:nvPr>
        </p:nvSpPr>
        <p:spPr>
          <a:xfrm>
            <a:off x="5836001" y="2669621"/>
            <a:ext cx="21903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vi-VN" sz="2000" dirty="0" smtClean="0">
                <a:solidFill>
                  <a:srgbClr val="0070C0"/>
                </a:solidFill>
              </a:rPr>
              <a:t>C. Cung cấp đầy đủ chất dinh dưỡng</a:t>
            </a:r>
            <a:r>
              <a:rPr lang="vi-VN" dirty="0" smtClean="0">
                <a:solidFill>
                  <a:srgbClr val="0070C0"/>
                </a:solidFill>
              </a:rPr>
              <a:t> </a:t>
            </a:r>
            <a:endParaRPr dirty="0">
              <a:solidFill>
                <a:srgbClr val="0070C0"/>
              </a:solidFill>
            </a:endParaRPr>
          </a:p>
        </p:txBody>
      </p:sp>
      <p:sp>
        <p:nvSpPr>
          <p:cNvPr id="660" name="Google Shape;660;p34"/>
          <p:cNvSpPr txBox="1">
            <a:spLocks noGrp="1"/>
          </p:cNvSpPr>
          <p:nvPr>
            <p:ph type="title" idx="4294967295"/>
          </p:nvPr>
        </p:nvSpPr>
        <p:spPr>
          <a:xfrm>
            <a:off x="3674512" y="1548351"/>
            <a:ext cx="1865100" cy="7172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500" dirty="0">
              <a:solidFill>
                <a:srgbClr val="0070C0"/>
              </a:solidFill>
            </a:endParaRPr>
          </a:p>
        </p:txBody>
      </p:sp>
      <p:sp>
        <p:nvSpPr>
          <p:cNvPr id="661" name="Google Shape;661;p34"/>
          <p:cNvSpPr txBox="1">
            <a:spLocks noGrp="1"/>
          </p:cNvSpPr>
          <p:nvPr>
            <p:ph type="subTitle" idx="4294967295"/>
          </p:nvPr>
        </p:nvSpPr>
        <p:spPr>
          <a:xfrm>
            <a:off x="3637099" y="2669621"/>
            <a:ext cx="1919819" cy="572770"/>
          </a:xfrm>
          <a:prstGeom prst="rect">
            <a:avLst/>
          </a:prstGeom>
        </p:spPr>
        <p:txBody>
          <a:bodyPr spcFirstLastPara="1" wrap="square" lIns="91425" tIns="91425" rIns="91425" bIns="91425" anchor="t" anchorCtr="0">
            <a:noAutofit/>
          </a:bodyPr>
          <a:lstStyle/>
          <a:p>
            <a:pPr marL="0" lvl="0" indent="0" algn="ctr">
              <a:spcAft>
                <a:spcPts val="1600"/>
              </a:spcAft>
              <a:buNone/>
            </a:pPr>
            <a:r>
              <a:rPr lang="vi-VN" sz="2000" dirty="0" smtClean="0">
                <a:solidFill>
                  <a:srgbClr val="0070C0"/>
                </a:solidFill>
              </a:rPr>
              <a:t>B. </a:t>
            </a:r>
            <a:r>
              <a:rPr lang="vi-VN" sz="2000" dirty="0">
                <a:solidFill>
                  <a:srgbClr val="0070C0"/>
                </a:solidFill>
              </a:rPr>
              <a:t>Hợp tử phân chia nhiều lần </a:t>
            </a:r>
            <a:endParaRPr sz="2000"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437" y="4001173"/>
            <a:ext cx="957462" cy="9574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175" y="3968697"/>
            <a:ext cx="1022415" cy="10224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166" y="3872919"/>
            <a:ext cx="1213969" cy="1213969"/>
          </a:xfrm>
          <a:prstGeom prst="rect">
            <a:avLst/>
          </a:prstGeom>
        </p:spPr>
      </p:pic>
    </p:spTree>
    <p:extLst>
      <p:ext uri="{BB962C8B-B14F-4D97-AF65-F5344CB8AC3E}">
        <p14:creationId xmlns:p14="http://schemas.microsoft.com/office/powerpoint/2010/main" val="354907026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5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57"/>
                  </p:tgtEl>
                </p:cond>
              </p:nextCondLst>
            </p:seq>
            <p:seq concurrent="1" nextAc="seek">
              <p:cTn id="9" restart="whenNotActive" fill="hold" evtFilter="cancelBubble" nodeType="interactiveSeq">
                <p:stCondLst>
                  <p:cond evt="onClick" delay="0">
                    <p:tgtEl>
                      <p:spTgt spid="661"/>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61"/>
                  </p:tgtEl>
                </p:cond>
              </p:nextCondLst>
            </p:seq>
            <p:seq concurrent="1" nextAc="seek">
              <p:cTn id="16" restart="whenNotActive" fill="hold" evtFilter="cancelBubble" nodeType="interactiveSeq">
                <p:stCondLst>
                  <p:cond evt="onClick" delay="0">
                    <p:tgtEl>
                      <p:spTgt spid="659"/>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59"/>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97" name="Google Shape;697;p35"/>
          <p:cNvSpPr txBox="1">
            <a:spLocks noGrp="1"/>
          </p:cNvSpPr>
          <p:nvPr>
            <p:ph type="title"/>
          </p:nvPr>
        </p:nvSpPr>
        <p:spPr>
          <a:xfrm>
            <a:off x="620725" y="555275"/>
            <a:ext cx="7905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V: </a:t>
            </a:r>
            <a:r>
              <a:rPr lang="en-US" dirty="0" err="1" smtClean="0"/>
              <a:t>Thụ</a:t>
            </a:r>
            <a:r>
              <a:rPr lang="en-US" dirty="0" smtClean="0"/>
              <a:t> </a:t>
            </a:r>
            <a:r>
              <a:rPr lang="en-US" dirty="0" err="1" smtClean="0"/>
              <a:t>thai</a:t>
            </a:r>
            <a:r>
              <a:rPr lang="en-US" dirty="0" smtClean="0"/>
              <a:t> </a:t>
            </a:r>
            <a:r>
              <a:rPr lang="en-US" dirty="0" err="1" smtClean="0"/>
              <a:t>là</a:t>
            </a:r>
            <a:r>
              <a:rPr lang="en-US" dirty="0" smtClean="0"/>
              <a:t> </a:t>
            </a:r>
            <a:r>
              <a:rPr lang="en-US" dirty="0" err="1" smtClean="0"/>
              <a:t>gì</a:t>
            </a:r>
            <a:r>
              <a:rPr lang="en-US" dirty="0" smtClean="0"/>
              <a:t>?</a:t>
            </a:r>
            <a:endParaRPr dirty="0"/>
          </a:p>
        </p:txBody>
      </p:sp>
      <p:sp>
        <p:nvSpPr>
          <p:cNvPr id="698" name="Google Shape;698;p35"/>
          <p:cNvSpPr txBox="1">
            <a:spLocks noGrp="1"/>
          </p:cNvSpPr>
          <p:nvPr>
            <p:ph type="title" idx="2"/>
          </p:nvPr>
        </p:nvSpPr>
        <p:spPr>
          <a:xfrm>
            <a:off x="6965961" y="88855"/>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699" name="Google Shape;699;p35"/>
          <p:cNvSpPr txBox="1">
            <a:spLocks noGrp="1"/>
          </p:cNvSpPr>
          <p:nvPr>
            <p:ph type="subTitle" idx="1"/>
          </p:nvPr>
        </p:nvSpPr>
        <p:spPr>
          <a:xfrm>
            <a:off x="776200" y="1492175"/>
            <a:ext cx="2190300" cy="828300"/>
          </a:xfrm>
          <a:prstGeom prst="rect">
            <a:avLst/>
          </a:prstGeom>
        </p:spPr>
        <p:txBody>
          <a:bodyPr spcFirstLastPara="1" wrap="square" lIns="91425" tIns="91425" rIns="91425" bIns="91425" anchor="t" anchorCtr="0">
            <a:noAutofit/>
          </a:bodyPr>
          <a:lstStyle/>
          <a:p>
            <a:pPr marL="0" indent="0"/>
            <a:r>
              <a:rPr lang="en-US" dirty="0" smtClean="0"/>
              <a:t>A. </a:t>
            </a:r>
            <a:r>
              <a:rPr lang="vi-VN" dirty="0"/>
              <a:t>Tinh trùng chui được vào bên trong trứng</a:t>
            </a:r>
          </a:p>
          <a:p>
            <a:pPr marL="0" lvl="0" indent="0"/>
            <a:endParaRPr dirty="0"/>
          </a:p>
        </p:txBody>
      </p:sp>
      <p:sp>
        <p:nvSpPr>
          <p:cNvPr id="700" name="Google Shape;700;p35"/>
          <p:cNvSpPr txBox="1">
            <a:spLocks noGrp="1"/>
          </p:cNvSpPr>
          <p:nvPr>
            <p:ph type="title" idx="3"/>
          </p:nvPr>
        </p:nvSpPr>
        <p:spPr>
          <a:xfrm>
            <a:off x="3199402" y="23802"/>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701" name="Google Shape;701;p35"/>
          <p:cNvSpPr txBox="1">
            <a:spLocks noGrp="1"/>
          </p:cNvSpPr>
          <p:nvPr>
            <p:ph type="subTitle" idx="4"/>
          </p:nvPr>
        </p:nvSpPr>
        <p:spPr>
          <a:xfrm>
            <a:off x="6114989" y="1492175"/>
            <a:ext cx="2190300" cy="828300"/>
          </a:xfrm>
          <a:prstGeom prst="rect">
            <a:avLst/>
          </a:prstGeom>
        </p:spPr>
        <p:txBody>
          <a:bodyPr spcFirstLastPara="1" wrap="square" lIns="91425" tIns="91425" rIns="91425" bIns="91425" anchor="t" anchorCtr="0">
            <a:noAutofit/>
          </a:bodyPr>
          <a:lstStyle/>
          <a:p>
            <a:pPr marL="0" indent="0">
              <a:buSzPts val="1100"/>
            </a:pPr>
            <a:r>
              <a:rPr lang="en-US" dirty="0" smtClean="0"/>
              <a:t>C. </a:t>
            </a:r>
            <a:r>
              <a:rPr lang="vi-VN" dirty="0"/>
              <a:t>trứng đã được thụ tinh bám vào thành tử cung làm tổ và phát triển thành thai.</a:t>
            </a:r>
          </a:p>
          <a:p>
            <a:pPr marL="0" lvl="0" indent="0" algn="ctr" rtl="0">
              <a:spcBef>
                <a:spcPts val="0"/>
              </a:spcBef>
              <a:spcAft>
                <a:spcPts val="0"/>
              </a:spcAft>
              <a:buClr>
                <a:schemeClr val="dk1"/>
              </a:buClr>
              <a:buSzPts val="1100"/>
              <a:buFont typeface="Arial"/>
              <a:buNone/>
            </a:pPr>
            <a:endParaRPr dirty="0"/>
          </a:p>
        </p:txBody>
      </p:sp>
      <p:sp>
        <p:nvSpPr>
          <p:cNvPr id="702" name="Google Shape;702;p35"/>
          <p:cNvSpPr txBox="1">
            <a:spLocks noGrp="1"/>
          </p:cNvSpPr>
          <p:nvPr>
            <p:ph type="title" idx="5"/>
          </p:nvPr>
        </p:nvSpPr>
        <p:spPr>
          <a:xfrm>
            <a:off x="-140011" y="147530"/>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703" name="Google Shape;703;p35"/>
          <p:cNvSpPr txBox="1">
            <a:spLocks noGrp="1"/>
          </p:cNvSpPr>
          <p:nvPr>
            <p:ph type="subTitle" idx="6"/>
          </p:nvPr>
        </p:nvSpPr>
        <p:spPr>
          <a:xfrm>
            <a:off x="3543158" y="1492175"/>
            <a:ext cx="2190300" cy="828300"/>
          </a:xfrm>
          <a:prstGeom prst="rect">
            <a:avLst/>
          </a:prstGeom>
        </p:spPr>
        <p:txBody>
          <a:bodyPr spcFirstLastPara="1" wrap="square" lIns="91425" tIns="91425" rIns="91425" bIns="91425" anchor="t" anchorCtr="0">
            <a:noAutofit/>
          </a:bodyPr>
          <a:lstStyle/>
          <a:p>
            <a:pPr marL="0" indent="0"/>
            <a:r>
              <a:rPr lang="en" dirty="0" smtClean="0"/>
              <a:t>B.</a:t>
            </a:r>
            <a:r>
              <a:rPr lang="vi-VN" dirty="0">
                <a:solidFill>
                  <a:schemeClr val="accent6"/>
                </a:solidFill>
              </a:rPr>
              <a:t> </a:t>
            </a:r>
            <a:r>
              <a:rPr lang="en-US" dirty="0" smtClean="0">
                <a:solidFill>
                  <a:schemeClr val="tx1">
                    <a:lumMod val="50000"/>
                  </a:schemeClr>
                </a:solidFill>
              </a:rPr>
              <a:t>N</a:t>
            </a:r>
            <a:r>
              <a:rPr lang="vi-VN" dirty="0" smtClean="0">
                <a:solidFill>
                  <a:schemeClr val="tx1">
                    <a:lumMod val="50000"/>
                  </a:schemeClr>
                </a:solidFill>
              </a:rPr>
              <a:t>ơi </a:t>
            </a:r>
            <a:r>
              <a:rPr lang="vi-VN" dirty="0">
                <a:solidFill>
                  <a:schemeClr val="tx1">
                    <a:lumMod val="50000"/>
                  </a:schemeClr>
                </a:solidFill>
              </a:rPr>
              <a:t>trứng làm tổ sẽ hình thành nhau thai bám chắc vào tử cung</a:t>
            </a:r>
          </a:p>
          <a:p>
            <a:pPr marL="0" indent="0"/>
            <a:r>
              <a:rPr lang="en" dirty="0" smtClean="0"/>
              <a:t>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672" y="2623147"/>
            <a:ext cx="1546934" cy="154693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428" y="2623147"/>
            <a:ext cx="1546934" cy="15469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379" y="2623147"/>
            <a:ext cx="1546934" cy="1546934"/>
          </a:xfrm>
          <a:prstGeom prst="rect">
            <a:avLst/>
          </a:prstGeom>
        </p:spPr>
      </p:pic>
    </p:spTree>
    <p:extLst>
      <p:ext uri="{BB962C8B-B14F-4D97-AF65-F5344CB8AC3E}">
        <p14:creationId xmlns:p14="http://schemas.microsoft.com/office/powerpoint/2010/main" val="2401041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0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01"/>
                  </p:tgtEl>
                </p:cond>
              </p:nextCondLst>
            </p:seq>
            <p:seq concurrent="1" nextAc="seek">
              <p:cTn id="9" restart="whenNotActive" fill="hold" evtFilter="cancelBubble" nodeType="interactiveSeq">
                <p:stCondLst>
                  <p:cond evt="onClick" delay="0">
                    <p:tgtEl>
                      <p:spTgt spid="703"/>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03"/>
                  </p:tgtEl>
                </p:cond>
              </p:nextCondLst>
            </p:seq>
            <p:seq concurrent="1" nextAc="seek">
              <p:cTn id="16" restart="whenNotActive" fill="hold" evtFilter="cancelBubble" nodeType="interactiveSeq">
                <p:stCondLst>
                  <p:cond evt="onClick" delay="0">
                    <p:tgtEl>
                      <p:spTgt spid="699"/>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99"/>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97" name="Google Shape;697;p35"/>
          <p:cNvSpPr txBox="1">
            <a:spLocks noGrp="1"/>
          </p:cNvSpPr>
          <p:nvPr>
            <p:ph type="title"/>
          </p:nvPr>
        </p:nvSpPr>
        <p:spPr>
          <a:xfrm>
            <a:off x="620725" y="555275"/>
            <a:ext cx="7905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VI: </a:t>
            </a:r>
            <a:r>
              <a:rPr lang="en-US" dirty="0" err="1" smtClean="0"/>
              <a:t>Điều</a:t>
            </a:r>
            <a:r>
              <a:rPr lang="en-US" dirty="0" smtClean="0"/>
              <a:t> </a:t>
            </a:r>
            <a:r>
              <a:rPr lang="en-US" dirty="0" err="1" smtClean="0"/>
              <a:t>kiện</a:t>
            </a:r>
            <a:r>
              <a:rPr lang="en-US" dirty="0" smtClean="0"/>
              <a:t> </a:t>
            </a:r>
            <a:r>
              <a:rPr lang="en-US" dirty="0" err="1" smtClean="0"/>
              <a:t>xảy</a:t>
            </a:r>
            <a:r>
              <a:rPr lang="en-US" dirty="0" smtClean="0"/>
              <a:t> </a:t>
            </a:r>
            <a:r>
              <a:rPr lang="en-US" dirty="0" err="1" smtClean="0"/>
              <a:t>ra</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thụ</a:t>
            </a:r>
            <a:r>
              <a:rPr lang="en-US" dirty="0" smtClean="0"/>
              <a:t> </a:t>
            </a:r>
            <a:r>
              <a:rPr lang="en-US" dirty="0" err="1" smtClean="0"/>
              <a:t>thai</a:t>
            </a:r>
            <a:r>
              <a:rPr lang="en-US" dirty="0" smtClean="0"/>
              <a:t>?</a:t>
            </a:r>
            <a:endParaRPr dirty="0"/>
          </a:p>
        </p:txBody>
      </p:sp>
      <p:sp>
        <p:nvSpPr>
          <p:cNvPr id="698" name="Google Shape;698;p35"/>
          <p:cNvSpPr txBox="1">
            <a:spLocks noGrp="1"/>
          </p:cNvSpPr>
          <p:nvPr>
            <p:ph type="title" idx="2"/>
          </p:nvPr>
        </p:nvSpPr>
        <p:spPr>
          <a:xfrm>
            <a:off x="6965961" y="88855"/>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699" name="Google Shape;699;p35"/>
          <p:cNvSpPr txBox="1">
            <a:spLocks noGrp="1"/>
          </p:cNvSpPr>
          <p:nvPr>
            <p:ph type="subTitle" idx="1"/>
          </p:nvPr>
        </p:nvSpPr>
        <p:spPr>
          <a:xfrm>
            <a:off x="776200" y="1492175"/>
            <a:ext cx="2190300" cy="828300"/>
          </a:xfrm>
          <a:prstGeom prst="rect">
            <a:avLst/>
          </a:prstGeom>
        </p:spPr>
        <p:txBody>
          <a:bodyPr spcFirstLastPara="1" wrap="square" lIns="91425" tIns="91425" rIns="91425" bIns="91425" anchor="t" anchorCtr="0">
            <a:noAutofit/>
          </a:bodyPr>
          <a:lstStyle/>
          <a:p>
            <a:pPr marL="0" indent="0"/>
            <a:r>
              <a:rPr lang="en-US" dirty="0" smtClean="0"/>
              <a:t>A. </a:t>
            </a:r>
            <a:r>
              <a:rPr lang="vi-VN" dirty="0"/>
              <a:t>Tinh trùng chui được vào bên trong trứng</a:t>
            </a:r>
          </a:p>
          <a:p>
            <a:pPr marL="0" lvl="0" indent="0"/>
            <a:endParaRPr dirty="0"/>
          </a:p>
        </p:txBody>
      </p:sp>
      <p:sp>
        <p:nvSpPr>
          <p:cNvPr id="700" name="Google Shape;700;p35"/>
          <p:cNvSpPr txBox="1">
            <a:spLocks noGrp="1"/>
          </p:cNvSpPr>
          <p:nvPr>
            <p:ph type="title" idx="3"/>
          </p:nvPr>
        </p:nvSpPr>
        <p:spPr>
          <a:xfrm>
            <a:off x="3199402" y="23802"/>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701" name="Google Shape;701;p35"/>
          <p:cNvSpPr txBox="1">
            <a:spLocks noGrp="1"/>
          </p:cNvSpPr>
          <p:nvPr>
            <p:ph type="subTitle" idx="4"/>
          </p:nvPr>
        </p:nvSpPr>
        <p:spPr>
          <a:xfrm>
            <a:off x="6114989" y="1492175"/>
            <a:ext cx="2190300" cy="828300"/>
          </a:xfrm>
          <a:prstGeom prst="rect">
            <a:avLst/>
          </a:prstGeom>
        </p:spPr>
        <p:txBody>
          <a:bodyPr spcFirstLastPara="1" wrap="square" lIns="91425" tIns="91425" rIns="91425" bIns="91425" anchor="t" anchorCtr="0">
            <a:noAutofit/>
          </a:bodyPr>
          <a:lstStyle/>
          <a:p>
            <a:pPr marL="0" indent="0">
              <a:buSzPts val="1100"/>
            </a:pPr>
            <a:r>
              <a:rPr lang="en-US" dirty="0" smtClean="0"/>
              <a:t>C.</a:t>
            </a:r>
            <a:r>
              <a:rPr lang="vi-VN" dirty="0"/>
              <a:t> </a:t>
            </a:r>
            <a:r>
              <a:rPr lang="en-US" dirty="0" smtClean="0"/>
              <a:t>H</a:t>
            </a:r>
            <a:r>
              <a:rPr lang="vi-VN" dirty="0" smtClean="0"/>
              <a:t>ợp </a:t>
            </a:r>
            <a:r>
              <a:rPr lang="vi-VN" dirty="0"/>
              <a:t>tử phải bám vào làm tổ được ở lớp niêm mạc tử cung.</a:t>
            </a:r>
          </a:p>
          <a:p>
            <a:pPr marL="0" indent="0">
              <a:buSzPts val="1100"/>
            </a:pPr>
            <a:r>
              <a:rPr lang="vi-VN" dirty="0" smtClean="0"/>
              <a:t>.</a:t>
            </a:r>
            <a:endParaRPr lang="vi-VN" dirty="0"/>
          </a:p>
          <a:p>
            <a:pPr marL="0" lvl="0" indent="0" algn="ctr" rtl="0">
              <a:spcBef>
                <a:spcPts val="0"/>
              </a:spcBef>
              <a:spcAft>
                <a:spcPts val="0"/>
              </a:spcAft>
              <a:buClr>
                <a:schemeClr val="dk1"/>
              </a:buClr>
              <a:buSzPts val="1100"/>
              <a:buFont typeface="Arial"/>
              <a:buNone/>
            </a:pPr>
            <a:endParaRPr dirty="0"/>
          </a:p>
        </p:txBody>
      </p:sp>
      <p:sp>
        <p:nvSpPr>
          <p:cNvPr id="702" name="Google Shape;702;p35"/>
          <p:cNvSpPr txBox="1">
            <a:spLocks noGrp="1"/>
          </p:cNvSpPr>
          <p:nvPr>
            <p:ph type="title" idx="5"/>
          </p:nvPr>
        </p:nvSpPr>
        <p:spPr>
          <a:xfrm>
            <a:off x="-140011" y="147530"/>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703" name="Google Shape;703;p35"/>
          <p:cNvSpPr txBox="1">
            <a:spLocks noGrp="1"/>
          </p:cNvSpPr>
          <p:nvPr>
            <p:ph type="subTitle" idx="6"/>
          </p:nvPr>
        </p:nvSpPr>
        <p:spPr>
          <a:xfrm>
            <a:off x="3543158" y="1492175"/>
            <a:ext cx="2190300" cy="828300"/>
          </a:xfrm>
          <a:prstGeom prst="rect">
            <a:avLst/>
          </a:prstGeom>
        </p:spPr>
        <p:txBody>
          <a:bodyPr spcFirstLastPara="1" wrap="square" lIns="91425" tIns="91425" rIns="91425" bIns="91425" anchor="t" anchorCtr="0">
            <a:noAutofit/>
          </a:bodyPr>
          <a:lstStyle/>
          <a:p>
            <a:pPr marL="0" indent="0"/>
            <a:r>
              <a:rPr lang="en" dirty="0" smtClean="0"/>
              <a:t>B.</a:t>
            </a:r>
            <a:r>
              <a:rPr lang="vi-VN" dirty="0">
                <a:solidFill>
                  <a:schemeClr val="accent6"/>
                </a:solidFill>
              </a:rPr>
              <a:t> </a:t>
            </a:r>
            <a:r>
              <a:rPr lang="en-US" dirty="0" smtClean="0">
                <a:solidFill>
                  <a:schemeClr val="tx1">
                    <a:lumMod val="50000"/>
                  </a:schemeClr>
                </a:solidFill>
              </a:rPr>
              <a:t>N</a:t>
            </a:r>
            <a:r>
              <a:rPr lang="vi-VN" dirty="0" smtClean="0">
                <a:solidFill>
                  <a:schemeClr val="tx1">
                    <a:lumMod val="50000"/>
                  </a:schemeClr>
                </a:solidFill>
              </a:rPr>
              <a:t>ơi </a:t>
            </a:r>
            <a:r>
              <a:rPr lang="vi-VN" dirty="0">
                <a:solidFill>
                  <a:schemeClr val="tx1">
                    <a:lumMod val="50000"/>
                  </a:schemeClr>
                </a:solidFill>
              </a:rPr>
              <a:t>trứng làm tổ sẽ hình thành nhau thai bám chắc vào tử cung</a:t>
            </a:r>
          </a:p>
          <a:p>
            <a:pPr marL="0" indent="0"/>
            <a:r>
              <a:rPr lang="en" dirty="0" smtClean="0"/>
              <a:t>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672" y="2623147"/>
            <a:ext cx="1546934" cy="154693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428" y="2623147"/>
            <a:ext cx="1546934" cy="15469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379" y="2623147"/>
            <a:ext cx="1546934" cy="1546934"/>
          </a:xfrm>
          <a:prstGeom prst="rect">
            <a:avLst/>
          </a:prstGeom>
        </p:spPr>
      </p:pic>
    </p:spTree>
    <p:extLst>
      <p:ext uri="{BB962C8B-B14F-4D97-AF65-F5344CB8AC3E}">
        <p14:creationId xmlns:p14="http://schemas.microsoft.com/office/powerpoint/2010/main" val="2897124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0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01"/>
                  </p:tgtEl>
                </p:cond>
              </p:nextCondLst>
            </p:seq>
            <p:seq concurrent="1" nextAc="seek">
              <p:cTn id="9" restart="whenNotActive" fill="hold" evtFilter="cancelBubble" nodeType="interactiveSeq">
                <p:stCondLst>
                  <p:cond evt="onClick" delay="0">
                    <p:tgtEl>
                      <p:spTgt spid="703"/>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03"/>
                  </p:tgtEl>
                </p:cond>
              </p:nextCondLst>
            </p:seq>
            <p:seq concurrent="1" nextAc="seek">
              <p:cTn id="16" restart="whenNotActive" fill="hold" evtFilter="cancelBubble" nodeType="interactiveSeq">
                <p:stCondLst>
                  <p:cond evt="onClick" delay="0">
                    <p:tgtEl>
                      <p:spTgt spid="699"/>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99"/>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Tránh thai-cơ sở khoa học</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9"/>
          <p:cNvSpPr txBox="1">
            <a:spLocks noGrp="1"/>
          </p:cNvSpPr>
          <p:nvPr>
            <p:ph type="title"/>
          </p:nvPr>
        </p:nvSpPr>
        <p:spPr>
          <a:xfrm>
            <a:off x="941500"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200" dirty="0"/>
              <a:t>Ý nghĩa sau mỗi lần tránh- phá thai/ cách thực hiện</a:t>
            </a:r>
            <a:endParaRPr sz="3200" dirty="0"/>
          </a:p>
        </p:txBody>
      </p:sp>
      <p:sp>
        <p:nvSpPr>
          <p:cNvPr id="311" name="Google Shape;311;p2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312" name="Google Shape;312;p29"/>
          <p:cNvSpPr/>
          <p:nvPr/>
        </p:nvSpPr>
        <p:spPr>
          <a:xfrm rot="1401486">
            <a:off x="7762388" y="3783390"/>
            <a:ext cx="815095" cy="916939"/>
          </a:xfrm>
          <a:custGeom>
            <a:avLst/>
            <a:gdLst/>
            <a:ahLst/>
            <a:cxnLst/>
            <a:rect l="l" t="t" r="r" b="b"/>
            <a:pathLst>
              <a:path w="345632" h="388818" extrusionOk="0">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9"/>
          <p:cNvSpPr txBox="1"/>
          <p:nvPr/>
        </p:nvSpPr>
        <p:spPr>
          <a:xfrm>
            <a:off x="735674" y="1363200"/>
            <a:ext cx="7798725" cy="368867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600" b="1" dirty="0"/>
              <a:t>-Ý nghĩa:</a:t>
            </a:r>
            <a:r>
              <a:rPr lang="en" sz="1600" dirty="0"/>
              <a:t> giúp cho mỗi gia đình có hiểu biết </a:t>
            </a:r>
            <a:r>
              <a:rPr lang="en" sz="1600" dirty="0" smtClean="0"/>
              <a:t>cũng như </a:t>
            </a:r>
            <a:r>
              <a:rPr lang="en" sz="1600" dirty="0"/>
              <a:t>không sinh con quá sớm  </a:t>
            </a:r>
            <a:r>
              <a:rPr lang="en" sz="1600" u="sng" dirty="0"/>
              <a:t>(trước 20 tuổi), </a:t>
            </a:r>
            <a:r>
              <a:rPr lang="en" sz="1600" dirty="0"/>
              <a:t>không đẻ dày, đẻ nhiều và thực hiện sinh đẻ có kế hoạch </a:t>
            </a:r>
            <a:r>
              <a:rPr lang="en" sz="1600" u="sng" dirty="0"/>
              <a:t>(1-2 </a:t>
            </a:r>
            <a:r>
              <a:rPr lang="en" sz="1600" u="sng" dirty="0" smtClean="0"/>
              <a:t>con)</a:t>
            </a:r>
            <a:endParaRPr sz="1600" u="sng" dirty="0"/>
          </a:p>
          <a:p>
            <a:pPr marL="285750" lvl="0" indent="-285750" algn="l" rtl="0">
              <a:lnSpc>
                <a:spcPct val="115000"/>
              </a:lnSpc>
              <a:spcBef>
                <a:spcPts val="1500"/>
              </a:spcBef>
              <a:spcAft>
                <a:spcPts val="0"/>
              </a:spcAft>
              <a:buFontTx/>
              <a:buChar char="-"/>
            </a:pPr>
            <a:r>
              <a:rPr lang="en" sz="1600" b="1" dirty="0" smtClean="0"/>
              <a:t>Cách </a:t>
            </a:r>
            <a:r>
              <a:rPr lang="en" sz="1600" b="1" dirty="0"/>
              <a:t>thực hiện:</a:t>
            </a:r>
            <a:r>
              <a:rPr lang="en" sz="1600" dirty="0"/>
              <a:t> </a:t>
            </a:r>
            <a:r>
              <a:rPr lang="en" sz="1600" dirty="0" smtClean="0"/>
              <a:t>tuyên </a:t>
            </a:r>
            <a:r>
              <a:rPr lang="en" sz="1600" dirty="0"/>
              <a:t>truyền cuộc vận động không kết hôn </a:t>
            </a:r>
            <a:r>
              <a:rPr lang="en" sz="1600" dirty="0" smtClean="0"/>
              <a:t>sớm, mỗi </a:t>
            </a:r>
            <a:r>
              <a:rPr lang="en" sz="1600" dirty="0"/>
              <a:t>gia đình chỉ nên có 1-2 con, do đó cần áp dụng biện pháp tránh thai phù hợp ( sử dụng bao cao su khi quan hệ, uống thuốc tránh thai sau mỗi lần quan hệ )</a:t>
            </a:r>
            <a:endParaRPr sz="1600" dirty="0"/>
          </a:p>
          <a:p>
            <a:pPr marL="0" lvl="0" indent="0" algn="l" rtl="0">
              <a:lnSpc>
                <a:spcPct val="115000"/>
              </a:lnSpc>
              <a:spcBef>
                <a:spcPts val="1500"/>
              </a:spcBef>
              <a:spcAft>
                <a:spcPts val="0"/>
              </a:spcAft>
              <a:buNone/>
            </a:pPr>
            <a:r>
              <a:rPr lang="en" sz="1600" b="1" dirty="0"/>
              <a:t>- Nếu có con trong tuổi đi học</a:t>
            </a:r>
            <a:r>
              <a:rPr lang="en" sz="1600" dirty="0"/>
              <a:t> sẽ gây rất nhiều khó khăn ( ảnh hưởng đến sức khỏe, học tập, điều kiện nuôi dưỡng thai,...)</a:t>
            </a:r>
            <a:endParaRPr sz="1600" dirty="0"/>
          </a:p>
          <a:p>
            <a:pPr marL="0" lvl="0" indent="0" algn="l" rtl="0">
              <a:lnSpc>
                <a:spcPct val="115000"/>
              </a:lnSpc>
              <a:spcBef>
                <a:spcPts val="1500"/>
              </a:spcBef>
              <a:spcAft>
                <a:spcPts val="0"/>
              </a:spcAft>
              <a:buNone/>
            </a:pPr>
            <a:endParaRPr sz="1600" dirty="0"/>
          </a:p>
          <a:p>
            <a:pPr marL="0" lvl="0" indent="0" algn="l" rtl="0">
              <a:spcBef>
                <a:spcPts val="1500"/>
              </a:spcBef>
              <a:spcAft>
                <a:spcPts val="0"/>
              </a:spcAft>
              <a:buNone/>
            </a:pPr>
            <a:endParaRPr sz="1800" dirty="0">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3">
                                            <p:txEl>
                                              <p:pRg st="0" end="0"/>
                                            </p:txEl>
                                          </p:spTgt>
                                        </p:tgtEl>
                                        <p:attrNameLst>
                                          <p:attrName>style.visibility</p:attrName>
                                        </p:attrNameLst>
                                      </p:cBhvr>
                                      <p:to>
                                        <p:strVal val="visible"/>
                                      </p:to>
                                    </p:set>
                                    <p:animEffect transition="in" filter="fade">
                                      <p:cBhvr>
                                        <p:cTn id="12" dur="500"/>
                                        <p:tgtEl>
                                          <p:spTgt spid="31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13">
                                            <p:txEl>
                                              <p:pRg st="1" end="1"/>
                                            </p:txEl>
                                          </p:spTgt>
                                        </p:tgtEl>
                                        <p:attrNameLst>
                                          <p:attrName>style.visibility</p:attrName>
                                        </p:attrNameLst>
                                      </p:cBhvr>
                                      <p:to>
                                        <p:strVal val="visible"/>
                                      </p:to>
                                    </p:set>
                                    <p:animEffect transition="in" filter="fade">
                                      <p:cBhvr>
                                        <p:cTn id="15" dur="500"/>
                                        <p:tgtEl>
                                          <p:spTgt spid="31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13">
                                            <p:txEl>
                                              <p:pRg st="2" end="2"/>
                                            </p:txEl>
                                          </p:spTgt>
                                        </p:tgtEl>
                                        <p:attrNameLst>
                                          <p:attrName>style.visibility</p:attrName>
                                        </p:attrNameLst>
                                      </p:cBhvr>
                                      <p:to>
                                        <p:strVal val="visible"/>
                                      </p:to>
                                    </p:set>
                                    <p:animEffect transition="in" filter="fade">
                                      <p:cBhvr>
                                        <p:cTn id="18" dur="500"/>
                                        <p:tgtEl>
                                          <p:spTgt spid="3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body" idx="2"/>
          </p:nvPr>
        </p:nvSpPr>
        <p:spPr>
          <a:xfrm>
            <a:off x="4611870" y="1506350"/>
            <a:ext cx="3002700" cy="2094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200"/>
          </a:p>
          <a:p>
            <a:pPr marL="0" lvl="0" indent="0" algn="l" rtl="0">
              <a:spcBef>
                <a:spcPts val="1000"/>
              </a:spcBef>
              <a:spcAft>
                <a:spcPts val="1000"/>
              </a:spcAft>
              <a:buClr>
                <a:schemeClr val="dk1"/>
              </a:buClr>
              <a:buSzPts val="1100"/>
              <a:buFont typeface="Arial"/>
              <a:buNone/>
            </a:pPr>
            <a:endParaRPr sz="1200" b="1"/>
          </a:p>
        </p:txBody>
      </p:sp>
      <p:sp>
        <p:nvSpPr>
          <p:cNvPr id="195" name="Google Shape;195;p17"/>
          <p:cNvSpPr txBox="1">
            <a:spLocks noGrp="1"/>
          </p:cNvSpPr>
          <p:nvPr>
            <p:ph type="body" idx="1"/>
          </p:nvPr>
        </p:nvSpPr>
        <p:spPr>
          <a:xfrm>
            <a:off x="1050000" y="1352550"/>
            <a:ext cx="3002700" cy="3258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800" b="1" dirty="0"/>
              <a:t>Ngực cứng và đau </a:t>
            </a:r>
            <a:endParaRPr sz="1800" b="1" dirty="0"/>
          </a:p>
          <a:p>
            <a:pPr marL="0" lvl="0" indent="0" algn="l" rtl="0">
              <a:spcBef>
                <a:spcPts val="1000"/>
              </a:spcBef>
              <a:spcAft>
                <a:spcPts val="0"/>
              </a:spcAft>
              <a:buClr>
                <a:schemeClr val="dk1"/>
              </a:buClr>
              <a:buSzPts val="1100"/>
              <a:buFont typeface="Arial"/>
              <a:buNone/>
            </a:pPr>
            <a:r>
              <a:rPr lang="en" sz="1800" b="1" dirty="0"/>
              <a:t>Nhạy cảm đặc biệt với mùi</a:t>
            </a:r>
            <a:endParaRPr sz="1800" b="1" dirty="0"/>
          </a:p>
          <a:p>
            <a:pPr marL="0" lvl="0" indent="0" algn="l" rtl="0">
              <a:spcBef>
                <a:spcPts val="1000"/>
              </a:spcBef>
              <a:spcAft>
                <a:spcPts val="0"/>
              </a:spcAft>
              <a:buClr>
                <a:schemeClr val="dk1"/>
              </a:buClr>
              <a:buSzPts val="1100"/>
              <a:buFont typeface="Arial"/>
              <a:buNone/>
            </a:pPr>
            <a:r>
              <a:rPr lang="en" sz="1800" b="1" dirty="0"/>
              <a:t>Đi vệ sinh liên tục</a:t>
            </a:r>
            <a:endParaRPr sz="1800" b="1" dirty="0"/>
          </a:p>
          <a:p>
            <a:pPr marL="0" lvl="0" indent="0" algn="l" rtl="0">
              <a:spcBef>
                <a:spcPts val="1000"/>
              </a:spcBef>
              <a:spcAft>
                <a:spcPts val="0"/>
              </a:spcAft>
              <a:buClr>
                <a:schemeClr val="dk1"/>
              </a:buClr>
              <a:buSzPts val="1100"/>
              <a:buFont typeface="Arial"/>
              <a:buNone/>
            </a:pPr>
            <a:r>
              <a:rPr lang="en" sz="1800" b="1" dirty="0"/>
              <a:t>Mệt lả đột ngột</a:t>
            </a:r>
            <a:endParaRPr sz="1800" b="1" dirty="0"/>
          </a:p>
          <a:p>
            <a:pPr marL="0" lvl="0" indent="0" algn="l" rtl="0">
              <a:spcBef>
                <a:spcPts val="1000"/>
              </a:spcBef>
              <a:spcAft>
                <a:spcPts val="0"/>
              </a:spcAft>
              <a:buClr>
                <a:schemeClr val="dk1"/>
              </a:buClr>
              <a:buSzPts val="1100"/>
              <a:buFont typeface="Arial"/>
              <a:buNone/>
            </a:pPr>
            <a:r>
              <a:rPr lang="en" sz="1800" b="1" dirty="0"/>
              <a:t>Buồn  nôn và ói mửa: nghén</a:t>
            </a:r>
            <a:endParaRPr sz="1800" b="1" dirty="0"/>
          </a:p>
          <a:p>
            <a:pPr marL="0" lvl="0" indent="0" algn="l" rtl="0">
              <a:spcBef>
                <a:spcPts val="1000"/>
              </a:spcBef>
              <a:spcAft>
                <a:spcPts val="0"/>
              </a:spcAft>
              <a:buClr>
                <a:schemeClr val="dk1"/>
              </a:buClr>
              <a:buSzPts val="1100"/>
              <a:buFont typeface="Arial"/>
              <a:buNone/>
            </a:pPr>
            <a:r>
              <a:rPr lang="en" sz="1800" b="1" dirty="0"/>
              <a:t>Trễ kinh</a:t>
            </a:r>
            <a:endParaRPr sz="1800" b="1" dirty="0"/>
          </a:p>
          <a:p>
            <a:pPr marL="0" lvl="0" indent="0" algn="l" rtl="0">
              <a:spcBef>
                <a:spcPts val="1000"/>
              </a:spcBef>
              <a:spcAft>
                <a:spcPts val="1000"/>
              </a:spcAft>
              <a:buClr>
                <a:schemeClr val="dk1"/>
              </a:buClr>
              <a:buSzPts val="1100"/>
              <a:buFont typeface="Arial"/>
              <a:buNone/>
            </a:pPr>
            <a:r>
              <a:rPr lang="en" sz="1800" b="1" dirty="0"/>
              <a:t>Sử dụng que thử thai</a:t>
            </a:r>
            <a:endParaRPr sz="1800" b="1" dirty="0"/>
          </a:p>
        </p:txBody>
      </p:sp>
      <p:sp>
        <p:nvSpPr>
          <p:cNvPr id="196" name="Google Shape;196;p17"/>
          <p:cNvSpPr txBox="1">
            <a:spLocks noGrp="1"/>
          </p:cNvSpPr>
          <p:nvPr>
            <p:ph type="body" idx="2"/>
          </p:nvPr>
        </p:nvSpPr>
        <p:spPr>
          <a:xfrm>
            <a:off x="1153550" y="3982438"/>
            <a:ext cx="6426300" cy="594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2"/>
                </a:solidFill>
              </a:rPr>
              <a:t>..</a:t>
            </a:r>
            <a:endParaRPr sz="1100">
              <a:solidFill>
                <a:schemeClr val="dk2"/>
              </a:solidFill>
            </a:endParaRPr>
          </a:p>
          <a:p>
            <a:pPr marL="0" lvl="0" indent="0" algn="l" rtl="0">
              <a:spcBef>
                <a:spcPts val="0"/>
              </a:spcBef>
              <a:spcAft>
                <a:spcPts val="0"/>
              </a:spcAft>
              <a:buNone/>
            </a:pPr>
            <a:endParaRPr sz="1100">
              <a:solidFill>
                <a:schemeClr val="dk2"/>
              </a:solidFill>
            </a:endParaRPr>
          </a:p>
        </p:txBody>
      </p:sp>
      <p:sp>
        <p:nvSpPr>
          <p:cNvPr id="197" name="Google Shape;197;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198" name="Google Shape;198;p17"/>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7"/>
          <p:cNvSpPr txBox="1"/>
          <p:nvPr/>
        </p:nvSpPr>
        <p:spPr>
          <a:xfrm>
            <a:off x="1050000" y="410900"/>
            <a:ext cx="5813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Merriweather"/>
                <a:ea typeface="Merriweather"/>
                <a:cs typeface="Merriweather"/>
                <a:sym typeface="Merriweather"/>
              </a:rPr>
              <a:t> Triệu chứng , biểu hiện có thai- tại sao lại phá thai</a:t>
            </a:r>
            <a:endParaRPr sz="2200" dirty="0">
              <a:latin typeface="Merriweather"/>
              <a:ea typeface="Merriweather"/>
              <a:cs typeface="Merriweather"/>
              <a:sym typeface="Merriweather"/>
            </a:endParaRPr>
          </a:p>
        </p:txBody>
      </p:sp>
      <p:sp>
        <p:nvSpPr>
          <p:cNvPr id="201" name="Google Shape;201;p17"/>
          <p:cNvSpPr txBox="1"/>
          <p:nvPr/>
        </p:nvSpPr>
        <p:spPr>
          <a:xfrm>
            <a:off x="4876800" y="1632100"/>
            <a:ext cx="3541800" cy="923299"/>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Có thai ngoài ý muốn</a:t>
            </a:r>
          </a:p>
          <a:p>
            <a:pPr marL="457200" lvl="0" indent="-381000" algn="l" rtl="0">
              <a:spcBef>
                <a:spcPts val="0"/>
              </a:spcBef>
              <a:spcAft>
                <a:spcPts val="0"/>
              </a:spcAft>
              <a:buSzPts val="2400"/>
              <a:buFont typeface="Nunito"/>
              <a:buChar char="-"/>
            </a:pPr>
            <a:r>
              <a:rPr lang="en-US" sz="2400" dirty="0">
                <a:latin typeface="Nunito"/>
                <a:ea typeface="Nunito"/>
                <a:cs typeface="Nunito"/>
                <a:sym typeface="Nunito"/>
              </a:rPr>
              <a:t>M</a:t>
            </a:r>
            <a:r>
              <a:rPr lang="en" sz="2400" dirty="0">
                <a:latin typeface="Nunito"/>
                <a:ea typeface="Nunito"/>
                <a:cs typeface="Nunito"/>
                <a:sym typeface="Nunito"/>
              </a:rPr>
              <a:t>ột số lý do khác…..</a:t>
            </a:r>
            <a:endParaRPr sz="2400" dirty="0">
              <a:latin typeface="Nunito"/>
              <a:ea typeface="Nunito"/>
              <a:cs typeface="Nunito"/>
              <a:sym typeface="Nunito"/>
            </a:endParaRPr>
          </a:p>
        </p:txBody>
      </p:sp>
      <p:sp>
        <p:nvSpPr>
          <p:cNvPr id="202" name="Google Shape;202;p17"/>
          <p:cNvSpPr txBox="1"/>
          <p:nvPr/>
        </p:nvSpPr>
        <p:spPr>
          <a:xfrm>
            <a:off x="4516450" y="2186200"/>
            <a:ext cx="954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900">
              <a:latin typeface="Nunito"/>
              <a:ea typeface="Nunito"/>
              <a:cs typeface="Nunito"/>
              <a:sym typeface="Nunito"/>
            </a:endParaRPr>
          </a:p>
        </p:txBody>
      </p:sp>
      <p:cxnSp>
        <p:nvCxnSpPr>
          <p:cNvPr id="203" name="Google Shape;203;p17"/>
          <p:cNvCxnSpPr/>
          <p:nvPr/>
        </p:nvCxnSpPr>
        <p:spPr>
          <a:xfrm>
            <a:off x="4533250" y="1540150"/>
            <a:ext cx="19500" cy="2673600"/>
          </a:xfrm>
          <a:prstGeom prst="straightConnector1">
            <a:avLst/>
          </a:prstGeom>
          <a:noFill/>
          <a:ln w="76200" cap="flat" cmpd="sng">
            <a:solidFill>
              <a:srgbClr val="00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P spid="199" grpId="0"/>
      <p:bldP spid="2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3" name="Title 1"/>
          <p:cNvSpPr txBox="1">
            <a:spLocks/>
          </p:cNvSpPr>
          <p:nvPr/>
        </p:nvSpPr>
        <p:spPr>
          <a:xfrm>
            <a:off x="1524000" y="1386567"/>
            <a:ext cx="5597100" cy="6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600" dirty="0" err="1" smtClean="0">
                <a:solidFill>
                  <a:schemeClr val="bg1"/>
                </a:solidFill>
                <a:latin typeface="Amatic SC" panose="020B0604020202020204" charset="-79"/>
                <a:cs typeface="Amatic SC" panose="020B0604020202020204" charset="-79"/>
              </a:rPr>
              <a:t>Nguy</a:t>
            </a:r>
            <a:r>
              <a:rPr lang="en-US" sz="6600" dirty="0" smtClean="0">
                <a:solidFill>
                  <a:schemeClr val="bg1"/>
                </a:solidFill>
                <a:latin typeface="Amatic SC" panose="020B0604020202020204" charset="-79"/>
                <a:cs typeface="Amatic SC" panose="020B0604020202020204" charset="-79"/>
              </a:rPr>
              <a:t> </a:t>
            </a:r>
            <a:r>
              <a:rPr lang="en-US" sz="6600" dirty="0" err="1" smtClean="0">
                <a:solidFill>
                  <a:schemeClr val="bg1"/>
                </a:solidFill>
                <a:latin typeface="Amatic SC" panose="020B0604020202020204" charset="-79"/>
                <a:cs typeface="Amatic SC" panose="020B0604020202020204" charset="-79"/>
              </a:rPr>
              <a:t>cơ</a:t>
            </a:r>
            <a:r>
              <a:rPr lang="en-US" sz="6600" dirty="0" smtClean="0">
                <a:solidFill>
                  <a:schemeClr val="bg1"/>
                </a:solidFill>
                <a:latin typeface="Amatic SC" panose="020B0604020202020204" charset="-79"/>
                <a:cs typeface="Amatic SC" panose="020B0604020202020204" charset="-79"/>
              </a:rPr>
              <a:t> </a:t>
            </a:r>
            <a:r>
              <a:rPr lang="en-US" sz="6600" dirty="0" err="1" smtClean="0">
                <a:solidFill>
                  <a:schemeClr val="bg1"/>
                </a:solidFill>
                <a:latin typeface="Amatic SC" panose="020B0604020202020204" charset="-79"/>
                <a:cs typeface="Amatic SC" panose="020B0604020202020204" charset="-79"/>
              </a:rPr>
              <a:t>khi</a:t>
            </a:r>
            <a:r>
              <a:rPr lang="en-US" sz="6600" dirty="0" smtClean="0">
                <a:solidFill>
                  <a:schemeClr val="bg1"/>
                </a:solidFill>
                <a:latin typeface="Amatic SC" panose="020B0604020202020204" charset="-79"/>
                <a:cs typeface="Amatic SC" panose="020B0604020202020204" charset="-79"/>
              </a:rPr>
              <a:t> </a:t>
            </a:r>
            <a:r>
              <a:rPr lang="en-US" sz="6600" dirty="0" err="1" smtClean="0">
                <a:solidFill>
                  <a:schemeClr val="bg1"/>
                </a:solidFill>
                <a:latin typeface="Amatic SC" panose="020B0604020202020204" charset="-79"/>
                <a:cs typeface="Amatic SC" panose="020B0604020202020204" charset="-79"/>
              </a:rPr>
              <a:t>có</a:t>
            </a:r>
            <a:r>
              <a:rPr lang="en-US" sz="6600" dirty="0" smtClean="0">
                <a:solidFill>
                  <a:schemeClr val="bg1"/>
                </a:solidFill>
                <a:latin typeface="Amatic SC" panose="020B0604020202020204" charset="-79"/>
                <a:cs typeface="Amatic SC" panose="020B0604020202020204" charset="-79"/>
              </a:rPr>
              <a:t> </a:t>
            </a:r>
            <a:r>
              <a:rPr lang="en-US" sz="6600" dirty="0" err="1" smtClean="0">
                <a:solidFill>
                  <a:schemeClr val="bg1"/>
                </a:solidFill>
                <a:latin typeface="Amatic SC" panose="020B0604020202020204" charset="-79"/>
                <a:cs typeface="Amatic SC" panose="020B0604020202020204" charset="-79"/>
              </a:rPr>
              <a:t>thai</a:t>
            </a:r>
            <a:r>
              <a:rPr lang="en-US" sz="6600" dirty="0" smtClean="0">
                <a:solidFill>
                  <a:schemeClr val="bg1"/>
                </a:solidFill>
                <a:latin typeface="Amatic SC" panose="020B0604020202020204" charset="-79"/>
                <a:cs typeface="Amatic SC" panose="020B0604020202020204" charset="-79"/>
              </a:rPr>
              <a:t> ở </a:t>
            </a:r>
            <a:r>
              <a:rPr lang="en-US" sz="6600" dirty="0" err="1" smtClean="0">
                <a:solidFill>
                  <a:schemeClr val="bg1"/>
                </a:solidFill>
                <a:latin typeface="Amatic SC" panose="020B0604020202020204" charset="-79"/>
                <a:cs typeface="Amatic SC" panose="020B0604020202020204" charset="-79"/>
              </a:rPr>
              <a:t>tuổi</a:t>
            </a:r>
            <a:r>
              <a:rPr lang="en-US" sz="6600" dirty="0" smtClean="0">
                <a:solidFill>
                  <a:schemeClr val="bg1"/>
                </a:solidFill>
                <a:latin typeface="Amatic SC" panose="020B0604020202020204" charset="-79"/>
                <a:cs typeface="Amatic SC" panose="020B0604020202020204" charset="-79"/>
              </a:rPr>
              <a:t> </a:t>
            </a:r>
            <a:r>
              <a:rPr lang="en-US" sz="6600" dirty="0" err="1" smtClean="0">
                <a:solidFill>
                  <a:schemeClr val="bg1"/>
                </a:solidFill>
                <a:latin typeface="Amatic SC" panose="020B0604020202020204" charset="-79"/>
                <a:cs typeface="Amatic SC" panose="020B0604020202020204" charset="-79"/>
              </a:rPr>
              <a:t>vị</a:t>
            </a:r>
            <a:r>
              <a:rPr lang="en-US" sz="6600" dirty="0" smtClean="0">
                <a:solidFill>
                  <a:schemeClr val="bg1"/>
                </a:solidFill>
                <a:latin typeface="Amatic SC" panose="020B0604020202020204" charset="-79"/>
                <a:cs typeface="Amatic SC" panose="020B0604020202020204" charset="-79"/>
              </a:rPr>
              <a:t> </a:t>
            </a:r>
            <a:r>
              <a:rPr lang="en-US" sz="6600" dirty="0" err="1" smtClean="0">
                <a:solidFill>
                  <a:schemeClr val="bg1"/>
                </a:solidFill>
                <a:latin typeface="Amatic SC" panose="020B0604020202020204" charset="-79"/>
                <a:cs typeface="Amatic SC" panose="020B0604020202020204" charset="-79"/>
              </a:rPr>
              <a:t>thành</a:t>
            </a:r>
            <a:r>
              <a:rPr lang="en-US" sz="6600" dirty="0" smtClean="0">
                <a:solidFill>
                  <a:schemeClr val="bg1"/>
                </a:solidFill>
                <a:latin typeface="Amatic SC" panose="020B0604020202020204" charset="-79"/>
                <a:cs typeface="Amatic SC" panose="020B0604020202020204" charset="-79"/>
              </a:rPr>
              <a:t> </a:t>
            </a:r>
            <a:r>
              <a:rPr lang="en-US" sz="6600" dirty="0" err="1" smtClean="0">
                <a:solidFill>
                  <a:schemeClr val="bg1"/>
                </a:solidFill>
                <a:latin typeface="Amatic SC" panose="020B0604020202020204" charset="-79"/>
                <a:cs typeface="Amatic SC" panose="020B0604020202020204" charset="-79"/>
              </a:rPr>
              <a:t>niên</a:t>
            </a:r>
            <a:r>
              <a:rPr lang="en-US" sz="6600" dirty="0" smtClean="0">
                <a:solidFill>
                  <a:schemeClr val="bg1"/>
                </a:solidFill>
                <a:latin typeface="Amatic SC" panose="020B0604020202020204" charset="-79"/>
                <a:cs typeface="Amatic SC" panose="020B0604020202020204" charset="-79"/>
              </a:rPr>
              <a:t> </a:t>
            </a:r>
            <a:endParaRPr lang="en-US" sz="6600" dirty="0">
              <a:solidFill>
                <a:schemeClr val="bg1"/>
              </a:solidFill>
              <a:latin typeface="Amatic SC" panose="020B0604020202020204" charset="-79"/>
              <a:cs typeface="Amatic SC" panose="020B0604020202020204" charset="-79"/>
            </a:endParaRPr>
          </a:p>
        </p:txBody>
      </p:sp>
      <p:pic>
        <p:nvPicPr>
          <p:cNvPr id="3076" name="Picture 4" descr="caution sign PNG image with transparent background | TOP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9" b="89872" l="238" r="99405"/>
                    </a14:imgEffect>
                  </a14:imgLayer>
                </a14:imgProps>
              </a:ext>
              <a:ext uri="{28A0092B-C50C-407E-A947-70E740481C1C}">
                <a14:useLocalDpi xmlns:a14="http://schemas.microsoft.com/office/drawing/2010/main" val="0"/>
              </a:ext>
            </a:extLst>
          </a:blip>
          <a:srcRect/>
          <a:stretch>
            <a:fillRect/>
          </a:stretch>
        </p:blipFill>
        <p:spPr bwMode="auto">
          <a:xfrm>
            <a:off x="7010400" y="2489019"/>
            <a:ext cx="2179551"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3542;p37"/>
          <p:cNvPicPr preferRelativeResize="0"/>
          <p:nvPr/>
        </p:nvPicPr>
        <p:blipFill>
          <a:blip r:embed="rId4">
            <a:alphaModFix/>
          </a:blip>
          <a:stretch>
            <a:fillRect/>
          </a:stretch>
        </p:blipFill>
        <p:spPr>
          <a:xfrm>
            <a:off x="7010400" y="0"/>
            <a:ext cx="2020337" cy="2724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88840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5"/>
        <p:cNvGrpSpPr/>
        <p:nvPr/>
      </p:nvGrpSpPr>
      <p:grpSpPr>
        <a:xfrm>
          <a:off x="0" y="0"/>
          <a:ext cx="0" cy="0"/>
          <a:chOff x="0" y="0"/>
          <a:chExt cx="0" cy="0"/>
        </a:xfrm>
      </p:grpSpPr>
      <p:sp>
        <p:nvSpPr>
          <p:cNvPr id="3466" name="Google Shape;3466;p36"/>
          <p:cNvSpPr/>
          <p:nvPr/>
        </p:nvSpPr>
        <p:spPr>
          <a:xfrm>
            <a:off x="1290775" y="1601591"/>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6"/>
          <p:cNvSpPr txBox="1">
            <a:spLocks noGrp="1"/>
          </p:cNvSpPr>
          <p:nvPr>
            <p:ph type="title"/>
          </p:nvPr>
        </p:nvSpPr>
        <p:spPr>
          <a:xfrm>
            <a:off x="5142850" y="754750"/>
            <a:ext cx="2430600" cy="707100"/>
          </a:xfrm>
          <a:prstGeom prst="rect">
            <a:avLst/>
          </a:prstGeom>
          <a:solidFill>
            <a:schemeClr val="accent6"/>
          </a:solidFill>
        </p:spPr>
        <p:txBody>
          <a:bodyPr spcFirstLastPara="1" wrap="square" lIns="91425" tIns="91425" rIns="91425" bIns="91425" anchor="b" anchorCtr="0">
            <a:noAutofit/>
          </a:bodyPr>
          <a:lstStyle/>
          <a:p>
            <a:pPr marL="0" lvl="0" indent="0" algn="ctr" rtl="0">
              <a:spcBef>
                <a:spcPts val="0"/>
              </a:spcBef>
              <a:spcAft>
                <a:spcPts val="0"/>
              </a:spcAft>
              <a:buNone/>
            </a:pPr>
            <a:r>
              <a:rPr lang="en" sz="4200" u="sng">
                <a:latin typeface="Amatic SC"/>
                <a:ea typeface="Amatic SC"/>
                <a:cs typeface="Amatic SC"/>
                <a:sym typeface="Amatic SC"/>
              </a:rPr>
              <a:t>Đặc biệt</a:t>
            </a:r>
            <a:endParaRPr sz="4200" u="sng">
              <a:latin typeface="Amatic SC"/>
              <a:ea typeface="Amatic SC"/>
              <a:cs typeface="Amatic SC"/>
              <a:sym typeface="Amatic SC"/>
            </a:endParaRPr>
          </a:p>
        </p:txBody>
      </p:sp>
      <p:sp>
        <p:nvSpPr>
          <p:cNvPr id="3468" name="Google Shape;3468;p36"/>
          <p:cNvSpPr txBox="1">
            <a:spLocks noGrp="1"/>
          </p:cNvSpPr>
          <p:nvPr>
            <p:ph type="body" idx="1"/>
          </p:nvPr>
        </p:nvSpPr>
        <p:spPr>
          <a:xfrm>
            <a:off x="4248975" y="1601600"/>
            <a:ext cx="4402800" cy="30015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Raleway"/>
              <a:buChar char="●"/>
            </a:pPr>
            <a:r>
              <a:rPr lang="en" sz="2500">
                <a:solidFill>
                  <a:srgbClr val="4A4A4A"/>
                </a:solidFill>
                <a:latin typeface="Raleway"/>
                <a:ea typeface="Raleway"/>
                <a:cs typeface="Raleway"/>
                <a:sym typeface="Raleway"/>
              </a:rPr>
              <a:t>Nếu khi còn ở tuổi đang đi học mà có thai thì sẽ gây rất nhiều khó khăn như ảnh hưởng đến sức khỏe, tâm sinh lí, học tập, gia đình, cuộc sống, …</a:t>
            </a:r>
            <a:endParaRPr sz="2500">
              <a:latin typeface="Raleway"/>
              <a:ea typeface="Raleway"/>
              <a:cs typeface="Raleway"/>
              <a:sym typeface="Raleway"/>
            </a:endParaRPr>
          </a:p>
          <a:p>
            <a:pPr marL="0" lvl="0" indent="0" algn="l" rtl="0">
              <a:spcBef>
                <a:spcPts val="1600"/>
              </a:spcBef>
              <a:spcAft>
                <a:spcPts val="1600"/>
              </a:spcAft>
              <a:buNone/>
            </a:pPr>
            <a:endParaRPr>
              <a:latin typeface="Raleway"/>
              <a:ea typeface="Raleway"/>
              <a:cs typeface="Raleway"/>
              <a:sym typeface="Raleway"/>
            </a:endParaRPr>
          </a:p>
        </p:txBody>
      </p:sp>
      <p:grpSp>
        <p:nvGrpSpPr>
          <p:cNvPr id="3469" name="Google Shape;3469;p36"/>
          <p:cNvGrpSpPr/>
          <p:nvPr/>
        </p:nvGrpSpPr>
        <p:grpSpPr>
          <a:xfrm flipH="1">
            <a:off x="1578499" y="1361522"/>
            <a:ext cx="2430621" cy="2508536"/>
            <a:chOff x="3836975" y="2014000"/>
            <a:chExt cx="2370875" cy="2446875"/>
          </a:xfrm>
        </p:grpSpPr>
        <p:sp>
          <p:nvSpPr>
            <p:cNvPr id="3470" name="Google Shape;3470;p36"/>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6"/>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6"/>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6"/>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6"/>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6"/>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6"/>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6"/>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6"/>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6"/>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6"/>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6"/>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6"/>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6"/>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6"/>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6"/>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6"/>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6"/>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6"/>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6"/>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6"/>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6"/>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6"/>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6"/>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6"/>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6"/>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6"/>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6"/>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6"/>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6"/>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6"/>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6"/>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6"/>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6"/>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6"/>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6"/>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6"/>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6"/>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6"/>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6"/>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6"/>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6"/>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6"/>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6"/>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6"/>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6"/>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6"/>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6"/>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6"/>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934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67"/>
                                        </p:tgtEl>
                                        <p:attrNameLst>
                                          <p:attrName>style.visibility</p:attrName>
                                        </p:attrNameLst>
                                      </p:cBhvr>
                                      <p:to>
                                        <p:strVal val="visible"/>
                                      </p:to>
                                    </p:set>
                                    <p:anim calcmode="lin" valueType="num">
                                      <p:cBhvr additive="base">
                                        <p:cTn id="7" dur="700"/>
                                        <p:tgtEl>
                                          <p:spTgt spid="346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468"/>
                                        </p:tgtEl>
                                        <p:attrNameLst>
                                          <p:attrName>style.visibility</p:attrName>
                                        </p:attrNameLst>
                                      </p:cBhvr>
                                      <p:to>
                                        <p:strVal val="visible"/>
                                      </p:to>
                                    </p:set>
                                    <p:anim calcmode="lin" valueType="num">
                                      <p:cBhvr additive="base">
                                        <p:cTn id="12" dur="700"/>
                                        <p:tgtEl>
                                          <p:spTgt spid="34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713225" y="1961027"/>
            <a:ext cx="4999446"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Thụ tinh &amp; thụ thai</a:t>
            </a:r>
            <a:endParaRPr dirty="0">
              <a:solidFill>
                <a:srgbClr val="FF0000"/>
              </a:solidFill>
            </a:endParaRPr>
          </a:p>
        </p:txBody>
      </p:sp>
      <p:sp>
        <p:nvSpPr>
          <p:cNvPr id="214" name="Google Shape;214;p30"/>
          <p:cNvSpPr txBox="1">
            <a:spLocks noGrp="1"/>
          </p:cNvSpPr>
          <p:nvPr>
            <p:ph type="title" idx="2"/>
          </p:nvPr>
        </p:nvSpPr>
        <p:spPr>
          <a:xfrm>
            <a:off x="713225" y="548650"/>
            <a:ext cx="1750800" cy="15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a:t>
            </a:r>
            <a:r>
              <a:rPr lang="en">
                <a:solidFill>
                  <a:schemeClr val="accent2"/>
                </a:solidFill>
              </a:rPr>
              <a:t>1</a:t>
            </a:r>
            <a:endParaRPr>
              <a:solidFill>
                <a:schemeClr val="accent2"/>
              </a:solidFill>
            </a:endParaRPr>
          </a:p>
        </p:txBody>
      </p:sp>
      <p:sp>
        <p:nvSpPr>
          <p:cNvPr id="215" name="Google Shape;215;p30"/>
          <p:cNvSpPr txBox="1">
            <a:spLocks noGrp="1"/>
          </p:cNvSpPr>
          <p:nvPr>
            <p:ph type="subTitle" idx="1"/>
          </p:nvPr>
        </p:nvSpPr>
        <p:spPr>
          <a:xfrm>
            <a:off x="1275518" y="3170688"/>
            <a:ext cx="4262700" cy="765000"/>
          </a:xfrm>
          <a:prstGeom prst="rect">
            <a:avLst/>
          </a:prstGeom>
        </p:spPr>
        <p:txBody>
          <a:bodyPr spcFirstLastPara="1" wrap="square" lIns="91425" tIns="91425" rIns="91425" bIns="91425" anchor="b" anchorCtr="0">
            <a:noAutofit/>
          </a:bodyPr>
          <a:lstStyle/>
          <a:p>
            <a:pPr marL="457200" lvl="0" indent="-355600" algn="l" rtl="0">
              <a:spcBef>
                <a:spcPts val="0"/>
              </a:spcBef>
              <a:spcAft>
                <a:spcPts val="0"/>
              </a:spcAft>
              <a:buSzPts val="2000"/>
              <a:buChar char="-"/>
            </a:pPr>
            <a:r>
              <a:rPr lang="en" sz="2000" dirty="0"/>
              <a:t>Thụ tinh &amp; thụ thai là gì?</a:t>
            </a:r>
            <a:endParaRPr sz="2000" dirty="0"/>
          </a:p>
          <a:p>
            <a:pPr marL="457200" lvl="0" indent="-355600" algn="l" rtl="0">
              <a:spcBef>
                <a:spcPts val="0"/>
              </a:spcBef>
              <a:spcAft>
                <a:spcPts val="0"/>
              </a:spcAft>
              <a:buSzPts val="2000"/>
              <a:buChar char="-"/>
            </a:pPr>
            <a:r>
              <a:rPr lang="en" sz="2000" dirty="0"/>
              <a:t>Điều kiện nào xảy ra quá trình thụ tinh &amp; thụ thai?</a:t>
            </a:r>
            <a:endParaRPr sz="2000" dirty="0"/>
          </a:p>
        </p:txBody>
      </p:sp>
      <p:grpSp>
        <p:nvGrpSpPr>
          <p:cNvPr id="216" name="Google Shape;216;p30"/>
          <p:cNvGrpSpPr/>
          <p:nvPr/>
        </p:nvGrpSpPr>
        <p:grpSpPr>
          <a:xfrm>
            <a:off x="5653896" y="548654"/>
            <a:ext cx="2322593" cy="6622033"/>
            <a:chOff x="5633300" y="659550"/>
            <a:chExt cx="2210310" cy="6301897"/>
          </a:xfrm>
        </p:grpSpPr>
        <p:sp>
          <p:nvSpPr>
            <p:cNvPr id="217" name="Google Shape;217;p30"/>
            <p:cNvSpPr/>
            <p:nvPr/>
          </p:nvSpPr>
          <p:spPr>
            <a:xfrm>
              <a:off x="6123649" y="779291"/>
              <a:ext cx="888157" cy="766915"/>
            </a:xfrm>
            <a:custGeom>
              <a:avLst/>
              <a:gdLst/>
              <a:ahLst/>
              <a:cxnLst/>
              <a:rect l="l" t="t" r="r" b="b"/>
              <a:pathLst>
                <a:path w="23090" h="19938" extrusionOk="0">
                  <a:moveTo>
                    <a:pt x="10319" y="1"/>
                  </a:moveTo>
                  <a:cubicBezTo>
                    <a:pt x="9024" y="1"/>
                    <a:pt x="7679" y="367"/>
                    <a:pt x="5626" y="1115"/>
                  </a:cubicBezTo>
                  <a:cubicBezTo>
                    <a:pt x="1789" y="2514"/>
                    <a:pt x="0" y="6904"/>
                    <a:pt x="2244" y="8270"/>
                  </a:cubicBezTo>
                  <a:cubicBezTo>
                    <a:pt x="4455" y="9668"/>
                    <a:pt x="4130" y="10286"/>
                    <a:pt x="2439" y="11457"/>
                  </a:cubicBezTo>
                  <a:cubicBezTo>
                    <a:pt x="748" y="12595"/>
                    <a:pt x="553" y="15749"/>
                    <a:pt x="3805" y="17375"/>
                  </a:cubicBezTo>
                  <a:cubicBezTo>
                    <a:pt x="5383" y="18148"/>
                    <a:pt x="6486" y="18347"/>
                    <a:pt x="7204" y="18347"/>
                  </a:cubicBezTo>
                  <a:cubicBezTo>
                    <a:pt x="7965" y="18347"/>
                    <a:pt x="8293" y="18123"/>
                    <a:pt x="8293" y="18123"/>
                  </a:cubicBezTo>
                  <a:cubicBezTo>
                    <a:pt x="8293" y="18123"/>
                    <a:pt x="10207" y="19938"/>
                    <a:pt x="13578" y="19938"/>
                  </a:cubicBezTo>
                  <a:cubicBezTo>
                    <a:pt x="14063" y="19938"/>
                    <a:pt x="14578" y="19900"/>
                    <a:pt x="15122" y="19814"/>
                  </a:cubicBezTo>
                  <a:cubicBezTo>
                    <a:pt x="19447" y="19099"/>
                    <a:pt x="23089" y="16627"/>
                    <a:pt x="22666" y="12497"/>
                  </a:cubicBezTo>
                  <a:cubicBezTo>
                    <a:pt x="22244" y="8335"/>
                    <a:pt x="17236" y="1993"/>
                    <a:pt x="14016" y="823"/>
                  </a:cubicBezTo>
                  <a:cubicBezTo>
                    <a:pt x="12534" y="278"/>
                    <a:pt x="11445" y="1"/>
                    <a:pt x="10319" y="1"/>
                  </a:cubicBezTo>
                  <a:close/>
                </a:path>
              </a:pathLst>
            </a:custGeom>
            <a:solidFill>
              <a:schemeClr val="dk1"/>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6252467" y="2587404"/>
              <a:ext cx="981973" cy="4330928"/>
            </a:xfrm>
            <a:custGeom>
              <a:avLst/>
              <a:gdLst/>
              <a:ahLst/>
              <a:cxnLst/>
              <a:rect l="l" t="t" r="r" b="b"/>
              <a:pathLst>
                <a:path w="25529" h="112594" extrusionOk="0">
                  <a:moveTo>
                    <a:pt x="14056" y="1"/>
                  </a:moveTo>
                  <a:cubicBezTo>
                    <a:pt x="9461" y="1"/>
                    <a:pt x="4498" y="1076"/>
                    <a:pt x="3480" y="1099"/>
                  </a:cubicBezTo>
                  <a:cubicBezTo>
                    <a:pt x="2050" y="1164"/>
                    <a:pt x="1529" y="4904"/>
                    <a:pt x="1562" y="6823"/>
                  </a:cubicBezTo>
                  <a:cubicBezTo>
                    <a:pt x="1562" y="6823"/>
                    <a:pt x="911" y="10400"/>
                    <a:pt x="1172" y="12871"/>
                  </a:cubicBezTo>
                  <a:cubicBezTo>
                    <a:pt x="1464" y="15343"/>
                    <a:pt x="1594" y="19082"/>
                    <a:pt x="1659" y="21554"/>
                  </a:cubicBezTo>
                  <a:cubicBezTo>
                    <a:pt x="1757" y="24058"/>
                    <a:pt x="1172" y="27050"/>
                    <a:pt x="1269" y="29066"/>
                  </a:cubicBezTo>
                  <a:cubicBezTo>
                    <a:pt x="1334" y="31050"/>
                    <a:pt x="1432" y="33846"/>
                    <a:pt x="1367" y="35180"/>
                  </a:cubicBezTo>
                  <a:cubicBezTo>
                    <a:pt x="1334" y="36545"/>
                    <a:pt x="1" y="42692"/>
                    <a:pt x="196" y="48350"/>
                  </a:cubicBezTo>
                  <a:cubicBezTo>
                    <a:pt x="391" y="54008"/>
                    <a:pt x="3741" y="63374"/>
                    <a:pt x="3741" y="63374"/>
                  </a:cubicBezTo>
                  <a:cubicBezTo>
                    <a:pt x="3741" y="63374"/>
                    <a:pt x="5171" y="66463"/>
                    <a:pt x="5269" y="69163"/>
                  </a:cubicBezTo>
                  <a:cubicBezTo>
                    <a:pt x="5367" y="71829"/>
                    <a:pt x="6862" y="76480"/>
                    <a:pt x="7675" y="78171"/>
                  </a:cubicBezTo>
                  <a:cubicBezTo>
                    <a:pt x="8488" y="79862"/>
                    <a:pt x="12846" y="94658"/>
                    <a:pt x="13269" y="98593"/>
                  </a:cubicBezTo>
                  <a:cubicBezTo>
                    <a:pt x="13692" y="102495"/>
                    <a:pt x="13041" y="103959"/>
                    <a:pt x="13041" y="103959"/>
                  </a:cubicBezTo>
                  <a:cubicBezTo>
                    <a:pt x="13041" y="103959"/>
                    <a:pt x="10440" y="109032"/>
                    <a:pt x="9887" y="109519"/>
                  </a:cubicBezTo>
                  <a:cubicBezTo>
                    <a:pt x="9334" y="110007"/>
                    <a:pt x="7058" y="111048"/>
                    <a:pt x="6310" y="111373"/>
                  </a:cubicBezTo>
                  <a:cubicBezTo>
                    <a:pt x="5562" y="111698"/>
                    <a:pt x="5757" y="112154"/>
                    <a:pt x="6049" y="112446"/>
                  </a:cubicBezTo>
                  <a:cubicBezTo>
                    <a:pt x="6180" y="112562"/>
                    <a:pt x="6631" y="112594"/>
                    <a:pt x="7092" y="112594"/>
                  </a:cubicBezTo>
                  <a:cubicBezTo>
                    <a:pt x="7669" y="112594"/>
                    <a:pt x="8261" y="112544"/>
                    <a:pt x="8261" y="112544"/>
                  </a:cubicBezTo>
                  <a:cubicBezTo>
                    <a:pt x="8261" y="112544"/>
                    <a:pt x="11318" y="112446"/>
                    <a:pt x="12651" y="112219"/>
                  </a:cubicBezTo>
                  <a:cubicBezTo>
                    <a:pt x="13984" y="111991"/>
                    <a:pt x="15480" y="110593"/>
                    <a:pt x="16033" y="109617"/>
                  </a:cubicBezTo>
                  <a:cubicBezTo>
                    <a:pt x="16553" y="108609"/>
                    <a:pt x="20813" y="107145"/>
                    <a:pt x="21464" y="105682"/>
                  </a:cubicBezTo>
                  <a:cubicBezTo>
                    <a:pt x="22082" y="104219"/>
                    <a:pt x="20293" y="102853"/>
                    <a:pt x="19610" y="102105"/>
                  </a:cubicBezTo>
                  <a:cubicBezTo>
                    <a:pt x="18895" y="101390"/>
                    <a:pt x="17561" y="95276"/>
                    <a:pt x="17464" y="92804"/>
                  </a:cubicBezTo>
                  <a:cubicBezTo>
                    <a:pt x="17366" y="90300"/>
                    <a:pt x="17561" y="83601"/>
                    <a:pt x="16586" y="78073"/>
                  </a:cubicBezTo>
                  <a:cubicBezTo>
                    <a:pt x="15643" y="72545"/>
                    <a:pt x="14407" y="67602"/>
                    <a:pt x="14407" y="67602"/>
                  </a:cubicBezTo>
                  <a:cubicBezTo>
                    <a:pt x="14407" y="67602"/>
                    <a:pt x="14667" y="60415"/>
                    <a:pt x="14992" y="58951"/>
                  </a:cubicBezTo>
                  <a:cubicBezTo>
                    <a:pt x="15318" y="57488"/>
                    <a:pt x="22504" y="40220"/>
                    <a:pt x="23252" y="36545"/>
                  </a:cubicBezTo>
                  <a:cubicBezTo>
                    <a:pt x="24000" y="32871"/>
                    <a:pt x="25529" y="27570"/>
                    <a:pt x="24456" y="24058"/>
                  </a:cubicBezTo>
                  <a:cubicBezTo>
                    <a:pt x="23415" y="20546"/>
                    <a:pt x="21236" y="16481"/>
                    <a:pt x="21269" y="14400"/>
                  </a:cubicBezTo>
                  <a:cubicBezTo>
                    <a:pt x="21301" y="12286"/>
                    <a:pt x="22992" y="8188"/>
                    <a:pt x="22992" y="8188"/>
                  </a:cubicBezTo>
                  <a:cubicBezTo>
                    <a:pt x="22992" y="8188"/>
                    <a:pt x="23935" y="5587"/>
                    <a:pt x="23903" y="4319"/>
                  </a:cubicBezTo>
                  <a:cubicBezTo>
                    <a:pt x="23870" y="3083"/>
                    <a:pt x="24228" y="2400"/>
                    <a:pt x="19187" y="676"/>
                  </a:cubicBezTo>
                  <a:cubicBezTo>
                    <a:pt x="17731" y="178"/>
                    <a:pt x="15924" y="1"/>
                    <a:pt x="14056" y="1"/>
                  </a:cubicBezTo>
                  <a:close/>
                </a:path>
              </a:pathLst>
            </a:custGeom>
            <a:solidFill>
              <a:srgbClr val="FFFFFF"/>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6152420" y="1627862"/>
              <a:ext cx="1268422" cy="1310656"/>
            </a:xfrm>
            <a:custGeom>
              <a:avLst/>
              <a:gdLst/>
              <a:ahLst/>
              <a:cxnLst/>
              <a:rect l="l" t="t" r="r" b="b"/>
              <a:pathLst>
                <a:path w="32976" h="34074" extrusionOk="0">
                  <a:moveTo>
                    <a:pt x="21241" y="1"/>
                  </a:moveTo>
                  <a:cubicBezTo>
                    <a:pt x="19762" y="1"/>
                    <a:pt x="15837" y="3216"/>
                    <a:pt x="15837" y="3216"/>
                  </a:cubicBezTo>
                  <a:cubicBezTo>
                    <a:pt x="16455" y="4062"/>
                    <a:pt x="16943" y="4972"/>
                    <a:pt x="17366" y="5948"/>
                  </a:cubicBezTo>
                  <a:cubicBezTo>
                    <a:pt x="17788" y="7054"/>
                    <a:pt x="17886" y="9265"/>
                    <a:pt x="17886" y="9265"/>
                  </a:cubicBezTo>
                  <a:cubicBezTo>
                    <a:pt x="17886" y="9265"/>
                    <a:pt x="12260" y="9850"/>
                    <a:pt x="10862" y="11216"/>
                  </a:cubicBezTo>
                  <a:cubicBezTo>
                    <a:pt x="9463" y="12615"/>
                    <a:pt x="8520" y="16192"/>
                    <a:pt x="8260" y="16679"/>
                  </a:cubicBezTo>
                  <a:cubicBezTo>
                    <a:pt x="7968" y="17167"/>
                    <a:pt x="2699" y="19249"/>
                    <a:pt x="1334" y="22370"/>
                  </a:cubicBezTo>
                  <a:cubicBezTo>
                    <a:pt x="0" y="25492"/>
                    <a:pt x="1529" y="28387"/>
                    <a:pt x="2342" y="29427"/>
                  </a:cubicBezTo>
                  <a:cubicBezTo>
                    <a:pt x="2829" y="30045"/>
                    <a:pt x="3415" y="30598"/>
                    <a:pt x="4033" y="31086"/>
                  </a:cubicBezTo>
                  <a:lnTo>
                    <a:pt x="4163" y="31769"/>
                  </a:lnTo>
                  <a:cubicBezTo>
                    <a:pt x="4163" y="31769"/>
                    <a:pt x="10100" y="34074"/>
                    <a:pt x="17699" y="34074"/>
                  </a:cubicBezTo>
                  <a:cubicBezTo>
                    <a:pt x="20191" y="34074"/>
                    <a:pt x="22862" y="33826"/>
                    <a:pt x="25561" y="33167"/>
                  </a:cubicBezTo>
                  <a:cubicBezTo>
                    <a:pt x="26504" y="31736"/>
                    <a:pt x="27252" y="30208"/>
                    <a:pt x="27805" y="28582"/>
                  </a:cubicBezTo>
                  <a:cubicBezTo>
                    <a:pt x="28487" y="26240"/>
                    <a:pt x="29528" y="22663"/>
                    <a:pt x="29528" y="22663"/>
                  </a:cubicBezTo>
                  <a:cubicBezTo>
                    <a:pt x="29528" y="22663"/>
                    <a:pt x="32975" y="16810"/>
                    <a:pt x="32780" y="13558"/>
                  </a:cubicBezTo>
                  <a:cubicBezTo>
                    <a:pt x="32585" y="10306"/>
                    <a:pt x="30146" y="8940"/>
                    <a:pt x="28650" y="8224"/>
                  </a:cubicBezTo>
                  <a:cubicBezTo>
                    <a:pt x="27187" y="7509"/>
                    <a:pt x="26536" y="7541"/>
                    <a:pt x="26211" y="7346"/>
                  </a:cubicBezTo>
                  <a:cubicBezTo>
                    <a:pt x="25918" y="7184"/>
                    <a:pt x="22309" y="1818"/>
                    <a:pt x="21756" y="322"/>
                  </a:cubicBezTo>
                  <a:cubicBezTo>
                    <a:pt x="21679" y="97"/>
                    <a:pt x="21497" y="1"/>
                    <a:pt x="21241" y="1"/>
                  </a:cubicBezTo>
                  <a:close/>
                </a:path>
              </a:pathLst>
            </a:custGeom>
            <a:solidFill>
              <a:srgbClr val="FFFFFF"/>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5815238" y="2016741"/>
              <a:ext cx="871348" cy="613401"/>
            </a:xfrm>
            <a:custGeom>
              <a:avLst/>
              <a:gdLst/>
              <a:ahLst/>
              <a:cxnLst/>
              <a:rect l="l" t="t" r="r" b="b"/>
              <a:pathLst>
                <a:path w="22653" h="15947" extrusionOk="0">
                  <a:moveTo>
                    <a:pt x="21969" y="1"/>
                  </a:moveTo>
                  <a:cubicBezTo>
                    <a:pt x="20278" y="228"/>
                    <a:pt x="18652" y="651"/>
                    <a:pt x="17091" y="1236"/>
                  </a:cubicBezTo>
                  <a:cubicBezTo>
                    <a:pt x="14652" y="2179"/>
                    <a:pt x="13547" y="4488"/>
                    <a:pt x="12213" y="5301"/>
                  </a:cubicBezTo>
                  <a:cubicBezTo>
                    <a:pt x="10847" y="6114"/>
                    <a:pt x="2848" y="9756"/>
                    <a:pt x="1352" y="11122"/>
                  </a:cubicBezTo>
                  <a:cubicBezTo>
                    <a:pt x="0" y="12384"/>
                    <a:pt x="4861" y="15947"/>
                    <a:pt x="6458" y="15947"/>
                  </a:cubicBezTo>
                  <a:cubicBezTo>
                    <a:pt x="6591" y="15947"/>
                    <a:pt x="6700" y="15922"/>
                    <a:pt x="6783" y="15870"/>
                  </a:cubicBezTo>
                  <a:cubicBezTo>
                    <a:pt x="7856" y="15187"/>
                    <a:pt x="15986" y="8423"/>
                    <a:pt x="15986" y="8423"/>
                  </a:cubicBezTo>
                  <a:lnTo>
                    <a:pt x="22652" y="2179"/>
                  </a:lnTo>
                  <a:lnTo>
                    <a:pt x="219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5810930" y="2016741"/>
              <a:ext cx="875656" cy="636711"/>
            </a:xfrm>
            <a:custGeom>
              <a:avLst/>
              <a:gdLst/>
              <a:ahLst/>
              <a:cxnLst/>
              <a:rect l="l" t="t" r="r" b="b"/>
              <a:pathLst>
                <a:path w="22765" h="16553" fill="none" extrusionOk="0">
                  <a:moveTo>
                    <a:pt x="22081" y="1"/>
                  </a:moveTo>
                  <a:cubicBezTo>
                    <a:pt x="20390" y="228"/>
                    <a:pt x="18764" y="651"/>
                    <a:pt x="17203" y="1236"/>
                  </a:cubicBezTo>
                  <a:cubicBezTo>
                    <a:pt x="14764" y="2179"/>
                    <a:pt x="13659" y="4488"/>
                    <a:pt x="12325" y="5301"/>
                  </a:cubicBezTo>
                  <a:cubicBezTo>
                    <a:pt x="10959" y="6114"/>
                    <a:pt x="2960" y="9756"/>
                    <a:pt x="1464" y="11122"/>
                  </a:cubicBezTo>
                  <a:cubicBezTo>
                    <a:pt x="0" y="12488"/>
                    <a:pt x="5821" y="16553"/>
                    <a:pt x="6895" y="15870"/>
                  </a:cubicBezTo>
                  <a:cubicBezTo>
                    <a:pt x="7968" y="15187"/>
                    <a:pt x="16098" y="8423"/>
                    <a:pt x="16098" y="8423"/>
                  </a:cubicBezTo>
                  <a:lnTo>
                    <a:pt x="22764" y="2179"/>
                  </a:ln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6153651" y="1900423"/>
              <a:ext cx="1105830" cy="1038093"/>
            </a:xfrm>
            <a:custGeom>
              <a:avLst/>
              <a:gdLst/>
              <a:ahLst/>
              <a:cxnLst/>
              <a:rect l="l" t="t" r="r" b="b"/>
              <a:pathLst>
                <a:path w="28749" h="26988" extrusionOk="0">
                  <a:moveTo>
                    <a:pt x="25724" y="0"/>
                  </a:moveTo>
                  <a:cubicBezTo>
                    <a:pt x="25724" y="0"/>
                    <a:pt x="24195" y="3187"/>
                    <a:pt x="23122" y="5821"/>
                  </a:cubicBezTo>
                  <a:cubicBezTo>
                    <a:pt x="22082" y="8455"/>
                    <a:pt x="19350" y="12748"/>
                    <a:pt x="16033" y="13821"/>
                  </a:cubicBezTo>
                  <a:cubicBezTo>
                    <a:pt x="15322" y="14058"/>
                    <a:pt x="14570" y="14165"/>
                    <a:pt x="13842" y="14165"/>
                  </a:cubicBezTo>
                  <a:cubicBezTo>
                    <a:pt x="11177" y="14165"/>
                    <a:pt x="8835" y="12729"/>
                    <a:pt x="9984" y="10992"/>
                  </a:cubicBezTo>
                  <a:cubicBezTo>
                    <a:pt x="11448" y="8748"/>
                    <a:pt x="17854" y="2179"/>
                    <a:pt x="17854" y="2179"/>
                  </a:cubicBezTo>
                  <a:lnTo>
                    <a:pt x="17854" y="2179"/>
                  </a:lnTo>
                  <a:cubicBezTo>
                    <a:pt x="17854" y="2179"/>
                    <a:pt x="17171" y="2244"/>
                    <a:pt x="16261" y="2407"/>
                  </a:cubicBezTo>
                  <a:lnTo>
                    <a:pt x="8228" y="9593"/>
                  </a:lnTo>
                  <a:cubicBezTo>
                    <a:pt x="7936" y="10081"/>
                    <a:pt x="2667" y="12163"/>
                    <a:pt x="1334" y="15284"/>
                  </a:cubicBezTo>
                  <a:cubicBezTo>
                    <a:pt x="1" y="18406"/>
                    <a:pt x="1529" y="21301"/>
                    <a:pt x="2342" y="22341"/>
                  </a:cubicBezTo>
                  <a:cubicBezTo>
                    <a:pt x="2830" y="22959"/>
                    <a:pt x="3383" y="23512"/>
                    <a:pt x="4001" y="24000"/>
                  </a:cubicBezTo>
                  <a:lnTo>
                    <a:pt x="4131" y="24683"/>
                  </a:lnTo>
                  <a:cubicBezTo>
                    <a:pt x="4131" y="24683"/>
                    <a:pt x="10068" y="26988"/>
                    <a:pt x="17667" y="26988"/>
                  </a:cubicBezTo>
                  <a:cubicBezTo>
                    <a:pt x="20159" y="26988"/>
                    <a:pt x="22830" y="26740"/>
                    <a:pt x="25529" y="26081"/>
                  </a:cubicBezTo>
                  <a:cubicBezTo>
                    <a:pt x="26504" y="24650"/>
                    <a:pt x="27252" y="23122"/>
                    <a:pt x="27773" y="21496"/>
                  </a:cubicBezTo>
                  <a:cubicBezTo>
                    <a:pt x="28065" y="20488"/>
                    <a:pt x="28455" y="19252"/>
                    <a:pt x="28748" y="18146"/>
                  </a:cubicBezTo>
                  <a:cubicBezTo>
                    <a:pt x="26764" y="17626"/>
                    <a:pt x="23187" y="16358"/>
                    <a:pt x="23122" y="13886"/>
                  </a:cubicBezTo>
                  <a:cubicBezTo>
                    <a:pt x="23025" y="10862"/>
                    <a:pt x="25886" y="2439"/>
                    <a:pt x="26602" y="423"/>
                  </a:cubicBezTo>
                  <a:cubicBezTo>
                    <a:pt x="26472" y="390"/>
                    <a:pt x="26342" y="325"/>
                    <a:pt x="26212" y="260"/>
                  </a:cubicBezTo>
                  <a:cubicBezTo>
                    <a:pt x="26114" y="195"/>
                    <a:pt x="26049" y="98"/>
                    <a:pt x="25951" y="0"/>
                  </a:cubicBezTo>
                  <a:close/>
                </a:path>
              </a:pathLst>
            </a:custGeom>
            <a:solidFill>
              <a:schemeClr val="lt1"/>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6307510" y="2823539"/>
              <a:ext cx="155168" cy="36311"/>
            </a:xfrm>
            <a:custGeom>
              <a:avLst/>
              <a:gdLst/>
              <a:ahLst/>
              <a:cxnLst/>
              <a:rect l="l" t="t" r="r" b="b"/>
              <a:pathLst>
                <a:path w="4034" h="944" fill="none" extrusionOk="0">
                  <a:moveTo>
                    <a:pt x="1" y="1"/>
                  </a:moveTo>
                  <a:cubicBezTo>
                    <a:pt x="1" y="1"/>
                    <a:pt x="1106" y="944"/>
                    <a:pt x="4033" y="261"/>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6545184" y="1373802"/>
              <a:ext cx="145128" cy="36311"/>
            </a:xfrm>
            <a:custGeom>
              <a:avLst/>
              <a:gdLst/>
              <a:ahLst/>
              <a:cxnLst/>
              <a:rect l="l" t="t" r="r" b="b"/>
              <a:pathLst>
                <a:path w="3773" h="944" fill="none" extrusionOk="0">
                  <a:moveTo>
                    <a:pt x="0" y="944"/>
                  </a:moveTo>
                  <a:cubicBezTo>
                    <a:pt x="1139" y="261"/>
                    <a:pt x="2439" y="0"/>
                    <a:pt x="3773" y="196"/>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6361322" y="1153207"/>
              <a:ext cx="680484" cy="755876"/>
            </a:xfrm>
            <a:custGeom>
              <a:avLst/>
              <a:gdLst/>
              <a:ahLst/>
              <a:cxnLst/>
              <a:rect l="l" t="t" r="r" b="b"/>
              <a:pathLst>
                <a:path w="17691" h="19651" extrusionOk="0">
                  <a:moveTo>
                    <a:pt x="2316" y="1"/>
                  </a:moveTo>
                  <a:cubicBezTo>
                    <a:pt x="1445" y="1"/>
                    <a:pt x="822" y="320"/>
                    <a:pt x="423" y="1053"/>
                  </a:cubicBezTo>
                  <a:cubicBezTo>
                    <a:pt x="0" y="3297"/>
                    <a:pt x="33" y="5573"/>
                    <a:pt x="488" y="7817"/>
                  </a:cubicBezTo>
                  <a:cubicBezTo>
                    <a:pt x="878" y="9638"/>
                    <a:pt x="1854" y="10256"/>
                    <a:pt x="2049" y="11784"/>
                  </a:cubicBezTo>
                  <a:cubicBezTo>
                    <a:pt x="2211" y="13313"/>
                    <a:pt x="3219" y="15491"/>
                    <a:pt x="4650" y="16532"/>
                  </a:cubicBezTo>
                  <a:cubicBezTo>
                    <a:pt x="5931" y="17492"/>
                    <a:pt x="7680" y="19651"/>
                    <a:pt x="9316" y="19651"/>
                  </a:cubicBezTo>
                  <a:cubicBezTo>
                    <a:pt x="9508" y="19651"/>
                    <a:pt x="9698" y="19621"/>
                    <a:pt x="9886" y="19556"/>
                  </a:cubicBezTo>
                  <a:cubicBezTo>
                    <a:pt x="11675" y="18938"/>
                    <a:pt x="15024" y="16044"/>
                    <a:pt x="15577" y="15361"/>
                  </a:cubicBezTo>
                  <a:cubicBezTo>
                    <a:pt x="16097" y="14646"/>
                    <a:pt x="17691" y="11947"/>
                    <a:pt x="17203" y="9475"/>
                  </a:cubicBezTo>
                  <a:cubicBezTo>
                    <a:pt x="16715" y="6971"/>
                    <a:pt x="15967" y="5475"/>
                    <a:pt x="10309" y="2906"/>
                  </a:cubicBezTo>
                  <a:cubicBezTo>
                    <a:pt x="6602" y="1192"/>
                    <a:pt x="3997" y="1"/>
                    <a:pt x="2316" y="1"/>
                  </a:cubicBezTo>
                  <a:close/>
                </a:path>
              </a:pathLst>
            </a:custGeom>
            <a:solidFill>
              <a:srgbClr val="FFFFFF"/>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6477640" y="1482619"/>
              <a:ext cx="131358" cy="245214"/>
            </a:xfrm>
            <a:custGeom>
              <a:avLst/>
              <a:gdLst/>
              <a:ahLst/>
              <a:cxnLst/>
              <a:rect l="l" t="t" r="r" b="b"/>
              <a:pathLst>
                <a:path w="3415" h="6375" fill="none" extrusionOk="0">
                  <a:moveTo>
                    <a:pt x="0" y="1"/>
                  </a:moveTo>
                  <a:cubicBezTo>
                    <a:pt x="0" y="1"/>
                    <a:pt x="1139" y="1757"/>
                    <a:pt x="846" y="3480"/>
                  </a:cubicBezTo>
                  <a:cubicBezTo>
                    <a:pt x="651" y="4553"/>
                    <a:pt x="748" y="5399"/>
                    <a:pt x="1073" y="5757"/>
                  </a:cubicBezTo>
                  <a:cubicBezTo>
                    <a:pt x="1756" y="6375"/>
                    <a:pt x="3187" y="5757"/>
                    <a:pt x="3415" y="5204"/>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6393825" y="1450116"/>
              <a:ext cx="47581" cy="42542"/>
            </a:xfrm>
            <a:custGeom>
              <a:avLst/>
              <a:gdLst/>
              <a:ahLst/>
              <a:cxnLst/>
              <a:rect l="l" t="t" r="r" b="b"/>
              <a:pathLst>
                <a:path w="1237" h="1106" fill="none" extrusionOk="0">
                  <a:moveTo>
                    <a:pt x="1236" y="423"/>
                  </a:moveTo>
                  <a:cubicBezTo>
                    <a:pt x="1236" y="423"/>
                    <a:pt x="521" y="0"/>
                    <a:pt x="1" y="1106"/>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6581456" y="1726524"/>
              <a:ext cx="102625" cy="60082"/>
            </a:xfrm>
            <a:custGeom>
              <a:avLst/>
              <a:gdLst/>
              <a:ahLst/>
              <a:cxnLst/>
              <a:rect l="l" t="t" r="r" b="b"/>
              <a:pathLst>
                <a:path w="2668" h="1562" fill="none" extrusionOk="0">
                  <a:moveTo>
                    <a:pt x="0" y="1334"/>
                  </a:moveTo>
                  <a:cubicBezTo>
                    <a:pt x="1074" y="1562"/>
                    <a:pt x="2179" y="1009"/>
                    <a:pt x="2667" y="1"/>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6580187" y="1450116"/>
              <a:ext cx="133897" cy="73814"/>
            </a:xfrm>
            <a:custGeom>
              <a:avLst/>
              <a:gdLst/>
              <a:ahLst/>
              <a:cxnLst/>
              <a:rect l="l" t="t" r="r" b="b"/>
              <a:pathLst>
                <a:path w="3481" h="1919" fill="none" extrusionOk="0">
                  <a:moveTo>
                    <a:pt x="1" y="0"/>
                  </a:moveTo>
                  <a:lnTo>
                    <a:pt x="554" y="1821"/>
                  </a:lnTo>
                  <a:cubicBezTo>
                    <a:pt x="1659" y="1919"/>
                    <a:pt x="2765" y="1464"/>
                    <a:pt x="3481" y="586"/>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6601458" y="1472618"/>
              <a:ext cx="112626" cy="57582"/>
            </a:xfrm>
            <a:custGeom>
              <a:avLst/>
              <a:gdLst/>
              <a:ahLst/>
              <a:cxnLst/>
              <a:rect l="l" t="t" r="r" b="b"/>
              <a:pathLst>
                <a:path w="2928" h="1497" fill="none" extrusionOk="0">
                  <a:moveTo>
                    <a:pt x="2928" y="1"/>
                  </a:moveTo>
                  <a:cubicBezTo>
                    <a:pt x="1204" y="1496"/>
                    <a:pt x="1" y="1236"/>
                    <a:pt x="1" y="1236"/>
                  </a:cubicBezTo>
                </a:path>
              </a:pathLst>
            </a:custGeom>
            <a:noFill/>
            <a:ln w="2032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6423828" y="1522661"/>
              <a:ext cx="66352" cy="71314"/>
            </a:xfrm>
            <a:custGeom>
              <a:avLst/>
              <a:gdLst/>
              <a:ahLst/>
              <a:cxnLst/>
              <a:rect l="l" t="t" r="r" b="b"/>
              <a:pathLst>
                <a:path w="1725" h="1854" fill="none" extrusionOk="0">
                  <a:moveTo>
                    <a:pt x="1" y="0"/>
                  </a:moveTo>
                  <a:lnTo>
                    <a:pt x="66" y="1496"/>
                  </a:lnTo>
                  <a:cubicBezTo>
                    <a:pt x="66" y="1496"/>
                    <a:pt x="879" y="1854"/>
                    <a:pt x="1725" y="813"/>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6427597" y="1553933"/>
              <a:ext cx="62583" cy="38811"/>
            </a:xfrm>
            <a:custGeom>
              <a:avLst/>
              <a:gdLst/>
              <a:ahLst/>
              <a:cxnLst/>
              <a:rect l="l" t="t" r="r" b="b"/>
              <a:pathLst>
                <a:path w="1627" h="1009" fill="none" extrusionOk="0">
                  <a:moveTo>
                    <a:pt x="1" y="683"/>
                  </a:moveTo>
                  <a:cubicBezTo>
                    <a:pt x="1" y="683"/>
                    <a:pt x="586" y="1008"/>
                    <a:pt x="1627" y="0"/>
                  </a:cubicBezTo>
                </a:path>
              </a:pathLst>
            </a:custGeom>
            <a:noFill/>
            <a:ln w="2032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a:off x="6332551" y="3412704"/>
              <a:ext cx="1217110" cy="3535049"/>
            </a:xfrm>
            <a:custGeom>
              <a:avLst/>
              <a:gdLst/>
              <a:ahLst/>
              <a:cxnLst/>
              <a:rect l="l" t="t" r="r" b="b"/>
              <a:pathLst>
                <a:path w="31642" h="91903" extrusionOk="0">
                  <a:moveTo>
                    <a:pt x="21138" y="0"/>
                  </a:moveTo>
                  <a:lnTo>
                    <a:pt x="14796" y="5951"/>
                  </a:lnTo>
                  <a:cubicBezTo>
                    <a:pt x="14796" y="5951"/>
                    <a:pt x="13431" y="10569"/>
                    <a:pt x="13105" y="13138"/>
                  </a:cubicBezTo>
                  <a:cubicBezTo>
                    <a:pt x="12813" y="15740"/>
                    <a:pt x="9593" y="21268"/>
                    <a:pt x="7415" y="24975"/>
                  </a:cubicBezTo>
                  <a:cubicBezTo>
                    <a:pt x="5268" y="28683"/>
                    <a:pt x="2537" y="36520"/>
                    <a:pt x="1724" y="40487"/>
                  </a:cubicBezTo>
                  <a:cubicBezTo>
                    <a:pt x="911" y="44455"/>
                    <a:pt x="0" y="48227"/>
                    <a:pt x="715" y="50016"/>
                  </a:cubicBezTo>
                  <a:cubicBezTo>
                    <a:pt x="1431" y="51804"/>
                    <a:pt x="3967" y="55349"/>
                    <a:pt x="4065" y="55934"/>
                  </a:cubicBezTo>
                  <a:cubicBezTo>
                    <a:pt x="4195" y="56519"/>
                    <a:pt x="12910" y="73755"/>
                    <a:pt x="13463" y="76226"/>
                  </a:cubicBezTo>
                  <a:cubicBezTo>
                    <a:pt x="14016" y="78698"/>
                    <a:pt x="14992" y="81137"/>
                    <a:pt x="15089" y="82210"/>
                  </a:cubicBezTo>
                  <a:cubicBezTo>
                    <a:pt x="15219" y="83251"/>
                    <a:pt x="12325" y="88031"/>
                    <a:pt x="11967" y="89104"/>
                  </a:cubicBezTo>
                  <a:cubicBezTo>
                    <a:pt x="11642" y="90177"/>
                    <a:pt x="9723" y="90730"/>
                    <a:pt x="9561" y="91478"/>
                  </a:cubicBezTo>
                  <a:cubicBezTo>
                    <a:pt x="9491" y="91814"/>
                    <a:pt x="9801" y="91903"/>
                    <a:pt x="10215" y="91903"/>
                  </a:cubicBezTo>
                  <a:cubicBezTo>
                    <a:pt x="10680" y="91903"/>
                    <a:pt x="11277" y="91791"/>
                    <a:pt x="11617" y="91791"/>
                  </a:cubicBezTo>
                  <a:cubicBezTo>
                    <a:pt x="11677" y="91791"/>
                    <a:pt x="11730" y="91795"/>
                    <a:pt x="11772" y="91803"/>
                  </a:cubicBezTo>
                  <a:cubicBezTo>
                    <a:pt x="11990" y="91832"/>
                    <a:pt x="12609" y="91874"/>
                    <a:pt x="13321" y="91874"/>
                  </a:cubicBezTo>
                  <a:cubicBezTo>
                    <a:pt x="14204" y="91874"/>
                    <a:pt x="15228" y="91810"/>
                    <a:pt x="15805" y="91576"/>
                  </a:cubicBezTo>
                  <a:cubicBezTo>
                    <a:pt x="16845" y="91153"/>
                    <a:pt x="18016" y="89202"/>
                    <a:pt x="18959" y="88486"/>
                  </a:cubicBezTo>
                  <a:cubicBezTo>
                    <a:pt x="19870" y="87803"/>
                    <a:pt x="20878" y="85950"/>
                    <a:pt x="21886" y="84942"/>
                  </a:cubicBezTo>
                  <a:cubicBezTo>
                    <a:pt x="22926" y="83966"/>
                    <a:pt x="23512" y="82307"/>
                    <a:pt x="23024" y="81267"/>
                  </a:cubicBezTo>
                  <a:cubicBezTo>
                    <a:pt x="22504" y="80226"/>
                    <a:pt x="19870" y="78893"/>
                    <a:pt x="19447" y="77852"/>
                  </a:cubicBezTo>
                  <a:cubicBezTo>
                    <a:pt x="19057" y="76812"/>
                    <a:pt x="17918" y="69560"/>
                    <a:pt x="17658" y="67153"/>
                  </a:cubicBezTo>
                  <a:cubicBezTo>
                    <a:pt x="17398" y="64779"/>
                    <a:pt x="17756" y="58861"/>
                    <a:pt x="15577" y="54048"/>
                  </a:cubicBezTo>
                  <a:cubicBezTo>
                    <a:pt x="13398" y="49235"/>
                    <a:pt x="11577" y="48064"/>
                    <a:pt x="11577" y="48064"/>
                  </a:cubicBezTo>
                  <a:cubicBezTo>
                    <a:pt x="11577" y="48064"/>
                    <a:pt x="11447" y="46926"/>
                    <a:pt x="11447" y="46438"/>
                  </a:cubicBezTo>
                  <a:cubicBezTo>
                    <a:pt x="11414" y="45951"/>
                    <a:pt x="19284" y="38276"/>
                    <a:pt x="21105" y="35609"/>
                  </a:cubicBezTo>
                  <a:cubicBezTo>
                    <a:pt x="22926" y="32975"/>
                    <a:pt x="27089" y="27675"/>
                    <a:pt x="27252" y="27187"/>
                  </a:cubicBezTo>
                  <a:cubicBezTo>
                    <a:pt x="27382" y="26699"/>
                    <a:pt x="31642" y="23967"/>
                    <a:pt x="31512" y="17463"/>
                  </a:cubicBezTo>
                  <a:cubicBezTo>
                    <a:pt x="31382" y="10959"/>
                    <a:pt x="24780" y="2927"/>
                    <a:pt x="23317" y="2017"/>
                  </a:cubicBezTo>
                  <a:cubicBezTo>
                    <a:pt x="22471" y="1496"/>
                    <a:pt x="21723" y="813"/>
                    <a:pt x="21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6332551" y="3412704"/>
              <a:ext cx="1217110" cy="3548742"/>
            </a:xfrm>
            <a:custGeom>
              <a:avLst/>
              <a:gdLst/>
              <a:ahLst/>
              <a:cxnLst/>
              <a:rect l="l" t="t" r="r" b="b"/>
              <a:pathLst>
                <a:path w="31642" h="92259" fill="none" extrusionOk="0">
                  <a:moveTo>
                    <a:pt x="14796" y="5951"/>
                  </a:moveTo>
                  <a:cubicBezTo>
                    <a:pt x="14796" y="5951"/>
                    <a:pt x="13431" y="10569"/>
                    <a:pt x="13105" y="13138"/>
                  </a:cubicBezTo>
                  <a:cubicBezTo>
                    <a:pt x="12813" y="15740"/>
                    <a:pt x="9593" y="21268"/>
                    <a:pt x="7415" y="24975"/>
                  </a:cubicBezTo>
                  <a:cubicBezTo>
                    <a:pt x="5268" y="28683"/>
                    <a:pt x="2537" y="36520"/>
                    <a:pt x="1724" y="40487"/>
                  </a:cubicBezTo>
                  <a:cubicBezTo>
                    <a:pt x="911" y="44455"/>
                    <a:pt x="0" y="48227"/>
                    <a:pt x="715" y="50016"/>
                  </a:cubicBezTo>
                  <a:cubicBezTo>
                    <a:pt x="1431" y="51804"/>
                    <a:pt x="3967" y="55349"/>
                    <a:pt x="4065" y="55934"/>
                  </a:cubicBezTo>
                  <a:cubicBezTo>
                    <a:pt x="4195" y="56519"/>
                    <a:pt x="12910" y="73755"/>
                    <a:pt x="13463" y="76226"/>
                  </a:cubicBezTo>
                  <a:cubicBezTo>
                    <a:pt x="14016" y="78698"/>
                    <a:pt x="14992" y="81137"/>
                    <a:pt x="15089" y="82210"/>
                  </a:cubicBezTo>
                  <a:cubicBezTo>
                    <a:pt x="15219" y="83251"/>
                    <a:pt x="12325" y="88031"/>
                    <a:pt x="11967" y="89104"/>
                  </a:cubicBezTo>
                  <a:cubicBezTo>
                    <a:pt x="11642" y="90177"/>
                    <a:pt x="9723" y="90730"/>
                    <a:pt x="9561" y="91478"/>
                  </a:cubicBezTo>
                  <a:cubicBezTo>
                    <a:pt x="9398" y="92258"/>
                    <a:pt x="11284" y="91706"/>
                    <a:pt x="11772" y="91803"/>
                  </a:cubicBezTo>
                  <a:cubicBezTo>
                    <a:pt x="12260" y="91868"/>
                    <a:pt x="14764" y="91998"/>
                    <a:pt x="15805" y="91576"/>
                  </a:cubicBezTo>
                  <a:cubicBezTo>
                    <a:pt x="16845" y="91153"/>
                    <a:pt x="18016" y="89202"/>
                    <a:pt x="18959" y="88486"/>
                  </a:cubicBezTo>
                  <a:cubicBezTo>
                    <a:pt x="19870" y="87803"/>
                    <a:pt x="20878" y="85950"/>
                    <a:pt x="21886" y="84942"/>
                  </a:cubicBezTo>
                  <a:cubicBezTo>
                    <a:pt x="22926" y="83966"/>
                    <a:pt x="23512" y="82307"/>
                    <a:pt x="23024" y="81267"/>
                  </a:cubicBezTo>
                  <a:cubicBezTo>
                    <a:pt x="22504" y="80226"/>
                    <a:pt x="19870" y="78893"/>
                    <a:pt x="19447" y="77852"/>
                  </a:cubicBezTo>
                  <a:cubicBezTo>
                    <a:pt x="19057" y="76812"/>
                    <a:pt x="17918" y="69560"/>
                    <a:pt x="17658" y="67153"/>
                  </a:cubicBezTo>
                  <a:cubicBezTo>
                    <a:pt x="17398" y="64779"/>
                    <a:pt x="17756" y="58861"/>
                    <a:pt x="15577" y="54048"/>
                  </a:cubicBezTo>
                  <a:cubicBezTo>
                    <a:pt x="13398" y="49235"/>
                    <a:pt x="11577" y="48064"/>
                    <a:pt x="11577" y="48064"/>
                  </a:cubicBezTo>
                  <a:cubicBezTo>
                    <a:pt x="11577" y="48064"/>
                    <a:pt x="11447" y="46926"/>
                    <a:pt x="11447" y="46438"/>
                  </a:cubicBezTo>
                  <a:cubicBezTo>
                    <a:pt x="11414" y="45951"/>
                    <a:pt x="19284" y="38276"/>
                    <a:pt x="21105" y="35609"/>
                  </a:cubicBezTo>
                  <a:cubicBezTo>
                    <a:pt x="22926" y="32975"/>
                    <a:pt x="27089" y="27675"/>
                    <a:pt x="27252" y="27187"/>
                  </a:cubicBezTo>
                  <a:cubicBezTo>
                    <a:pt x="27382" y="26699"/>
                    <a:pt x="31642" y="23967"/>
                    <a:pt x="31512" y="17463"/>
                  </a:cubicBezTo>
                  <a:cubicBezTo>
                    <a:pt x="31382" y="10959"/>
                    <a:pt x="24780" y="2927"/>
                    <a:pt x="23317" y="2017"/>
                  </a:cubicBezTo>
                  <a:cubicBezTo>
                    <a:pt x="22471" y="1496"/>
                    <a:pt x="21723" y="813"/>
                    <a:pt x="21138" y="0"/>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6287508" y="3398934"/>
              <a:ext cx="995705" cy="761838"/>
            </a:xfrm>
            <a:custGeom>
              <a:avLst/>
              <a:gdLst/>
              <a:ahLst/>
              <a:cxnLst/>
              <a:rect l="l" t="t" r="r" b="b"/>
              <a:pathLst>
                <a:path w="25886" h="19806" extrusionOk="0">
                  <a:moveTo>
                    <a:pt x="0" y="5822"/>
                  </a:moveTo>
                  <a:cubicBezTo>
                    <a:pt x="0" y="5822"/>
                    <a:pt x="3" y="5835"/>
                    <a:pt x="10" y="5859"/>
                  </a:cubicBezTo>
                  <a:lnTo>
                    <a:pt x="10" y="5859"/>
                  </a:lnTo>
                  <a:cubicBezTo>
                    <a:pt x="7" y="5847"/>
                    <a:pt x="4" y="5834"/>
                    <a:pt x="0" y="5822"/>
                  </a:cubicBezTo>
                  <a:close/>
                  <a:moveTo>
                    <a:pt x="22439" y="1"/>
                  </a:moveTo>
                  <a:cubicBezTo>
                    <a:pt x="22439" y="1"/>
                    <a:pt x="13073" y="8033"/>
                    <a:pt x="8716" y="8879"/>
                  </a:cubicBezTo>
                  <a:cubicBezTo>
                    <a:pt x="7651" y="9082"/>
                    <a:pt x="6714" y="9170"/>
                    <a:pt x="5889" y="9170"/>
                  </a:cubicBezTo>
                  <a:cubicBezTo>
                    <a:pt x="1113" y="9170"/>
                    <a:pt x="116" y="6226"/>
                    <a:pt x="10" y="5859"/>
                  </a:cubicBezTo>
                  <a:lnTo>
                    <a:pt x="10" y="5859"/>
                  </a:lnTo>
                  <a:cubicBezTo>
                    <a:pt x="199" y="6562"/>
                    <a:pt x="294" y="7265"/>
                    <a:pt x="326" y="7968"/>
                  </a:cubicBezTo>
                  <a:cubicBezTo>
                    <a:pt x="326" y="8716"/>
                    <a:pt x="6342" y="14114"/>
                    <a:pt x="7773" y="16260"/>
                  </a:cubicBezTo>
                  <a:cubicBezTo>
                    <a:pt x="9268" y="18569"/>
                    <a:pt x="10894" y="19708"/>
                    <a:pt x="11740" y="19805"/>
                  </a:cubicBezTo>
                  <a:cubicBezTo>
                    <a:pt x="12260" y="18732"/>
                    <a:pt x="13333" y="17724"/>
                    <a:pt x="14179" y="14439"/>
                  </a:cubicBezTo>
                  <a:cubicBezTo>
                    <a:pt x="14342" y="13204"/>
                    <a:pt x="14634" y="12033"/>
                    <a:pt x="15057" y="10862"/>
                  </a:cubicBezTo>
                  <a:cubicBezTo>
                    <a:pt x="15707" y="9106"/>
                    <a:pt x="19415" y="3253"/>
                    <a:pt x="23967" y="3220"/>
                  </a:cubicBezTo>
                  <a:cubicBezTo>
                    <a:pt x="23978" y="3217"/>
                    <a:pt x="23994" y="3215"/>
                    <a:pt x="24013" y="3215"/>
                  </a:cubicBezTo>
                  <a:cubicBezTo>
                    <a:pt x="24349" y="3215"/>
                    <a:pt x="25886" y="3708"/>
                    <a:pt x="25886" y="3708"/>
                  </a:cubicBezTo>
                  <a:lnTo>
                    <a:pt x="22439" y="1"/>
                  </a:lnTo>
                  <a:close/>
                </a:path>
              </a:pathLst>
            </a:custGeom>
            <a:solidFill>
              <a:schemeClr val="lt1"/>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6232465" y="3066214"/>
              <a:ext cx="748067" cy="723911"/>
            </a:xfrm>
            <a:custGeom>
              <a:avLst/>
              <a:gdLst/>
              <a:ahLst/>
              <a:cxnLst/>
              <a:rect l="l" t="t" r="r" b="b"/>
              <a:pathLst>
                <a:path w="19448" h="18820" extrusionOk="0">
                  <a:moveTo>
                    <a:pt x="1757" y="0"/>
                  </a:moveTo>
                  <a:cubicBezTo>
                    <a:pt x="1009" y="2114"/>
                    <a:pt x="488" y="4326"/>
                    <a:pt x="261" y="6569"/>
                  </a:cubicBezTo>
                  <a:cubicBezTo>
                    <a:pt x="0" y="9919"/>
                    <a:pt x="651" y="13236"/>
                    <a:pt x="1399" y="14699"/>
                  </a:cubicBezTo>
                  <a:cubicBezTo>
                    <a:pt x="2484" y="16816"/>
                    <a:pt x="4635" y="18820"/>
                    <a:pt x="8265" y="18820"/>
                  </a:cubicBezTo>
                  <a:cubicBezTo>
                    <a:pt x="8985" y="18820"/>
                    <a:pt x="9763" y="18741"/>
                    <a:pt x="10602" y="18569"/>
                  </a:cubicBezTo>
                  <a:cubicBezTo>
                    <a:pt x="15675" y="17496"/>
                    <a:pt x="19447" y="11773"/>
                    <a:pt x="19447" y="11773"/>
                  </a:cubicBezTo>
                  <a:lnTo>
                    <a:pt x="17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6232465" y="3066214"/>
              <a:ext cx="748067" cy="754299"/>
            </a:xfrm>
            <a:custGeom>
              <a:avLst/>
              <a:gdLst/>
              <a:ahLst/>
              <a:cxnLst/>
              <a:rect l="l" t="t" r="r" b="b"/>
              <a:pathLst>
                <a:path w="19448" h="19610" fill="none" extrusionOk="0">
                  <a:moveTo>
                    <a:pt x="1757" y="0"/>
                  </a:moveTo>
                  <a:cubicBezTo>
                    <a:pt x="1009" y="2114"/>
                    <a:pt x="488" y="4326"/>
                    <a:pt x="261" y="6569"/>
                  </a:cubicBezTo>
                  <a:cubicBezTo>
                    <a:pt x="0" y="9919"/>
                    <a:pt x="651" y="13236"/>
                    <a:pt x="1399" y="14699"/>
                  </a:cubicBezTo>
                  <a:cubicBezTo>
                    <a:pt x="2700" y="17236"/>
                    <a:pt x="5529" y="19610"/>
                    <a:pt x="10602" y="18569"/>
                  </a:cubicBezTo>
                  <a:cubicBezTo>
                    <a:pt x="15675" y="17496"/>
                    <a:pt x="19447" y="11773"/>
                    <a:pt x="19447" y="11773"/>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6380055" y="3320119"/>
              <a:ext cx="26310" cy="70122"/>
            </a:xfrm>
            <a:custGeom>
              <a:avLst/>
              <a:gdLst/>
              <a:ahLst/>
              <a:cxnLst/>
              <a:rect l="l" t="t" r="r" b="b"/>
              <a:pathLst>
                <a:path w="684" h="1823" extrusionOk="0">
                  <a:moveTo>
                    <a:pt x="359" y="1"/>
                  </a:moveTo>
                  <a:cubicBezTo>
                    <a:pt x="163" y="1"/>
                    <a:pt x="1" y="424"/>
                    <a:pt x="1" y="911"/>
                  </a:cubicBezTo>
                  <a:cubicBezTo>
                    <a:pt x="1" y="1432"/>
                    <a:pt x="163" y="1822"/>
                    <a:pt x="359" y="1822"/>
                  </a:cubicBezTo>
                  <a:cubicBezTo>
                    <a:pt x="521" y="1822"/>
                    <a:pt x="684" y="1432"/>
                    <a:pt x="684" y="911"/>
                  </a:cubicBezTo>
                  <a:cubicBezTo>
                    <a:pt x="684" y="424"/>
                    <a:pt x="521" y="1"/>
                    <a:pt x="359" y="1"/>
                  </a:cubicBezTo>
                  <a:close/>
                </a:path>
              </a:pathLst>
            </a:custGeom>
            <a:solidFill>
              <a:srgbClr val="FFFFFF"/>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5633300" y="2494473"/>
              <a:ext cx="442848" cy="335415"/>
            </a:xfrm>
            <a:custGeom>
              <a:avLst/>
              <a:gdLst/>
              <a:ahLst/>
              <a:cxnLst/>
              <a:rect l="l" t="t" r="r" b="b"/>
              <a:pathLst>
                <a:path w="11513" h="8720" extrusionOk="0">
                  <a:moveTo>
                    <a:pt x="5283" y="1"/>
                  </a:moveTo>
                  <a:cubicBezTo>
                    <a:pt x="4871" y="1"/>
                    <a:pt x="4618" y="68"/>
                    <a:pt x="4618" y="68"/>
                  </a:cubicBezTo>
                  <a:cubicBezTo>
                    <a:pt x="4618" y="68"/>
                    <a:pt x="1887" y="1401"/>
                    <a:pt x="944" y="4003"/>
                  </a:cubicBezTo>
                  <a:cubicBezTo>
                    <a:pt x="1" y="6572"/>
                    <a:pt x="1204" y="8068"/>
                    <a:pt x="3383" y="8588"/>
                  </a:cubicBezTo>
                  <a:cubicBezTo>
                    <a:pt x="3746" y="8681"/>
                    <a:pt x="4151" y="8719"/>
                    <a:pt x="4576" y="8719"/>
                  </a:cubicBezTo>
                  <a:cubicBezTo>
                    <a:pt x="6695" y="8719"/>
                    <a:pt x="9318" y="7753"/>
                    <a:pt x="9887" y="7645"/>
                  </a:cubicBezTo>
                  <a:cubicBezTo>
                    <a:pt x="10569" y="7515"/>
                    <a:pt x="11513" y="5336"/>
                    <a:pt x="9334" y="2377"/>
                  </a:cubicBezTo>
                  <a:cubicBezTo>
                    <a:pt x="7860" y="323"/>
                    <a:pt x="6187" y="1"/>
                    <a:pt x="5283" y="1"/>
                  </a:cubicBezTo>
                  <a:close/>
                </a:path>
              </a:pathLst>
            </a:custGeom>
            <a:solidFill>
              <a:srgbClr val="FFFFFF"/>
            </a:solid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6615228" y="2725877"/>
              <a:ext cx="309874" cy="372187"/>
            </a:xfrm>
            <a:custGeom>
              <a:avLst/>
              <a:gdLst/>
              <a:ahLst/>
              <a:cxnLst/>
              <a:rect l="l" t="t" r="r" b="b"/>
              <a:pathLst>
                <a:path w="8056" h="9676" extrusionOk="0">
                  <a:moveTo>
                    <a:pt x="5286" y="1"/>
                  </a:moveTo>
                  <a:cubicBezTo>
                    <a:pt x="5041" y="1"/>
                    <a:pt x="4775" y="43"/>
                    <a:pt x="4488" y="133"/>
                  </a:cubicBezTo>
                  <a:cubicBezTo>
                    <a:pt x="3448" y="491"/>
                    <a:pt x="2537" y="1141"/>
                    <a:pt x="1887" y="1987"/>
                  </a:cubicBezTo>
                  <a:cubicBezTo>
                    <a:pt x="813" y="3450"/>
                    <a:pt x="0" y="5076"/>
                    <a:pt x="228" y="6800"/>
                  </a:cubicBezTo>
                  <a:cubicBezTo>
                    <a:pt x="421" y="8261"/>
                    <a:pt x="1526" y="9676"/>
                    <a:pt x="2829" y="9676"/>
                  </a:cubicBezTo>
                  <a:cubicBezTo>
                    <a:pt x="3063" y="9676"/>
                    <a:pt x="3303" y="9630"/>
                    <a:pt x="3545" y="9531"/>
                  </a:cubicBezTo>
                  <a:cubicBezTo>
                    <a:pt x="5106" y="8881"/>
                    <a:pt x="6569" y="7970"/>
                    <a:pt x="7350" y="5727"/>
                  </a:cubicBezTo>
                  <a:cubicBezTo>
                    <a:pt x="8056" y="3727"/>
                    <a:pt x="7592" y="1"/>
                    <a:pt x="5286" y="1"/>
                  </a:cubicBezTo>
                  <a:close/>
                </a:path>
              </a:pathLst>
            </a:custGeom>
            <a:solidFill>
              <a:srgbClr val="FFFFFF"/>
            </a:solidFill>
            <a:ln w="10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6736546" y="2698375"/>
              <a:ext cx="285256" cy="429154"/>
            </a:xfrm>
            <a:custGeom>
              <a:avLst/>
              <a:gdLst/>
              <a:ahLst/>
              <a:cxnLst/>
              <a:rect l="l" t="t" r="r" b="b"/>
              <a:pathLst>
                <a:path w="7416" h="11157" extrusionOk="0">
                  <a:moveTo>
                    <a:pt x="3713" y="0"/>
                  </a:moveTo>
                  <a:cubicBezTo>
                    <a:pt x="2417" y="0"/>
                    <a:pt x="949" y="690"/>
                    <a:pt x="1" y="1434"/>
                  </a:cubicBezTo>
                  <a:lnTo>
                    <a:pt x="1822" y="3157"/>
                  </a:lnTo>
                  <a:cubicBezTo>
                    <a:pt x="1920" y="4425"/>
                    <a:pt x="1822" y="5661"/>
                    <a:pt x="1529" y="6897"/>
                  </a:cubicBezTo>
                  <a:cubicBezTo>
                    <a:pt x="1042" y="8783"/>
                    <a:pt x="716" y="10507"/>
                    <a:pt x="1334" y="10929"/>
                  </a:cubicBezTo>
                  <a:cubicBezTo>
                    <a:pt x="1549" y="11084"/>
                    <a:pt x="1952" y="11156"/>
                    <a:pt x="2429" y="11156"/>
                  </a:cubicBezTo>
                  <a:cubicBezTo>
                    <a:pt x="3253" y="11156"/>
                    <a:pt x="4297" y="10942"/>
                    <a:pt x="4976" y="10572"/>
                  </a:cubicBezTo>
                  <a:cubicBezTo>
                    <a:pt x="6050" y="9986"/>
                    <a:pt x="7415" y="8718"/>
                    <a:pt x="7415" y="7482"/>
                  </a:cubicBezTo>
                  <a:cubicBezTo>
                    <a:pt x="7415" y="6583"/>
                    <a:pt x="6683" y="6416"/>
                    <a:pt x="6139" y="6416"/>
                  </a:cubicBezTo>
                  <a:cubicBezTo>
                    <a:pt x="5817" y="6416"/>
                    <a:pt x="5562" y="6474"/>
                    <a:pt x="5562" y="6474"/>
                  </a:cubicBezTo>
                  <a:cubicBezTo>
                    <a:pt x="5562" y="6474"/>
                    <a:pt x="7188" y="3873"/>
                    <a:pt x="6050" y="1434"/>
                  </a:cubicBezTo>
                  <a:cubicBezTo>
                    <a:pt x="5562" y="388"/>
                    <a:pt x="4686" y="0"/>
                    <a:pt x="37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6736546" y="2659679"/>
              <a:ext cx="285256" cy="475389"/>
            </a:xfrm>
            <a:custGeom>
              <a:avLst/>
              <a:gdLst/>
              <a:ahLst/>
              <a:cxnLst/>
              <a:rect l="l" t="t" r="r" b="b"/>
              <a:pathLst>
                <a:path w="7416" h="12359" fill="none" extrusionOk="0">
                  <a:moveTo>
                    <a:pt x="1822" y="4163"/>
                  </a:moveTo>
                  <a:cubicBezTo>
                    <a:pt x="1920" y="5431"/>
                    <a:pt x="1822" y="6667"/>
                    <a:pt x="1529" y="7903"/>
                  </a:cubicBezTo>
                  <a:cubicBezTo>
                    <a:pt x="1042" y="9789"/>
                    <a:pt x="716" y="11513"/>
                    <a:pt x="1334" y="11935"/>
                  </a:cubicBezTo>
                  <a:cubicBezTo>
                    <a:pt x="1920" y="12358"/>
                    <a:pt x="3903" y="12163"/>
                    <a:pt x="4976" y="11578"/>
                  </a:cubicBezTo>
                  <a:cubicBezTo>
                    <a:pt x="6050" y="10992"/>
                    <a:pt x="7415" y="9724"/>
                    <a:pt x="7415" y="8488"/>
                  </a:cubicBezTo>
                  <a:cubicBezTo>
                    <a:pt x="7415" y="7057"/>
                    <a:pt x="5562" y="7480"/>
                    <a:pt x="5562" y="7480"/>
                  </a:cubicBezTo>
                  <a:cubicBezTo>
                    <a:pt x="5562" y="7480"/>
                    <a:pt x="7188" y="4879"/>
                    <a:pt x="6050" y="2440"/>
                  </a:cubicBezTo>
                  <a:cubicBezTo>
                    <a:pt x="4911" y="1"/>
                    <a:pt x="1659" y="1139"/>
                    <a:pt x="1" y="2440"/>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6934178" y="2973667"/>
              <a:ext cx="68852" cy="56313"/>
            </a:xfrm>
            <a:custGeom>
              <a:avLst/>
              <a:gdLst/>
              <a:ahLst/>
              <a:cxnLst/>
              <a:rect l="l" t="t" r="r" b="b"/>
              <a:pathLst>
                <a:path w="1790" h="1464" extrusionOk="0">
                  <a:moveTo>
                    <a:pt x="1" y="0"/>
                  </a:moveTo>
                  <a:lnTo>
                    <a:pt x="1790" y="1463"/>
                  </a:lnTo>
                  <a:cubicBezTo>
                    <a:pt x="1790" y="16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6934178" y="2973667"/>
              <a:ext cx="68852" cy="56313"/>
            </a:xfrm>
            <a:custGeom>
              <a:avLst/>
              <a:gdLst/>
              <a:ahLst/>
              <a:cxnLst/>
              <a:rect l="l" t="t" r="r" b="b"/>
              <a:pathLst>
                <a:path w="1790" h="1464" fill="none" extrusionOk="0">
                  <a:moveTo>
                    <a:pt x="1" y="0"/>
                  </a:moveTo>
                  <a:cubicBezTo>
                    <a:pt x="1" y="0"/>
                    <a:pt x="1790" y="163"/>
                    <a:pt x="1790" y="1463"/>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a:off x="6986721" y="2961128"/>
              <a:ext cx="27579" cy="25156"/>
            </a:xfrm>
            <a:custGeom>
              <a:avLst/>
              <a:gdLst/>
              <a:ahLst/>
              <a:cxnLst/>
              <a:rect l="l" t="t" r="r" b="b"/>
              <a:pathLst>
                <a:path w="717" h="654" extrusionOk="0">
                  <a:moveTo>
                    <a:pt x="716" y="1"/>
                  </a:moveTo>
                  <a:lnTo>
                    <a:pt x="1" y="651"/>
                  </a:lnTo>
                  <a:cubicBezTo>
                    <a:pt x="19" y="653"/>
                    <a:pt x="37" y="653"/>
                    <a:pt x="55" y="653"/>
                  </a:cubicBezTo>
                  <a:cubicBezTo>
                    <a:pt x="421" y="653"/>
                    <a:pt x="716" y="342"/>
                    <a:pt x="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a:off x="6986721" y="2961128"/>
              <a:ext cx="27579" cy="26310"/>
            </a:xfrm>
            <a:custGeom>
              <a:avLst/>
              <a:gdLst/>
              <a:ahLst/>
              <a:cxnLst/>
              <a:rect l="l" t="t" r="r" b="b"/>
              <a:pathLst>
                <a:path w="717" h="684" fill="none" extrusionOk="0">
                  <a:moveTo>
                    <a:pt x="716" y="1"/>
                  </a:moveTo>
                  <a:cubicBezTo>
                    <a:pt x="716" y="359"/>
                    <a:pt x="391" y="684"/>
                    <a:pt x="1" y="651"/>
                  </a:cubicBezTo>
                </a:path>
              </a:pathLst>
            </a:custGeom>
            <a:noFill/>
            <a:ln w="10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6856633" y="2915470"/>
              <a:ext cx="131396" cy="61967"/>
            </a:xfrm>
            <a:custGeom>
              <a:avLst/>
              <a:gdLst/>
              <a:ahLst/>
              <a:cxnLst/>
              <a:rect l="l" t="t" r="r" b="b"/>
              <a:pathLst>
                <a:path w="3416" h="1611" extrusionOk="0">
                  <a:moveTo>
                    <a:pt x="2383" y="1"/>
                  </a:moveTo>
                  <a:cubicBezTo>
                    <a:pt x="1529" y="1"/>
                    <a:pt x="455" y="968"/>
                    <a:pt x="1" y="1513"/>
                  </a:cubicBezTo>
                  <a:lnTo>
                    <a:pt x="2732" y="1611"/>
                  </a:lnTo>
                  <a:cubicBezTo>
                    <a:pt x="3220" y="1123"/>
                    <a:pt x="3415" y="212"/>
                    <a:pt x="2570" y="17"/>
                  </a:cubicBezTo>
                  <a:cubicBezTo>
                    <a:pt x="2509" y="6"/>
                    <a:pt x="2447" y="1"/>
                    <a:pt x="2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a:off x="6856633" y="2909854"/>
              <a:ext cx="131396" cy="67583"/>
            </a:xfrm>
            <a:custGeom>
              <a:avLst/>
              <a:gdLst/>
              <a:ahLst/>
              <a:cxnLst/>
              <a:rect l="l" t="t" r="r" b="b"/>
              <a:pathLst>
                <a:path w="3416" h="1757" fill="none" extrusionOk="0">
                  <a:moveTo>
                    <a:pt x="1" y="1659"/>
                  </a:moveTo>
                  <a:cubicBezTo>
                    <a:pt x="489" y="1074"/>
                    <a:pt x="1692" y="1"/>
                    <a:pt x="2570" y="163"/>
                  </a:cubicBezTo>
                  <a:cubicBezTo>
                    <a:pt x="3415" y="358"/>
                    <a:pt x="3220" y="1269"/>
                    <a:pt x="2732" y="1757"/>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a:off x="6046181" y="2513282"/>
              <a:ext cx="704179" cy="714680"/>
            </a:xfrm>
            <a:custGeom>
              <a:avLst/>
              <a:gdLst/>
              <a:ahLst/>
              <a:cxnLst/>
              <a:rect l="l" t="t" r="r" b="b"/>
              <a:pathLst>
                <a:path w="18307" h="18580" extrusionOk="0">
                  <a:moveTo>
                    <a:pt x="5786" y="1"/>
                  </a:moveTo>
                  <a:cubicBezTo>
                    <a:pt x="1739" y="1"/>
                    <a:pt x="0" y="3315"/>
                    <a:pt x="356" y="4327"/>
                  </a:cubicBezTo>
                  <a:cubicBezTo>
                    <a:pt x="746" y="5400"/>
                    <a:pt x="2827" y="9465"/>
                    <a:pt x="4551" y="10863"/>
                  </a:cubicBezTo>
                  <a:cubicBezTo>
                    <a:pt x="4909" y="11286"/>
                    <a:pt x="5201" y="11806"/>
                    <a:pt x="5396" y="12359"/>
                  </a:cubicBezTo>
                  <a:cubicBezTo>
                    <a:pt x="5689" y="13595"/>
                    <a:pt x="5559" y="15969"/>
                    <a:pt x="8681" y="17562"/>
                  </a:cubicBezTo>
                  <a:cubicBezTo>
                    <a:pt x="10097" y="18285"/>
                    <a:pt x="11044" y="18580"/>
                    <a:pt x="11894" y="18580"/>
                  </a:cubicBezTo>
                  <a:cubicBezTo>
                    <a:pt x="12917" y="18580"/>
                    <a:pt x="13799" y="18152"/>
                    <a:pt x="15185" y="17530"/>
                  </a:cubicBezTo>
                  <a:cubicBezTo>
                    <a:pt x="18307" y="16099"/>
                    <a:pt x="18111" y="12132"/>
                    <a:pt x="17103" y="8457"/>
                  </a:cubicBezTo>
                  <a:cubicBezTo>
                    <a:pt x="16713" y="7059"/>
                    <a:pt x="16128" y="5758"/>
                    <a:pt x="15315" y="4587"/>
                  </a:cubicBezTo>
                  <a:cubicBezTo>
                    <a:pt x="14274" y="3124"/>
                    <a:pt x="11803" y="1693"/>
                    <a:pt x="10144" y="977"/>
                  </a:cubicBezTo>
                  <a:cubicBezTo>
                    <a:pt x="8898" y="435"/>
                    <a:pt x="8464" y="390"/>
                    <a:pt x="8354" y="390"/>
                  </a:cubicBezTo>
                  <a:cubicBezTo>
                    <a:pt x="8332" y="390"/>
                    <a:pt x="8323" y="392"/>
                    <a:pt x="8323" y="392"/>
                  </a:cubicBezTo>
                  <a:cubicBezTo>
                    <a:pt x="7394" y="119"/>
                    <a:pt x="6549" y="1"/>
                    <a:pt x="5786" y="1"/>
                  </a:cubicBezTo>
                  <a:close/>
                </a:path>
              </a:pathLst>
            </a:custGeom>
            <a:solidFill>
              <a:srgbClr val="FFFFFF"/>
            </a:solid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5778400" y="2278164"/>
              <a:ext cx="442856" cy="375626"/>
            </a:xfrm>
            <a:custGeom>
              <a:avLst/>
              <a:gdLst/>
              <a:ahLst/>
              <a:cxnLst/>
              <a:rect l="l" t="t" r="r" b="b"/>
              <a:pathLst>
                <a:path w="15448" h="13104" extrusionOk="0">
                  <a:moveTo>
                    <a:pt x="7644" y="1"/>
                  </a:moveTo>
                  <a:cubicBezTo>
                    <a:pt x="7147" y="1"/>
                    <a:pt x="6586" y="58"/>
                    <a:pt x="5952" y="185"/>
                  </a:cubicBezTo>
                  <a:cubicBezTo>
                    <a:pt x="2700" y="835"/>
                    <a:pt x="1" y="3664"/>
                    <a:pt x="66" y="7079"/>
                  </a:cubicBezTo>
                  <a:cubicBezTo>
                    <a:pt x="143" y="11498"/>
                    <a:pt x="3629" y="13103"/>
                    <a:pt x="7277" y="13103"/>
                  </a:cubicBezTo>
                  <a:cubicBezTo>
                    <a:pt x="8220" y="13103"/>
                    <a:pt x="9174" y="12996"/>
                    <a:pt x="10082" y="12802"/>
                  </a:cubicBezTo>
                  <a:cubicBezTo>
                    <a:pt x="10082" y="12802"/>
                    <a:pt x="13106" y="11924"/>
                    <a:pt x="14147" y="10689"/>
                  </a:cubicBezTo>
                  <a:cubicBezTo>
                    <a:pt x="15318" y="9355"/>
                    <a:pt x="15448" y="7404"/>
                    <a:pt x="14505" y="5908"/>
                  </a:cubicBezTo>
                  <a:cubicBezTo>
                    <a:pt x="13497" y="4055"/>
                    <a:pt x="12684" y="4672"/>
                    <a:pt x="11871" y="3046"/>
                  </a:cubicBezTo>
                  <a:cubicBezTo>
                    <a:pt x="11184" y="1674"/>
                    <a:pt x="10336" y="1"/>
                    <a:pt x="7644" y="1"/>
                  </a:cubicBezTo>
                  <a:close/>
                </a:path>
              </a:pathLst>
            </a:custGeom>
            <a:solidFill>
              <a:srgbClr val="FFFFFF"/>
            </a:solid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5882205" y="2527938"/>
              <a:ext cx="127627" cy="85892"/>
            </a:xfrm>
            <a:custGeom>
              <a:avLst/>
              <a:gdLst/>
              <a:ahLst/>
              <a:cxnLst/>
              <a:rect l="l" t="t" r="r" b="b"/>
              <a:pathLst>
                <a:path w="3318" h="2233" extrusionOk="0">
                  <a:moveTo>
                    <a:pt x="1291" y="1"/>
                  </a:moveTo>
                  <a:cubicBezTo>
                    <a:pt x="731" y="1"/>
                    <a:pt x="1" y="112"/>
                    <a:pt x="1" y="694"/>
                  </a:cubicBezTo>
                  <a:cubicBezTo>
                    <a:pt x="1" y="1670"/>
                    <a:pt x="814" y="2092"/>
                    <a:pt x="1790" y="2222"/>
                  </a:cubicBezTo>
                  <a:cubicBezTo>
                    <a:pt x="1849" y="2229"/>
                    <a:pt x="1908" y="2232"/>
                    <a:pt x="1968" y="2232"/>
                  </a:cubicBezTo>
                  <a:cubicBezTo>
                    <a:pt x="2491" y="2232"/>
                    <a:pt x="2997" y="1978"/>
                    <a:pt x="3318" y="1539"/>
                  </a:cubicBezTo>
                  <a:lnTo>
                    <a:pt x="1920" y="44"/>
                  </a:lnTo>
                  <a:cubicBezTo>
                    <a:pt x="1920" y="44"/>
                    <a:pt x="1638"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5855768" y="2552827"/>
              <a:ext cx="95119" cy="72752"/>
            </a:xfrm>
            <a:custGeom>
              <a:avLst/>
              <a:gdLst/>
              <a:ahLst/>
              <a:cxnLst/>
              <a:rect l="l" t="t" r="r" b="b"/>
              <a:pathLst>
                <a:path w="3318" h="2538" fill="none" extrusionOk="0">
                  <a:moveTo>
                    <a:pt x="1920" y="294"/>
                  </a:moveTo>
                  <a:cubicBezTo>
                    <a:pt x="1920" y="294"/>
                    <a:pt x="1" y="1"/>
                    <a:pt x="1" y="944"/>
                  </a:cubicBezTo>
                  <a:cubicBezTo>
                    <a:pt x="1" y="1920"/>
                    <a:pt x="814" y="2342"/>
                    <a:pt x="1790" y="2472"/>
                  </a:cubicBezTo>
                  <a:cubicBezTo>
                    <a:pt x="2375" y="2537"/>
                    <a:pt x="2960" y="2277"/>
                    <a:pt x="3318" y="1789"/>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a:off x="5961020" y="2496550"/>
              <a:ext cx="526663" cy="459118"/>
            </a:xfrm>
            <a:custGeom>
              <a:avLst/>
              <a:gdLst/>
              <a:ahLst/>
              <a:cxnLst/>
              <a:rect l="l" t="t" r="r" b="b"/>
              <a:pathLst>
                <a:path w="13692" h="11936" extrusionOk="0">
                  <a:moveTo>
                    <a:pt x="12100" y="1"/>
                  </a:moveTo>
                  <a:cubicBezTo>
                    <a:pt x="11841" y="1"/>
                    <a:pt x="11579" y="103"/>
                    <a:pt x="11318" y="242"/>
                  </a:cubicBezTo>
                  <a:cubicBezTo>
                    <a:pt x="10765" y="567"/>
                    <a:pt x="10342" y="469"/>
                    <a:pt x="9919" y="990"/>
                  </a:cubicBezTo>
                  <a:cubicBezTo>
                    <a:pt x="9496" y="1542"/>
                    <a:pt x="9074" y="1640"/>
                    <a:pt x="9496" y="2290"/>
                  </a:cubicBezTo>
                  <a:cubicBezTo>
                    <a:pt x="9919" y="2941"/>
                    <a:pt x="10244" y="2616"/>
                    <a:pt x="10667" y="3136"/>
                  </a:cubicBezTo>
                  <a:cubicBezTo>
                    <a:pt x="11122" y="3656"/>
                    <a:pt x="11220" y="3559"/>
                    <a:pt x="10244" y="4437"/>
                  </a:cubicBezTo>
                  <a:cubicBezTo>
                    <a:pt x="9529" y="5120"/>
                    <a:pt x="8879" y="5868"/>
                    <a:pt x="8326" y="6681"/>
                  </a:cubicBezTo>
                  <a:lnTo>
                    <a:pt x="5366" y="4209"/>
                  </a:lnTo>
                  <a:cubicBezTo>
                    <a:pt x="5366" y="4209"/>
                    <a:pt x="4673" y="3389"/>
                    <a:pt x="3285" y="3389"/>
                  </a:cubicBezTo>
                  <a:cubicBezTo>
                    <a:pt x="2947" y="3389"/>
                    <a:pt x="2567" y="3438"/>
                    <a:pt x="2147" y="3559"/>
                  </a:cubicBezTo>
                  <a:cubicBezTo>
                    <a:pt x="1" y="4209"/>
                    <a:pt x="976" y="5933"/>
                    <a:pt x="1302" y="6876"/>
                  </a:cubicBezTo>
                  <a:cubicBezTo>
                    <a:pt x="1627" y="7851"/>
                    <a:pt x="3968" y="9867"/>
                    <a:pt x="5236" y="10746"/>
                  </a:cubicBezTo>
                  <a:cubicBezTo>
                    <a:pt x="6192" y="11367"/>
                    <a:pt x="7762" y="11935"/>
                    <a:pt x="9212" y="11935"/>
                  </a:cubicBezTo>
                  <a:cubicBezTo>
                    <a:pt x="9735" y="11935"/>
                    <a:pt x="10242" y="11861"/>
                    <a:pt x="10700" y="11689"/>
                  </a:cubicBezTo>
                  <a:cubicBezTo>
                    <a:pt x="12423" y="11038"/>
                    <a:pt x="13691" y="6258"/>
                    <a:pt x="13691" y="4307"/>
                  </a:cubicBezTo>
                  <a:cubicBezTo>
                    <a:pt x="13691" y="2388"/>
                    <a:pt x="13464" y="1120"/>
                    <a:pt x="12944" y="469"/>
                  </a:cubicBezTo>
                  <a:cubicBezTo>
                    <a:pt x="12670" y="127"/>
                    <a:pt x="12387" y="1"/>
                    <a:pt x="12100" y="1"/>
                  </a:cubicBezTo>
                  <a:close/>
                </a:path>
              </a:pathLst>
            </a:custGeom>
            <a:solidFill>
              <a:srgbClr val="FFFFFF"/>
            </a:solid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a:off x="6101888" y="2476407"/>
              <a:ext cx="45696" cy="31703"/>
            </a:xfrm>
            <a:custGeom>
              <a:avLst/>
              <a:gdLst/>
              <a:ahLst/>
              <a:cxnLst/>
              <a:rect l="l" t="t" r="r" b="b"/>
              <a:pathLst>
                <a:path w="1594" h="1106" fill="none" extrusionOk="0">
                  <a:moveTo>
                    <a:pt x="1594" y="0"/>
                  </a:moveTo>
                  <a:cubicBezTo>
                    <a:pt x="1594" y="0"/>
                    <a:pt x="716" y="1106"/>
                    <a:pt x="0" y="1106"/>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a:off x="5994679" y="2440061"/>
              <a:ext cx="45696" cy="23333"/>
            </a:xfrm>
            <a:custGeom>
              <a:avLst/>
              <a:gdLst/>
              <a:ahLst/>
              <a:cxnLst/>
              <a:rect l="l" t="t" r="r" b="b"/>
              <a:pathLst>
                <a:path w="1594" h="814" fill="none" extrusionOk="0">
                  <a:moveTo>
                    <a:pt x="1594" y="0"/>
                  </a:moveTo>
                  <a:cubicBezTo>
                    <a:pt x="1594" y="0"/>
                    <a:pt x="878" y="813"/>
                    <a:pt x="0" y="748"/>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6089762" y="2385971"/>
              <a:ext cx="39188" cy="31732"/>
            </a:xfrm>
            <a:custGeom>
              <a:avLst/>
              <a:gdLst/>
              <a:ahLst/>
              <a:cxnLst/>
              <a:rect l="l" t="t" r="r" b="b"/>
              <a:pathLst>
                <a:path w="1367" h="1107" fill="none" extrusionOk="0">
                  <a:moveTo>
                    <a:pt x="1366" y="1"/>
                  </a:moveTo>
                  <a:cubicBezTo>
                    <a:pt x="1366" y="1"/>
                    <a:pt x="846" y="976"/>
                    <a:pt x="0" y="1107"/>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5966702" y="2389697"/>
              <a:ext cx="59714" cy="45721"/>
            </a:xfrm>
            <a:custGeom>
              <a:avLst/>
              <a:gdLst/>
              <a:ahLst/>
              <a:cxnLst/>
              <a:rect l="l" t="t" r="r" b="b"/>
              <a:pathLst>
                <a:path w="2083" h="1595" fill="none" extrusionOk="0">
                  <a:moveTo>
                    <a:pt x="2082" y="1"/>
                  </a:moveTo>
                  <a:cubicBezTo>
                    <a:pt x="1139" y="99"/>
                    <a:pt x="359" y="716"/>
                    <a:pt x="1" y="1594"/>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6075774" y="2344981"/>
              <a:ext cx="34516" cy="27060"/>
            </a:xfrm>
            <a:custGeom>
              <a:avLst/>
              <a:gdLst/>
              <a:ahLst/>
              <a:cxnLst/>
              <a:rect l="l" t="t" r="r" b="b"/>
              <a:pathLst>
                <a:path w="1204" h="944" fill="none" extrusionOk="0">
                  <a:moveTo>
                    <a:pt x="1" y="943"/>
                  </a:moveTo>
                  <a:cubicBezTo>
                    <a:pt x="131" y="390"/>
                    <a:pt x="651" y="0"/>
                    <a:pt x="1204" y="65"/>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a:off x="6093489" y="2440061"/>
              <a:ext cx="20526" cy="31703"/>
            </a:xfrm>
            <a:custGeom>
              <a:avLst/>
              <a:gdLst/>
              <a:ahLst/>
              <a:cxnLst/>
              <a:rect l="l" t="t" r="r" b="b"/>
              <a:pathLst>
                <a:path w="716" h="1106" fill="none" extrusionOk="0">
                  <a:moveTo>
                    <a:pt x="553" y="0"/>
                  </a:moveTo>
                  <a:cubicBezTo>
                    <a:pt x="716" y="455"/>
                    <a:pt x="488" y="943"/>
                    <a:pt x="0" y="1106"/>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a:off x="6221195" y="2554594"/>
              <a:ext cx="57582" cy="76622"/>
            </a:xfrm>
            <a:custGeom>
              <a:avLst/>
              <a:gdLst/>
              <a:ahLst/>
              <a:cxnLst/>
              <a:rect l="l" t="t" r="r" b="b"/>
              <a:pathLst>
                <a:path w="1497" h="1992" extrusionOk="0">
                  <a:moveTo>
                    <a:pt x="554" y="1"/>
                  </a:moveTo>
                  <a:cubicBezTo>
                    <a:pt x="554" y="196"/>
                    <a:pt x="1" y="391"/>
                    <a:pt x="66" y="1107"/>
                  </a:cubicBezTo>
                  <a:cubicBezTo>
                    <a:pt x="117" y="1670"/>
                    <a:pt x="390" y="1991"/>
                    <a:pt x="726" y="1991"/>
                  </a:cubicBezTo>
                  <a:cubicBezTo>
                    <a:pt x="817" y="1991"/>
                    <a:pt x="912" y="1968"/>
                    <a:pt x="1009" y="1920"/>
                  </a:cubicBezTo>
                  <a:cubicBezTo>
                    <a:pt x="1497" y="1724"/>
                    <a:pt x="944" y="814"/>
                    <a:pt x="944" y="814"/>
                  </a:cubicBezTo>
                  <a:lnTo>
                    <a:pt x="554" y="1"/>
                  </a:lnTo>
                  <a:close/>
                </a:path>
              </a:pathLst>
            </a:custGeom>
            <a:solidFill>
              <a:srgbClr val="FFFFFF"/>
            </a:solid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6234966" y="2455547"/>
              <a:ext cx="462849" cy="180632"/>
            </a:xfrm>
            <a:custGeom>
              <a:avLst/>
              <a:gdLst/>
              <a:ahLst/>
              <a:cxnLst/>
              <a:rect l="l" t="t" r="r" b="b"/>
              <a:pathLst>
                <a:path w="12033" h="4696" extrusionOk="0">
                  <a:moveTo>
                    <a:pt x="8115" y="1"/>
                  </a:moveTo>
                  <a:cubicBezTo>
                    <a:pt x="6958" y="1"/>
                    <a:pt x="5822" y="300"/>
                    <a:pt x="5822" y="300"/>
                  </a:cubicBezTo>
                  <a:cubicBezTo>
                    <a:pt x="5822" y="300"/>
                    <a:pt x="4356" y="423"/>
                    <a:pt x="3129" y="423"/>
                  </a:cubicBezTo>
                  <a:cubicBezTo>
                    <a:pt x="2691" y="423"/>
                    <a:pt x="2284" y="407"/>
                    <a:pt x="1984" y="365"/>
                  </a:cubicBezTo>
                  <a:cubicBezTo>
                    <a:pt x="1887" y="350"/>
                    <a:pt x="1792" y="344"/>
                    <a:pt x="1700" y="344"/>
                  </a:cubicBezTo>
                  <a:cubicBezTo>
                    <a:pt x="732" y="344"/>
                    <a:pt x="6" y="1078"/>
                    <a:pt x="66" y="1730"/>
                  </a:cubicBezTo>
                  <a:cubicBezTo>
                    <a:pt x="163" y="2446"/>
                    <a:pt x="1" y="3552"/>
                    <a:pt x="651" y="3877"/>
                  </a:cubicBezTo>
                  <a:cubicBezTo>
                    <a:pt x="960" y="4039"/>
                    <a:pt x="1399" y="4080"/>
                    <a:pt x="1797" y="4080"/>
                  </a:cubicBezTo>
                  <a:cubicBezTo>
                    <a:pt x="2196" y="4080"/>
                    <a:pt x="2553" y="4039"/>
                    <a:pt x="2700" y="4039"/>
                  </a:cubicBezTo>
                  <a:cubicBezTo>
                    <a:pt x="3025" y="4039"/>
                    <a:pt x="3838" y="3161"/>
                    <a:pt x="3838" y="3161"/>
                  </a:cubicBezTo>
                  <a:cubicBezTo>
                    <a:pt x="3838" y="3161"/>
                    <a:pt x="4065" y="3389"/>
                    <a:pt x="6309" y="4039"/>
                  </a:cubicBezTo>
                  <a:cubicBezTo>
                    <a:pt x="7468" y="4363"/>
                    <a:pt x="8547" y="4696"/>
                    <a:pt x="9428" y="4696"/>
                  </a:cubicBezTo>
                  <a:cubicBezTo>
                    <a:pt x="10228" y="4696"/>
                    <a:pt x="10865" y="4421"/>
                    <a:pt x="11252" y="3617"/>
                  </a:cubicBezTo>
                  <a:cubicBezTo>
                    <a:pt x="12033" y="1958"/>
                    <a:pt x="10992" y="917"/>
                    <a:pt x="9659" y="267"/>
                  </a:cubicBezTo>
                  <a:cubicBezTo>
                    <a:pt x="9219" y="68"/>
                    <a:pt x="8665" y="1"/>
                    <a:pt x="8115" y="1"/>
                  </a:cubicBezTo>
                  <a:close/>
                </a:path>
              </a:pathLst>
            </a:custGeom>
            <a:solidFill>
              <a:srgbClr val="FFFFFF"/>
            </a:solid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a:off x="6257468" y="2503320"/>
              <a:ext cx="22579" cy="98855"/>
            </a:xfrm>
            <a:custGeom>
              <a:avLst/>
              <a:gdLst/>
              <a:ahLst/>
              <a:cxnLst/>
              <a:rect l="l" t="t" r="r" b="b"/>
              <a:pathLst>
                <a:path w="587" h="2570" fill="none" extrusionOk="0">
                  <a:moveTo>
                    <a:pt x="359" y="1"/>
                  </a:moveTo>
                  <a:cubicBezTo>
                    <a:pt x="359" y="1"/>
                    <a:pt x="1" y="1822"/>
                    <a:pt x="586" y="2570"/>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a:off x="6287508" y="2503320"/>
              <a:ext cx="23810" cy="101355"/>
            </a:xfrm>
            <a:custGeom>
              <a:avLst/>
              <a:gdLst/>
              <a:ahLst/>
              <a:cxnLst/>
              <a:rect l="l" t="t" r="r" b="b"/>
              <a:pathLst>
                <a:path w="619" h="2635" fill="none" extrusionOk="0">
                  <a:moveTo>
                    <a:pt x="488" y="1"/>
                  </a:moveTo>
                  <a:cubicBezTo>
                    <a:pt x="488" y="1"/>
                    <a:pt x="0" y="1952"/>
                    <a:pt x="618" y="2635"/>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p:nvPr/>
          </p:nvSpPr>
          <p:spPr>
            <a:xfrm>
              <a:off x="6321281" y="2510821"/>
              <a:ext cx="22540" cy="100124"/>
            </a:xfrm>
            <a:custGeom>
              <a:avLst/>
              <a:gdLst/>
              <a:ahLst/>
              <a:cxnLst/>
              <a:rect l="l" t="t" r="r" b="b"/>
              <a:pathLst>
                <a:path w="586" h="2603" fill="none" extrusionOk="0">
                  <a:moveTo>
                    <a:pt x="586" y="1"/>
                  </a:moveTo>
                  <a:cubicBezTo>
                    <a:pt x="586" y="1"/>
                    <a:pt x="0" y="1627"/>
                    <a:pt x="456" y="2602"/>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0"/>
            <p:cNvSpPr/>
            <p:nvPr/>
          </p:nvSpPr>
          <p:spPr>
            <a:xfrm>
              <a:off x="6502642" y="1945081"/>
              <a:ext cx="1159604" cy="1452785"/>
            </a:xfrm>
            <a:custGeom>
              <a:avLst/>
              <a:gdLst/>
              <a:ahLst/>
              <a:cxnLst/>
              <a:rect l="l" t="t" r="r" b="b"/>
              <a:pathLst>
                <a:path w="30147" h="37769" extrusionOk="0">
                  <a:moveTo>
                    <a:pt x="22051" y="1"/>
                  </a:moveTo>
                  <a:cubicBezTo>
                    <a:pt x="21921" y="1"/>
                    <a:pt x="21790" y="4"/>
                    <a:pt x="21659" y="10"/>
                  </a:cubicBezTo>
                  <a:lnTo>
                    <a:pt x="18927" y="6904"/>
                  </a:lnTo>
                  <a:lnTo>
                    <a:pt x="22439" y="26611"/>
                  </a:lnTo>
                  <a:cubicBezTo>
                    <a:pt x="22439" y="26611"/>
                    <a:pt x="21171" y="26904"/>
                    <a:pt x="16521" y="29147"/>
                  </a:cubicBezTo>
                  <a:cubicBezTo>
                    <a:pt x="11870" y="31391"/>
                    <a:pt x="6570" y="33830"/>
                    <a:pt x="4814" y="34123"/>
                  </a:cubicBezTo>
                  <a:cubicBezTo>
                    <a:pt x="4348" y="34202"/>
                    <a:pt x="3901" y="34227"/>
                    <a:pt x="3487" y="34227"/>
                  </a:cubicBezTo>
                  <a:cubicBezTo>
                    <a:pt x="2817" y="34227"/>
                    <a:pt x="2233" y="34162"/>
                    <a:pt x="1797" y="34162"/>
                  </a:cubicBezTo>
                  <a:cubicBezTo>
                    <a:pt x="1506" y="34162"/>
                    <a:pt x="1281" y="34191"/>
                    <a:pt x="1139" y="34286"/>
                  </a:cubicBezTo>
                  <a:cubicBezTo>
                    <a:pt x="651" y="34611"/>
                    <a:pt x="1" y="36855"/>
                    <a:pt x="3871" y="37668"/>
                  </a:cubicBezTo>
                  <a:cubicBezTo>
                    <a:pt x="4209" y="37736"/>
                    <a:pt x="4634" y="37768"/>
                    <a:pt x="5129" y="37768"/>
                  </a:cubicBezTo>
                  <a:cubicBezTo>
                    <a:pt x="10248" y="37768"/>
                    <a:pt x="22912" y="34391"/>
                    <a:pt x="26114" y="33798"/>
                  </a:cubicBezTo>
                  <a:cubicBezTo>
                    <a:pt x="29659" y="33147"/>
                    <a:pt x="29821" y="31717"/>
                    <a:pt x="29984" y="30286"/>
                  </a:cubicBezTo>
                  <a:cubicBezTo>
                    <a:pt x="30146" y="28822"/>
                    <a:pt x="29008" y="8172"/>
                    <a:pt x="28065" y="4628"/>
                  </a:cubicBezTo>
                  <a:cubicBezTo>
                    <a:pt x="27135" y="1280"/>
                    <a:pt x="24699" y="1"/>
                    <a:pt x="22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a:off x="6502642" y="1940427"/>
              <a:ext cx="1159604" cy="1483595"/>
            </a:xfrm>
            <a:custGeom>
              <a:avLst/>
              <a:gdLst/>
              <a:ahLst/>
              <a:cxnLst/>
              <a:rect l="l" t="t" r="r" b="b"/>
              <a:pathLst>
                <a:path w="30147" h="38570" fill="none" extrusionOk="0">
                  <a:moveTo>
                    <a:pt x="18927" y="7025"/>
                  </a:moveTo>
                  <a:lnTo>
                    <a:pt x="22439" y="26732"/>
                  </a:lnTo>
                  <a:cubicBezTo>
                    <a:pt x="22439" y="26732"/>
                    <a:pt x="21171" y="27025"/>
                    <a:pt x="16521" y="29268"/>
                  </a:cubicBezTo>
                  <a:cubicBezTo>
                    <a:pt x="11870" y="31512"/>
                    <a:pt x="6570" y="33951"/>
                    <a:pt x="4814" y="34244"/>
                  </a:cubicBezTo>
                  <a:cubicBezTo>
                    <a:pt x="3090" y="34537"/>
                    <a:pt x="1627" y="34081"/>
                    <a:pt x="1139" y="34407"/>
                  </a:cubicBezTo>
                  <a:cubicBezTo>
                    <a:pt x="651" y="34732"/>
                    <a:pt x="1" y="36976"/>
                    <a:pt x="3871" y="37789"/>
                  </a:cubicBezTo>
                  <a:cubicBezTo>
                    <a:pt x="7708" y="38569"/>
                    <a:pt x="22602" y="34569"/>
                    <a:pt x="26114" y="33919"/>
                  </a:cubicBezTo>
                  <a:cubicBezTo>
                    <a:pt x="29659" y="33268"/>
                    <a:pt x="29821" y="31838"/>
                    <a:pt x="29984" y="30407"/>
                  </a:cubicBezTo>
                  <a:cubicBezTo>
                    <a:pt x="30146" y="28943"/>
                    <a:pt x="29008" y="8293"/>
                    <a:pt x="28065" y="4749"/>
                  </a:cubicBezTo>
                  <a:cubicBezTo>
                    <a:pt x="27090" y="1237"/>
                    <a:pt x="24455" y="1"/>
                    <a:pt x="21659" y="131"/>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6286239" y="2874736"/>
              <a:ext cx="744682" cy="395766"/>
            </a:xfrm>
            <a:custGeom>
              <a:avLst/>
              <a:gdLst/>
              <a:ahLst/>
              <a:cxnLst/>
              <a:rect l="l" t="t" r="r" b="b"/>
              <a:pathLst>
                <a:path w="19360" h="10289" extrusionOk="0">
                  <a:moveTo>
                    <a:pt x="8081" y="1"/>
                  </a:moveTo>
                  <a:cubicBezTo>
                    <a:pt x="5607" y="1"/>
                    <a:pt x="2895" y="3060"/>
                    <a:pt x="2895" y="3060"/>
                  </a:cubicBezTo>
                  <a:lnTo>
                    <a:pt x="1" y="5791"/>
                  </a:lnTo>
                  <a:cubicBezTo>
                    <a:pt x="376" y="8385"/>
                    <a:pt x="2583" y="10289"/>
                    <a:pt x="5150" y="10289"/>
                  </a:cubicBezTo>
                  <a:cubicBezTo>
                    <a:pt x="5254" y="10289"/>
                    <a:pt x="5359" y="10285"/>
                    <a:pt x="5464" y="10279"/>
                  </a:cubicBezTo>
                  <a:cubicBezTo>
                    <a:pt x="8749" y="10214"/>
                    <a:pt x="9204" y="6637"/>
                    <a:pt x="9204" y="6637"/>
                  </a:cubicBezTo>
                  <a:cubicBezTo>
                    <a:pt x="9204" y="6637"/>
                    <a:pt x="11090" y="8133"/>
                    <a:pt x="12651" y="8491"/>
                  </a:cubicBezTo>
                  <a:cubicBezTo>
                    <a:pt x="13562" y="8686"/>
                    <a:pt x="14179" y="9564"/>
                    <a:pt x="14895" y="9564"/>
                  </a:cubicBezTo>
                  <a:cubicBezTo>
                    <a:pt x="16261" y="9564"/>
                    <a:pt x="16716" y="8198"/>
                    <a:pt x="17269" y="7743"/>
                  </a:cubicBezTo>
                  <a:cubicBezTo>
                    <a:pt x="17789" y="7287"/>
                    <a:pt x="18992" y="7320"/>
                    <a:pt x="19220" y="5564"/>
                  </a:cubicBezTo>
                  <a:cubicBezTo>
                    <a:pt x="19360" y="4486"/>
                    <a:pt x="18899" y="4229"/>
                    <a:pt x="18304" y="4229"/>
                  </a:cubicBezTo>
                  <a:cubicBezTo>
                    <a:pt x="17930" y="4229"/>
                    <a:pt x="17503" y="4330"/>
                    <a:pt x="17139" y="4393"/>
                  </a:cubicBezTo>
                  <a:cubicBezTo>
                    <a:pt x="16228" y="4556"/>
                    <a:pt x="14797" y="5629"/>
                    <a:pt x="14797" y="5629"/>
                  </a:cubicBezTo>
                  <a:cubicBezTo>
                    <a:pt x="14797" y="5629"/>
                    <a:pt x="14792" y="5638"/>
                    <a:pt x="14778" y="5638"/>
                  </a:cubicBezTo>
                  <a:cubicBezTo>
                    <a:pt x="14733" y="5638"/>
                    <a:pt x="14594" y="5542"/>
                    <a:pt x="14244" y="4718"/>
                  </a:cubicBezTo>
                  <a:cubicBezTo>
                    <a:pt x="13789" y="3645"/>
                    <a:pt x="10732" y="68"/>
                    <a:pt x="8196" y="3"/>
                  </a:cubicBezTo>
                  <a:cubicBezTo>
                    <a:pt x="8158" y="1"/>
                    <a:pt x="8119" y="1"/>
                    <a:pt x="8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p:nvPr/>
          </p:nvSpPr>
          <p:spPr>
            <a:xfrm>
              <a:off x="6286239" y="2871082"/>
              <a:ext cx="748067" cy="405306"/>
            </a:xfrm>
            <a:custGeom>
              <a:avLst/>
              <a:gdLst/>
              <a:ahLst/>
              <a:cxnLst/>
              <a:rect l="l" t="t" r="r" b="b"/>
              <a:pathLst>
                <a:path w="19448" h="10537" fill="none" extrusionOk="0">
                  <a:moveTo>
                    <a:pt x="2895" y="3155"/>
                  </a:moveTo>
                  <a:cubicBezTo>
                    <a:pt x="2895" y="3155"/>
                    <a:pt x="5692" y="0"/>
                    <a:pt x="8196" y="98"/>
                  </a:cubicBezTo>
                  <a:cubicBezTo>
                    <a:pt x="10732" y="163"/>
                    <a:pt x="13789" y="3740"/>
                    <a:pt x="14244" y="4813"/>
                  </a:cubicBezTo>
                  <a:cubicBezTo>
                    <a:pt x="14700" y="5886"/>
                    <a:pt x="14797" y="5724"/>
                    <a:pt x="14797" y="5724"/>
                  </a:cubicBezTo>
                  <a:cubicBezTo>
                    <a:pt x="14797" y="5724"/>
                    <a:pt x="16228" y="4651"/>
                    <a:pt x="17139" y="4488"/>
                  </a:cubicBezTo>
                  <a:cubicBezTo>
                    <a:pt x="18082" y="4326"/>
                    <a:pt x="19448" y="3903"/>
                    <a:pt x="19220" y="5659"/>
                  </a:cubicBezTo>
                  <a:cubicBezTo>
                    <a:pt x="18992" y="7415"/>
                    <a:pt x="17789" y="7382"/>
                    <a:pt x="17269" y="7838"/>
                  </a:cubicBezTo>
                  <a:cubicBezTo>
                    <a:pt x="16716" y="8293"/>
                    <a:pt x="16261" y="9659"/>
                    <a:pt x="14895" y="9659"/>
                  </a:cubicBezTo>
                  <a:cubicBezTo>
                    <a:pt x="14179" y="9659"/>
                    <a:pt x="13562" y="8781"/>
                    <a:pt x="12651" y="8586"/>
                  </a:cubicBezTo>
                  <a:cubicBezTo>
                    <a:pt x="11090" y="8228"/>
                    <a:pt x="9204" y="6732"/>
                    <a:pt x="9204" y="6732"/>
                  </a:cubicBezTo>
                  <a:cubicBezTo>
                    <a:pt x="9204" y="6732"/>
                    <a:pt x="8749" y="10309"/>
                    <a:pt x="5464" y="10374"/>
                  </a:cubicBezTo>
                  <a:cubicBezTo>
                    <a:pt x="2765" y="10537"/>
                    <a:pt x="391" y="8586"/>
                    <a:pt x="1" y="5886"/>
                  </a:cubicBezTo>
                </a:path>
              </a:pathLst>
            </a:custGeom>
            <a:noFill/>
            <a:ln w="10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a:off x="6959218" y="3094985"/>
              <a:ext cx="51312" cy="31311"/>
            </a:xfrm>
            <a:custGeom>
              <a:avLst/>
              <a:gdLst/>
              <a:ahLst/>
              <a:cxnLst/>
              <a:rect l="l" t="t" r="r" b="b"/>
              <a:pathLst>
                <a:path w="1334" h="814" fill="none" extrusionOk="0">
                  <a:moveTo>
                    <a:pt x="0" y="813"/>
                  </a:moveTo>
                  <a:cubicBezTo>
                    <a:pt x="0" y="813"/>
                    <a:pt x="1106" y="0"/>
                    <a:pt x="1334" y="521"/>
                  </a:cubicBezTo>
                </a:path>
              </a:pathLst>
            </a:custGeom>
            <a:noFill/>
            <a:ln w="10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6957949" y="3071214"/>
              <a:ext cx="67583" cy="17540"/>
            </a:xfrm>
            <a:custGeom>
              <a:avLst/>
              <a:gdLst/>
              <a:ahLst/>
              <a:cxnLst/>
              <a:rect l="l" t="t" r="r" b="b"/>
              <a:pathLst>
                <a:path w="1757" h="456" fill="none" extrusionOk="0">
                  <a:moveTo>
                    <a:pt x="1" y="456"/>
                  </a:moveTo>
                  <a:cubicBezTo>
                    <a:pt x="1" y="456"/>
                    <a:pt x="976" y="1"/>
                    <a:pt x="1757" y="456"/>
                  </a:cubicBezTo>
                </a:path>
              </a:pathLst>
            </a:custGeom>
            <a:noFill/>
            <a:ln w="10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a:off x="6960449" y="3044942"/>
              <a:ext cx="65083" cy="17540"/>
            </a:xfrm>
            <a:custGeom>
              <a:avLst/>
              <a:gdLst/>
              <a:ahLst/>
              <a:cxnLst/>
              <a:rect l="l" t="t" r="r" b="b"/>
              <a:pathLst>
                <a:path w="1692" h="456" fill="none" extrusionOk="0">
                  <a:moveTo>
                    <a:pt x="1" y="293"/>
                  </a:moveTo>
                  <a:cubicBezTo>
                    <a:pt x="1" y="293"/>
                    <a:pt x="1139" y="1"/>
                    <a:pt x="1692" y="456"/>
                  </a:cubicBezTo>
                </a:path>
              </a:pathLst>
            </a:custGeom>
            <a:noFill/>
            <a:ln w="10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6358784" y="710785"/>
              <a:ext cx="1484826" cy="1965600"/>
            </a:xfrm>
            <a:custGeom>
              <a:avLst/>
              <a:gdLst/>
              <a:ahLst/>
              <a:cxnLst/>
              <a:rect l="l" t="t" r="r" b="b"/>
              <a:pathLst>
                <a:path w="38602" h="51101" extrusionOk="0">
                  <a:moveTo>
                    <a:pt x="11356" y="0"/>
                  </a:moveTo>
                  <a:cubicBezTo>
                    <a:pt x="8896" y="0"/>
                    <a:pt x="6579" y="567"/>
                    <a:pt x="5237" y="2083"/>
                  </a:cubicBezTo>
                  <a:cubicBezTo>
                    <a:pt x="5237" y="2083"/>
                    <a:pt x="3350" y="3807"/>
                    <a:pt x="2993" y="5205"/>
                  </a:cubicBezTo>
                  <a:lnTo>
                    <a:pt x="1" y="11677"/>
                  </a:lnTo>
                  <a:cubicBezTo>
                    <a:pt x="1" y="11677"/>
                    <a:pt x="1237" y="15677"/>
                    <a:pt x="4489" y="16262"/>
                  </a:cubicBezTo>
                  <a:cubicBezTo>
                    <a:pt x="5112" y="16375"/>
                    <a:pt x="5757" y="16414"/>
                    <a:pt x="6399" y="16414"/>
                  </a:cubicBezTo>
                  <a:cubicBezTo>
                    <a:pt x="7811" y="16414"/>
                    <a:pt x="9206" y="16226"/>
                    <a:pt x="10312" y="16226"/>
                  </a:cubicBezTo>
                  <a:cubicBezTo>
                    <a:pt x="11300" y="16226"/>
                    <a:pt x="12057" y="16376"/>
                    <a:pt x="12391" y="16945"/>
                  </a:cubicBezTo>
                  <a:cubicBezTo>
                    <a:pt x="13301" y="18473"/>
                    <a:pt x="14927" y="21433"/>
                    <a:pt x="16586" y="22083"/>
                  </a:cubicBezTo>
                  <a:cubicBezTo>
                    <a:pt x="16586" y="22083"/>
                    <a:pt x="15188" y="25758"/>
                    <a:pt x="16131" y="28489"/>
                  </a:cubicBezTo>
                  <a:cubicBezTo>
                    <a:pt x="17041" y="31221"/>
                    <a:pt x="20716" y="32912"/>
                    <a:pt x="21139" y="33725"/>
                  </a:cubicBezTo>
                  <a:cubicBezTo>
                    <a:pt x="21594" y="34538"/>
                    <a:pt x="19675" y="35579"/>
                    <a:pt x="19285" y="40587"/>
                  </a:cubicBezTo>
                  <a:cubicBezTo>
                    <a:pt x="18895" y="45595"/>
                    <a:pt x="20683" y="48847"/>
                    <a:pt x="22830" y="50440"/>
                  </a:cubicBezTo>
                  <a:cubicBezTo>
                    <a:pt x="23481" y="50931"/>
                    <a:pt x="24284" y="51101"/>
                    <a:pt x="25083" y="51101"/>
                  </a:cubicBezTo>
                  <a:cubicBezTo>
                    <a:pt x="26876" y="51101"/>
                    <a:pt x="28651" y="50245"/>
                    <a:pt x="28651" y="50245"/>
                  </a:cubicBezTo>
                  <a:cubicBezTo>
                    <a:pt x="28651" y="50245"/>
                    <a:pt x="26114" y="49074"/>
                    <a:pt x="27675" y="46668"/>
                  </a:cubicBezTo>
                  <a:cubicBezTo>
                    <a:pt x="29269" y="44261"/>
                    <a:pt x="36195" y="44034"/>
                    <a:pt x="36423" y="38765"/>
                  </a:cubicBezTo>
                  <a:cubicBezTo>
                    <a:pt x="36683" y="33465"/>
                    <a:pt x="34277" y="31741"/>
                    <a:pt x="34504" y="31058"/>
                  </a:cubicBezTo>
                  <a:cubicBezTo>
                    <a:pt x="34764" y="30343"/>
                    <a:pt x="38602" y="29237"/>
                    <a:pt x="37626" y="24424"/>
                  </a:cubicBezTo>
                  <a:cubicBezTo>
                    <a:pt x="36618" y="19611"/>
                    <a:pt x="29496" y="18343"/>
                    <a:pt x="28748" y="16392"/>
                  </a:cubicBezTo>
                  <a:cubicBezTo>
                    <a:pt x="26765" y="11351"/>
                    <a:pt x="24748" y="4750"/>
                    <a:pt x="19643" y="1921"/>
                  </a:cubicBezTo>
                  <a:cubicBezTo>
                    <a:pt x="17744" y="890"/>
                    <a:pt x="14438" y="0"/>
                    <a:pt x="11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6358784" y="659550"/>
              <a:ext cx="1484826" cy="2052723"/>
            </a:xfrm>
            <a:custGeom>
              <a:avLst/>
              <a:gdLst/>
              <a:ahLst/>
              <a:cxnLst/>
              <a:rect l="l" t="t" r="r" b="b"/>
              <a:pathLst>
                <a:path w="38602" h="53366" fill="none" extrusionOk="0">
                  <a:moveTo>
                    <a:pt x="1" y="13009"/>
                  </a:moveTo>
                  <a:cubicBezTo>
                    <a:pt x="1" y="13009"/>
                    <a:pt x="1237" y="17009"/>
                    <a:pt x="4489" y="17594"/>
                  </a:cubicBezTo>
                  <a:cubicBezTo>
                    <a:pt x="7708" y="18179"/>
                    <a:pt x="11513" y="16781"/>
                    <a:pt x="12391" y="18277"/>
                  </a:cubicBezTo>
                  <a:cubicBezTo>
                    <a:pt x="13301" y="19805"/>
                    <a:pt x="14927" y="22765"/>
                    <a:pt x="16586" y="23415"/>
                  </a:cubicBezTo>
                  <a:cubicBezTo>
                    <a:pt x="16586" y="23415"/>
                    <a:pt x="15188" y="27090"/>
                    <a:pt x="16131" y="29821"/>
                  </a:cubicBezTo>
                  <a:cubicBezTo>
                    <a:pt x="17041" y="32553"/>
                    <a:pt x="20716" y="34244"/>
                    <a:pt x="21139" y="35057"/>
                  </a:cubicBezTo>
                  <a:cubicBezTo>
                    <a:pt x="21594" y="35870"/>
                    <a:pt x="19675" y="36911"/>
                    <a:pt x="19285" y="41919"/>
                  </a:cubicBezTo>
                  <a:cubicBezTo>
                    <a:pt x="18895" y="46927"/>
                    <a:pt x="20683" y="50179"/>
                    <a:pt x="22830" y="51772"/>
                  </a:cubicBezTo>
                  <a:cubicBezTo>
                    <a:pt x="24944" y="53365"/>
                    <a:pt x="28651" y="51577"/>
                    <a:pt x="28651" y="51577"/>
                  </a:cubicBezTo>
                  <a:cubicBezTo>
                    <a:pt x="28651" y="51577"/>
                    <a:pt x="26114" y="50406"/>
                    <a:pt x="27675" y="48000"/>
                  </a:cubicBezTo>
                  <a:cubicBezTo>
                    <a:pt x="29269" y="45593"/>
                    <a:pt x="36195" y="45366"/>
                    <a:pt x="36423" y="40097"/>
                  </a:cubicBezTo>
                  <a:cubicBezTo>
                    <a:pt x="36683" y="34797"/>
                    <a:pt x="34277" y="33073"/>
                    <a:pt x="34504" y="32390"/>
                  </a:cubicBezTo>
                  <a:cubicBezTo>
                    <a:pt x="34764" y="31675"/>
                    <a:pt x="38602" y="30569"/>
                    <a:pt x="37626" y="25756"/>
                  </a:cubicBezTo>
                  <a:cubicBezTo>
                    <a:pt x="36618" y="20943"/>
                    <a:pt x="29496" y="19675"/>
                    <a:pt x="28748" y="17724"/>
                  </a:cubicBezTo>
                  <a:cubicBezTo>
                    <a:pt x="26765" y="12683"/>
                    <a:pt x="24748" y="6082"/>
                    <a:pt x="19643" y="3253"/>
                  </a:cubicBezTo>
                  <a:cubicBezTo>
                    <a:pt x="16228" y="1399"/>
                    <a:pt x="8261" y="1"/>
                    <a:pt x="5237" y="3415"/>
                  </a:cubicBezTo>
                  <a:cubicBezTo>
                    <a:pt x="5237" y="3415"/>
                    <a:pt x="3350" y="5139"/>
                    <a:pt x="2993" y="6537"/>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6180692" y="2992784"/>
              <a:ext cx="490852" cy="401190"/>
            </a:xfrm>
            <a:custGeom>
              <a:avLst/>
              <a:gdLst/>
              <a:ahLst/>
              <a:cxnLst/>
              <a:rect l="l" t="t" r="r" b="b"/>
              <a:pathLst>
                <a:path w="12761" h="10430" extrusionOk="0">
                  <a:moveTo>
                    <a:pt x="2414" y="0"/>
                  </a:moveTo>
                  <a:cubicBezTo>
                    <a:pt x="2346" y="0"/>
                    <a:pt x="2294" y="37"/>
                    <a:pt x="2257" y="121"/>
                  </a:cubicBezTo>
                  <a:cubicBezTo>
                    <a:pt x="1932" y="706"/>
                    <a:pt x="2094" y="1422"/>
                    <a:pt x="2582" y="1812"/>
                  </a:cubicBezTo>
                  <a:cubicBezTo>
                    <a:pt x="3200" y="2300"/>
                    <a:pt x="4046" y="2397"/>
                    <a:pt x="4338" y="2885"/>
                  </a:cubicBezTo>
                  <a:cubicBezTo>
                    <a:pt x="4631" y="3373"/>
                    <a:pt x="4794" y="3666"/>
                    <a:pt x="4794" y="3666"/>
                  </a:cubicBezTo>
                  <a:cubicBezTo>
                    <a:pt x="4794" y="3666"/>
                    <a:pt x="3200" y="2657"/>
                    <a:pt x="2712" y="2397"/>
                  </a:cubicBezTo>
                  <a:cubicBezTo>
                    <a:pt x="2225" y="2170"/>
                    <a:pt x="1151" y="966"/>
                    <a:pt x="761" y="316"/>
                  </a:cubicBezTo>
                  <a:cubicBezTo>
                    <a:pt x="639" y="127"/>
                    <a:pt x="516" y="48"/>
                    <a:pt x="411" y="48"/>
                  </a:cubicBezTo>
                  <a:cubicBezTo>
                    <a:pt x="153" y="48"/>
                    <a:pt x="0" y="523"/>
                    <a:pt x="208" y="1031"/>
                  </a:cubicBezTo>
                  <a:cubicBezTo>
                    <a:pt x="566" y="1877"/>
                    <a:pt x="859" y="2755"/>
                    <a:pt x="1119" y="3666"/>
                  </a:cubicBezTo>
                  <a:cubicBezTo>
                    <a:pt x="1281" y="4381"/>
                    <a:pt x="1314" y="5096"/>
                    <a:pt x="1574" y="5877"/>
                  </a:cubicBezTo>
                  <a:cubicBezTo>
                    <a:pt x="1834" y="6657"/>
                    <a:pt x="3688" y="7665"/>
                    <a:pt x="5249" y="8381"/>
                  </a:cubicBezTo>
                  <a:cubicBezTo>
                    <a:pt x="6777" y="9096"/>
                    <a:pt x="12468" y="10430"/>
                    <a:pt x="12761" y="10430"/>
                  </a:cubicBezTo>
                  <a:lnTo>
                    <a:pt x="11980" y="7178"/>
                  </a:lnTo>
                  <a:lnTo>
                    <a:pt x="9834" y="5454"/>
                  </a:lnTo>
                  <a:lnTo>
                    <a:pt x="7005" y="2657"/>
                  </a:lnTo>
                  <a:cubicBezTo>
                    <a:pt x="6289" y="1942"/>
                    <a:pt x="5704" y="1975"/>
                    <a:pt x="4501" y="1454"/>
                  </a:cubicBezTo>
                  <a:cubicBezTo>
                    <a:pt x="3519" y="990"/>
                    <a:pt x="2766" y="0"/>
                    <a:pt x="2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6177422" y="2977398"/>
              <a:ext cx="494121" cy="416576"/>
            </a:xfrm>
            <a:custGeom>
              <a:avLst/>
              <a:gdLst/>
              <a:ahLst/>
              <a:cxnLst/>
              <a:rect l="l" t="t" r="r" b="b"/>
              <a:pathLst>
                <a:path w="12846" h="10830" fill="none" extrusionOk="0">
                  <a:moveTo>
                    <a:pt x="12846" y="10830"/>
                  </a:moveTo>
                  <a:cubicBezTo>
                    <a:pt x="12553" y="10830"/>
                    <a:pt x="6862" y="9496"/>
                    <a:pt x="5334" y="8781"/>
                  </a:cubicBezTo>
                  <a:cubicBezTo>
                    <a:pt x="3773" y="8065"/>
                    <a:pt x="1919" y="7057"/>
                    <a:pt x="1659" y="6277"/>
                  </a:cubicBezTo>
                  <a:cubicBezTo>
                    <a:pt x="1399" y="5496"/>
                    <a:pt x="1366" y="4781"/>
                    <a:pt x="1204" y="4066"/>
                  </a:cubicBezTo>
                  <a:cubicBezTo>
                    <a:pt x="944" y="3155"/>
                    <a:pt x="651" y="2277"/>
                    <a:pt x="293" y="1431"/>
                  </a:cubicBezTo>
                  <a:cubicBezTo>
                    <a:pt x="1" y="716"/>
                    <a:pt x="423" y="66"/>
                    <a:pt x="846" y="716"/>
                  </a:cubicBezTo>
                  <a:cubicBezTo>
                    <a:pt x="1236" y="1366"/>
                    <a:pt x="2310" y="2570"/>
                    <a:pt x="2797" y="2797"/>
                  </a:cubicBezTo>
                  <a:cubicBezTo>
                    <a:pt x="3285" y="3057"/>
                    <a:pt x="4879" y="4066"/>
                    <a:pt x="4879" y="4066"/>
                  </a:cubicBezTo>
                  <a:cubicBezTo>
                    <a:pt x="4879" y="4066"/>
                    <a:pt x="4716" y="3773"/>
                    <a:pt x="4423" y="3285"/>
                  </a:cubicBezTo>
                  <a:cubicBezTo>
                    <a:pt x="4131" y="2797"/>
                    <a:pt x="3285" y="2700"/>
                    <a:pt x="2667" y="2212"/>
                  </a:cubicBezTo>
                  <a:cubicBezTo>
                    <a:pt x="2179" y="1822"/>
                    <a:pt x="2017" y="1106"/>
                    <a:pt x="2342" y="521"/>
                  </a:cubicBezTo>
                  <a:cubicBezTo>
                    <a:pt x="2570" y="1"/>
                    <a:pt x="3415" y="1301"/>
                    <a:pt x="4586" y="1854"/>
                  </a:cubicBezTo>
                  <a:cubicBezTo>
                    <a:pt x="5789" y="2375"/>
                    <a:pt x="6374" y="2342"/>
                    <a:pt x="7090" y="3057"/>
                  </a:cubicBezTo>
                  <a:lnTo>
                    <a:pt x="9919" y="5854"/>
                  </a:lnTo>
                  <a:lnTo>
                    <a:pt x="12065" y="7578"/>
                  </a:ln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6209964" y="3082484"/>
              <a:ext cx="96355" cy="93855"/>
            </a:xfrm>
            <a:custGeom>
              <a:avLst/>
              <a:gdLst/>
              <a:ahLst/>
              <a:cxnLst/>
              <a:rect l="l" t="t" r="r" b="b"/>
              <a:pathLst>
                <a:path w="2505" h="2440" fill="none" extrusionOk="0">
                  <a:moveTo>
                    <a:pt x="0" y="0"/>
                  </a:moveTo>
                  <a:cubicBezTo>
                    <a:pt x="293" y="553"/>
                    <a:pt x="651" y="1041"/>
                    <a:pt x="1073" y="1496"/>
                  </a:cubicBezTo>
                  <a:cubicBezTo>
                    <a:pt x="1496" y="1886"/>
                    <a:pt x="1984" y="2212"/>
                    <a:pt x="2504" y="2439"/>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6232465" y="3162529"/>
              <a:ext cx="62583" cy="55082"/>
            </a:xfrm>
            <a:custGeom>
              <a:avLst/>
              <a:gdLst/>
              <a:ahLst/>
              <a:cxnLst/>
              <a:rect l="l" t="t" r="r" b="b"/>
              <a:pathLst>
                <a:path w="1627" h="1432" fill="none" extrusionOk="0">
                  <a:moveTo>
                    <a:pt x="0" y="0"/>
                  </a:moveTo>
                  <a:cubicBezTo>
                    <a:pt x="0" y="0"/>
                    <a:pt x="293" y="716"/>
                    <a:pt x="1626" y="1431"/>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5904746" y="2655871"/>
              <a:ext cx="425308" cy="355686"/>
            </a:xfrm>
            <a:custGeom>
              <a:avLst/>
              <a:gdLst/>
              <a:ahLst/>
              <a:cxnLst/>
              <a:rect l="l" t="t" r="r" b="b"/>
              <a:pathLst>
                <a:path w="11057" h="9247" extrusionOk="0">
                  <a:moveTo>
                    <a:pt x="684" y="1"/>
                  </a:moveTo>
                  <a:cubicBezTo>
                    <a:pt x="600" y="1"/>
                    <a:pt x="553" y="2"/>
                    <a:pt x="553" y="2"/>
                  </a:cubicBezTo>
                  <a:lnTo>
                    <a:pt x="0" y="2864"/>
                  </a:lnTo>
                  <a:cubicBezTo>
                    <a:pt x="456" y="3254"/>
                    <a:pt x="586" y="4034"/>
                    <a:pt x="1724" y="5303"/>
                  </a:cubicBezTo>
                  <a:cubicBezTo>
                    <a:pt x="2862" y="6571"/>
                    <a:pt x="5073" y="9108"/>
                    <a:pt x="6114" y="9238"/>
                  </a:cubicBezTo>
                  <a:cubicBezTo>
                    <a:pt x="6160" y="9243"/>
                    <a:pt x="6209" y="9246"/>
                    <a:pt x="6261" y="9246"/>
                  </a:cubicBezTo>
                  <a:cubicBezTo>
                    <a:pt x="7394" y="9246"/>
                    <a:pt x="9945" y="7944"/>
                    <a:pt x="10504" y="7384"/>
                  </a:cubicBezTo>
                  <a:cubicBezTo>
                    <a:pt x="11057" y="6799"/>
                    <a:pt x="8520" y="5888"/>
                    <a:pt x="7838" y="5433"/>
                  </a:cubicBezTo>
                  <a:cubicBezTo>
                    <a:pt x="7317" y="5043"/>
                    <a:pt x="6797" y="4620"/>
                    <a:pt x="6342" y="4165"/>
                  </a:cubicBezTo>
                  <a:lnTo>
                    <a:pt x="6342" y="4165"/>
                  </a:lnTo>
                  <a:cubicBezTo>
                    <a:pt x="6342" y="4165"/>
                    <a:pt x="7007" y="4526"/>
                    <a:pt x="7585" y="4526"/>
                  </a:cubicBezTo>
                  <a:cubicBezTo>
                    <a:pt x="7874" y="4526"/>
                    <a:pt x="8141" y="4436"/>
                    <a:pt x="8293" y="4165"/>
                  </a:cubicBezTo>
                  <a:cubicBezTo>
                    <a:pt x="8748" y="3352"/>
                    <a:pt x="8163" y="3482"/>
                    <a:pt x="6667" y="2669"/>
                  </a:cubicBezTo>
                  <a:cubicBezTo>
                    <a:pt x="5171" y="1856"/>
                    <a:pt x="5724" y="1465"/>
                    <a:pt x="4195" y="685"/>
                  </a:cubicBezTo>
                  <a:cubicBezTo>
                    <a:pt x="2893" y="48"/>
                    <a:pt x="1167" y="1"/>
                    <a:pt x="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5904746" y="2653448"/>
              <a:ext cx="425308" cy="362763"/>
            </a:xfrm>
            <a:custGeom>
              <a:avLst/>
              <a:gdLst/>
              <a:ahLst/>
              <a:cxnLst/>
              <a:rect l="l" t="t" r="r" b="b"/>
              <a:pathLst>
                <a:path w="11057" h="9431" fill="none" extrusionOk="0">
                  <a:moveTo>
                    <a:pt x="553" y="65"/>
                  </a:moveTo>
                  <a:cubicBezTo>
                    <a:pt x="553" y="65"/>
                    <a:pt x="2667" y="0"/>
                    <a:pt x="4195" y="748"/>
                  </a:cubicBezTo>
                  <a:cubicBezTo>
                    <a:pt x="5724" y="1528"/>
                    <a:pt x="5171" y="1919"/>
                    <a:pt x="6667" y="2732"/>
                  </a:cubicBezTo>
                  <a:cubicBezTo>
                    <a:pt x="8163" y="3545"/>
                    <a:pt x="8748" y="3415"/>
                    <a:pt x="8293" y="4228"/>
                  </a:cubicBezTo>
                  <a:cubicBezTo>
                    <a:pt x="7838" y="5041"/>
                    <a:pt x="6342" y="4228"/>
                    <a:pt x="6342" y="4228"/>
                  </a:cubicBezTo>
                  <a:cubicBezTo>
                    <a:pt x="6797" y="4683"/>
                    <a:pt x="7317" y="5106"/>
                    <a:pt x="7838" y="5496"/>
                  </a:cubicBezTo>
                  <a:cubicBezTo>
                    <a:pt x="8520" y="5951"/>
                    <a:pt x="11057" y="6862"/>
                    <a:pt x="10504" y="7447"/>
                  </a:cubicBezTo>
                  <a:cubicBezTo>
                    <a:pt x="9919" y="8032"/>
                    <a:pt x="7155" y="9431"/>
                    <a:pt x="6114" y="9301"/>
                  </a:cubicBezTo>
                  <a:cubicBezTo>
                    <a:pt x="5073" y="9171"/>
                    <a:pt x="2862" y="6634"/>
                    <a:pt x="1724" y="5366"/>
                  </a:cubicBezTo>
                  <a:cubicBezTo>
                    <a:pt x="586" y="4097"/>
                    <a:pt x="456" y="3317"/>
                    <a:pt x="0" y="2927"/>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6089877" y="2849811"/>
              <a:ext cx="201403" cy="102625"/>
            </a:xfrm>
            <a:custGeom>
              <a:avLst/>
              <a:gdLst/>
              <a:ahLst/>
              <a:cxnLst/>
              <a:rect l="l" t="t" r="r" b="b"/>
              <a:pathLst>
                <a:path w="5236" h="2668" fill="none" extrusionOk="0">
                  <a:moveTo>
                    <a:pt x="5236" y="2667"/>
                  </a:moveTo>
                  <a:cubicBezTo>
                    <a:pt x="5236" y="2667"/>
                    <a:pt x="2960" y="2147"/>
                    <a:pt x="2439" y="1789"/>
                  </a:cubicBezTo>
                  <a:cubicBezTo>
                    <a:pt x="1919" y="1399"/>
                    <a:pt x="0" y="1"/>
                    <a:pt x="0" y="1"/>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6061105" y="2893584"/>
              <a:ext cx="185171" cy="83854"/>
            </a:xfrm>
            <a:custGeom>
              <a:avLst/>
              <a:gdLst/>
              <a:ahLst/>
              <a:cxnLst/>
              <a:rect l="l" t="t" r="r" b="b"/>
              <a:pathLst>
                <a:path w="4814" h="2180" fill="none" extrusionOk="0">
                  <a:moveTo>
                    <a:pt x="4813" y="2180"/>
                  </a:moveTo>
                  <a:cubicBezTo>
                    <a:pt x="4813" y="2180"/>
                    <a:pt x="2927" y="2049"/>
                    <a:pt x="2569" y="1659"/>
                  </a:cubicBezTo>
                  <a:cubicBezTo>
                    <a:pt x="1724" y="1074"/>
                    <a:pt x="878" y="521"/>
                    <a:pt x="0" y="1"/>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6044834" y="2919855"/>
              <a:ext cx="127627" cy="90123"/>
            </a:xfrm>
            <a:custGeom>
              <a:avLst/>
              <a:gdLst/>
              <a:ahLst/>
              <a:cxnLst/>
              <a:rect l="l" t="t" r="r" b="b"/>
              <a:pathLst>
                <a:path w="3318" h="2343" fill="none" extrusionOk="0">
                  <a:moveTo>
                    <a:pt x="3318" y="2342"/>
                  </a:moveTo>
                  <a:cubicBezTo>
                    <a:pt x="3318" y="2342"/>
                    <a:pt x="748" y="1106"/>
                    <a:pt x="1" y="1"/>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6091107" y="2770996"/>
              <a:ext cx="57582" cy="45081"/>
            </a:xfrm>
            <a:custGeom>
              <a:avLst/>
              <a:gdLst/>
              <a:ahLst/>
              <a:cxnLst/>
              <a:rect l="l" t="t" r="r" b="b"/>
              <a:pathLst>
                <a:path w="1497" h="1172" fill="none" extrusionOk="0">
                  <a:moveTo>
                    <a:pt x="1497" y="1172"/>
                  </a:moveTo>
                  <a:cubicBezTo>
                    <a:pt x="1497" y="1172"/>
                    <a:pt x="716" y="619"/>
                    <a:pt x="1" y="1"/>
                  </a:cubicBez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6287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50"/>
        <p:cNvGrpSpPr/>
        <p:nvPr/>
      </p:nvGrpSpPr>
      <p:grpSpPr>
        <a:xfrm>
          <a:off x="0" y="0"/>
          <a:ext cx="0" cy="0"/>
          <a:chOff x="0" y="0"/>
          <a:chExt cx="0" cy="0"/>
        </a:xfrm>
      </p:grpSpPr>
      <p:sp>
        <p:nvSpPr>
          <p:cNvPr id="3551" name="Google Shape;3551;p38"/>
          <p:cNvSpPr/>
          <p:nvPr/>
        </p:nvSpPr>
        <p:spPr>
          <a:xfrm>
            <a:off x="405325" y="768500"/>
            <a:ext cx="3927527" cy="375976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8"/>
          <p:cNvSpPr/>
          <p:nvPr/>
        </p:nvSpPr>
        <p:spPr>
          <a:xfrm>
            <a:off x="5050975" y="740775"/>
            <a:ext cx="3838360" cy="375976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8"/>
          <p:cNvSpPr txBox="1">
            <a:spLocks noGrp="1"/>
          </p:cNvSpPr>
          <p:nvPr>
            <p:ph type="subTitle" idx="1"/>
          </p:nvPr>
        </p:nvSpPr>
        <p:spPr>
          <a:xfrm>
            <a:off x="720725" y="1050374"/>
            <a:ext cx="3296700" cy="23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700">
                <a:solidFill>
                  <a:srgbClr val="4A4A4A"/>
                </a:solidFill>
                <a:latin typeface="Raleway"/>
                <a:ea typeface="Raleway"/>
                <a:cs typeface="Raleway"/>
                <a:sym typeface="Raleway"/>
              </a:rPr>
              <a:t>Ở các bạn nữ, khi có kinh nguyệt lần đầu chứng tỏ là các bạn đã có khả năng có thai, nếu không biết giữ gìn và có các biện pháp phòng tránh thì có thể mang thai ngoài ý muốn. Khi có thai sớm thì tỉ lệ sảy thai, sinh non cao vì lúc này tử cung chưa phát triển đầy đủ.</a:t>
            </a:r>
            <a:endParaRPr sz="1700">
              <a:latin typeface="Raleway"/>
              <a:ea typeface="Raleway"/>
              <a:cs typeface="Raleway"/>
              <a:sym typeface="Raleway"/>
            </a:endParaRPr>
          </a:p>
          <a:p>
            <a:pPr marL="0" lvl="0" indent="0" algn="l" rtl="0">
              <a:spcBef>
                <a:spcPts val="1600"/>
              </a:spcBef>
              <a:spcAft>
                <a:spcPts val="0"/>
              </a:spcAft>
              <a:buClr>
                <a:schemeClr val="dk1"/>
              </a:buClr>
              <a:buSzPts val="1100"/>
              <a:buFont typeface="Arial"/>
              <a:buNone/>
            </a:pPr>
            <a:endParaRPr sz="1700">
              <a:latin typeface="Raleway"/>
              <a:ea typeface="Raleway"/>
              <a:cs typeface="Raleway"/>
              <a:sym typeface="Raleway"/>
            </a:endParaRPr>
          </a:p>
          <a:p>
            <a:pPr marL="0" lvl="0" indent="0" algn="l" rtl="0">
              <a:spcBef>
                <a:spcPts val="1600"/>
              </a:spcBef>
              <a:spcAft>
                <a:spcPts val="1600"/>
              </a:spcAft>
              <a:buNone/>
            </a:pPr>
            <a:endParaRPr sz="1700">
              <a:latin typeface="Raleway"/>
              <a:ea typeface="Raleway"/>
              <a:cs typeface="Raleway"/>
              <a:sym typeface="Raleway"/>
            </a:endParaRPr>
          </a:p>
        </p:txBody>
      </p:sp>
      <p:sp>
        <p:nvSpPr>
          <p:cNvPr id="3554" name="Google Shape;3554;p38"/>
          <p:cNvSpPr txBox="1">
            <a:spLocks noGrp="1"/>
          </p:cNvSpPr>
          <p:nvPr>
            <p:ph type="subTitle" idx="4"/>
          </p:nvPr>
        </p:nvSpPr>
        <p:spPr>
          <a:xfrm>
            <a:off x="6285375" y="936450"/>
            <a:ext cx="1201800" cy="6990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1600"/>
              </a:spcAft>
              <a:buNone/>
            </a:pPr>
            <a:r>
              <a:rPr lang="en" sz="3500" b="1" u="sng">
                <a:latin typeface="Amatic SC"/>
                <a:ea typeface="Amatic SC"/>
                <a:cs typeface="Amatic SC"/>
                <a:sym typeface="Amatic SC"/>
              </a:rPr>
              <a:t>* Lưu ý</a:t>
            </a:r>
            <a:endParaRPr sz="3500" b="1" u="sng">
              <a:latin typeface="Amatic SC"/>
              <a:ea typeface="Amatic SC"/>
              <a:cs typeface="Amatic SC"/>
              <a:sym typeface="Amatic SC"/>
            </a:endParaRPr>
          </a:p>
        </p:txBody>
      </p:sp>
      <p:sp>
        <p:nvSpPr>
          <p:cNvPr id="3555" name="Google Shape;3555;p38"/>
          <p:cNvSpPr txBox="1"/>
          <p:nvPr/>
        </p:nvSpPr>
        <p:spPr>
          <a:xfrm>
            <a:off x="5642350" y="1635450"/>
            <a:ext cx="2655600" cy="249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solidFill>
                  <a:srgbClr val="4A4A4A"/>
                </a:solidFill>
                <a:latin typeface="Raleway"/>
                <a:ea typeface="Raleway"/>
                <a:cs typeface="Raleway"/>
                <a:sym typeface="Raleway"/>
              </a:rPr>
              <a:t>Nếu đã lỡ mang thai mà không muốn sinh con thì cần xử lí và giải quyết sớm ở những cơ sở có trang thiết bị tốt, cán bộ có chuyên môn vững vàng.</a:t>
            </a:r>
            <a:endParaRPr sz="1900">
              <a:latin typeface="Raleway"/>
              <a:ea typeface="Raleway"/>
              <a:cs typeface="Raleway"/>
              <a:sym typeface="Raleway"/>
            </a:endParaRPr>
          </a:p>
        </p:txBody>
      </p:sp>
    </p:spTree>
    <p:extLst>
      <p:ext uri="{BB962C8B-B14F-4D97-AF65-F5344CB8AC3E}">
        <p14:creationId xmlns:p14="http://schemas.microsoft.com/office/powerpoint/2010/main" val="11782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53"/>
                                        </p:tgtEl>
                                        <p:attrNameLst>
                                          <p:attrName>style.visibility</p:attrName>
                                        </p:attrNameLst>
                                      </p:cBhvr>
                                      <p:to>
                                        <p:strVal val="visible"/>
                                      </p:to>
                                    </p:set>
                                    <p:anim calcmode="lin" valueType="num">
                                      <p:cBhvr additive="base">
                                        <p:cTn id="7" dur="700"/>
                                        <p:tgtEl>
                                          <p:spTgt spid="3553"/>
                                        </p:tgtEl>
                                        <p:attrNameLst>
                                          <p:attrName>ppt_w</p:attrName>
                                        </p:attrNameLst>
                                      </p:cBhvr>
                                      <p:tavLst>
                                        <p:tav tm="0">
                                          <p:val>
                                            <p:strVal val="0"/>
                                          </p:val>
                                        </p:tav>
                                        <p:tav tm="100000">
                                          <p:val>
                                            <p:strVal val="#ppt_w"/>
                                          </p:val>
                                        </p:tav>
                                      </p:tavLst>
                                    </p:anim>
                                    <p:anim calcmode="lin" valueType="num">
                                      <p:cBhvr additive="base">
                                        <p:cTn id="8" dur="700"/>
                                        <p:tgtEl>
                                          <p:spTgt spid="355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554"/>
                                        </p:tgtEl>
                                        <p:attrNameLst>
                                          <p:attrName>style.visibility</p:attrName>
                                        </p:attrNameLst>
                                      </p:cBhvr>
                                      <p:to>
                                        <p:strVal val="visible"/>
                                      </p:to>
                                    </p:set>
                                    <p:anim calcmode="lin" valueType="num">
                                      <p:cBhvr additive="base">
                                        <p:cTn id="13" dur="700"/>
                                        <p:tgtEl>
                                          <p:spTgt spid="3554"/>
                                        </p:tgtEl>
                                        <p:attrNameLst>
                                          <p:attrName>ppt_w</p:attrName>
                                        </p:attrNameLst>
                                      </p:cBhvr>
                                      <p:tavLst>
                                        <p:tav tm="0">
                                          <p:val>
                                            <p:strVal val="0"/>
                                          </p:val>
                                        </p:tav>
                                        <p:tav tm="100000">
                                          <p:val>
                                            <p:strVal val="#ppt_w"/>
                                          </p:val>
                                        </p:tav>
                                      </p:tavLst>
                                    </p:anim>
                                    <p:anim calcmode="lin" valueType="num">
                                      <p:cBhvr additive="base">
                                        <p:cTn id="14" dur="700"/>
                                        <p:tgtEl>
                                          <p:spTgt spid="355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555"/>
                                        </p:tgtEl>
                                        <p:attrNameLst>
                                          <p:attrName>style.visibility</p:attrName>
                                        </p:attrNameLst>
                                      </p:cBhvr>
                                      <p:to>
                                        <p:strVal val="visible"/>
                                      </p:to>
                                    </p:set>
                                    <p:anim calcmode="lin" valueType="num">
                                      <p:cBhvr additive="base">
                                        <p:cTn id="19" dur="700"/>
                                        <p:tgtEl>
                                          <p:spTgt spid="3555"/>
                                        </p:tgtEl>
                                        <p:attrNameLst>
                                          <p:attrName>ppt_w</p:attrName>
                                        </p:attrNameLst>
                                      </p:cBhvr>
                                      <p:tavLst>
                                        <p:tav tm="0">
                                          <p:val>
                                            <p:strVal val="0"/>
                                          </p:val>
                                        </p:tav>
                                        <p:tav tm="100000">
                                          <p:val>
                                            <p:strVal val="#ppt_w"/>
                                          </p:val>
                                        </p:tav>
                                      </p:tavLst>
                                    </p:anim>
                                    <p:anim calcmode="lin" valueType="num">
                                      <p:cBhvr additive="base">
                                        <p:cTn id="20" dur="700"/>
                                        <p:tgtEl>
                                          <p:spTgt spid="35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9"/>
        <p:cNvGrpSpPr/>
        <p:nvPr/>
      </p:nvGrpSpPr>
      <p:grpSpPr>
        <a:xfrm>
          <a:off x="0" y="0"/>
          <a:ext cx="0" cy="0"/>
          <a:chOff x="0" y="0"/>
          <a:chExt cx="0" cy="0"/>
        </a:xfrm>
      </p:grpSpPr>
      <p:sp>
        <p:nvSpPr>
          <p:cNvPr id="3560" name="Google Shape;3560;p39"/>
          <p:cNvSpPr txBox="1">
            <a:spLocks noGrp="1"/>
          </p:cNvSpPr>
          <p:nvPr>
            <p:ph type="title"/>
          </p:nvPr>
        </p:nvSpPr>
        <p:spPr>
          <a:xfrm>
            <a:off x="513713" y="775533"/>
            <a:ext cx="7339500" cy="414900"/>
          </a:xfrm>
          <a:prstGeom prst="rect">
            <a:avLst/>
          </a:prstGeom>
          <a:noFill/>
        </p:spPr>
        <p:txBody>
          <a:bodyPr spcFirstLastPara="1" wrap="square" lIns="91425" tIns="91425" rIns="91425" bIns="91425" anchor="t" anchorCtr="0">
            <a:noAutofit/>
          </a:bodyPr>
          <a:lstStyle/>
          <a:p>
            <a:pPr marL="457200" lvl="0" indent="-533400" algn="l" rtl="0">
              <a:spcBef>
                <a:spcPts val="0"/>
              </a:spcBef>
              <a:spcAft>
                <a:spcPts val="0"/>
              </a:spcAft>
              <a:buClr>
                <a:schemeClr val="dk2"/>
              </a:buClr>
              <a:buSzPts val="4800"/>
              <a:buFont typeface="Amatic SC"/>
              <a:buChar char="●"/>
            </a:pPr>
            <a:r>
              <a:rPr lang="en" sz="4800" dirty="0">
                <a:solidFill>
                  <a:schemeClr val="dk2"/>
                </a:solidFill>
                <a:latin typeface="Amatic SC"/>
                <a:ea typeface="Amatic SC"/>
                <a:cs typeface="Amatic SC"/>
                <a:sym typeface="Amatic SC"/>
              </a:rPr>
              <a:t>Hậu quả của việc nạo phá thai</a:t>
            </a:r>
            <a:endParaRPr sz="4800" dirty="0">
              <a:solidFill>
                <a:schemeClr val="dk2"/>
              </a:solidFill>
              <a:latin typeface="Amatic SC"/>
              <a:ea typeface="Amatic SC"/>
              <a:cs typeface="Amatic SC"/>
              <a:sym typeface="Amatic SC"/>
            </a:endParaRPr>
          </a:p>
        </p:txBody>
      </p:sp>
      <p:sp>
        <p:nvSpPr>
          <p:cNvPr id="3561" name="Google Shape;3561;p39"/>
          <p:cNvSpPr txBox="1">
            <a:spLocks noGrp="1"/>
          </p:cNvSpPr>
          <p:nvPr>
            <p:ph type="subTitle" idx="1"/>
          </p:nvPr>
        </p:nvSpPr>
        <p:spPr>
          <a:xfrm>
            <a:off x="345988" y="2683750"/>
            <a:ext cx="19569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a:solidFill>
                  <a:srgbClr val="4A4A4A"/>
                </a:solidFill>
                <a:latin typeface="Raleway"/>
                <a:ea typeface="Raleway"/>
                <a:cs typeface="Raleway"/>
                <a:sym typeface="Raleway"/>
              </a:rPr>
              <a:t>Dính buồng tử cung</a:t>
            </a:r>
            <a:endParaRPr sz="2500">
              <a:latin typeface="Raleway"/>
              <a:ea typeface="Raleway"/>
              <a:cs typeface="Raleway"/>
              <a:sym typeface="Raleway"/>
            </a:endParaRPr>
          </a:p>
        </p:txBody>
      </p:sp>
      <p:sp>
        <p:nvSpPr>
          <p:cNvPr id="3562" name="Google Shape;3562;p39"/>
          <p:cNvSpPr txBox="1">
            <a:spLocks noGrp="1"/>
          </p:cNvSpPr>
          <p:nvPr>
            <p:ph type="subTitle" idx="4"/>
          </p:nvPr>
        </p:nvSpPr>
        <p:spPr>
          <a:xfrm>
            <a:off x="2391075" y="2683750"/>
            <a:ext cx="20919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rgbClr val="4A4A4A"/>
                </a:solidFill>
                <a:latin typeface="Raleway"/>
                <a:ea typeface="Raleway"/>
                <a:cs typeface="Raleway"/>
                <a:sym typeface="Raleway"/>
              </a:rPr>
              <a:t>Tắc vòi trứng gây vô sinh hoặc chửa ngoài dạ con</a:t>
            </a:r>
            <a:endParaRPr sz="2100">
              <a:latin typeface="Raleway"/>
              <a:ea typeface="Raleway"/>
              <a:cs typeface="Raleway"/>
              <a:sym typeface="Raleway"/>
            </a:endParaRPr>
          </a:p>
        </p:txBody>
      </p:sp>
      <p:grpSp>
        <p:nvGrpSpPr>
          <p:cNvPr id="3563" name="Google Shape;3563;p39"/>
          <p:cNvGrpSpPr/>
          <p:nvPr/>
        </p:nvGrpSpPr>
        <p:grpSpPr>
          <a:xfrm>
            <a:off x="906201" y="1721876"/>
            <a:ext cx="836486" cy="816556"/>
            <a:chOff x="2201064" y="1732101"/>
            <a:chExt cx="836486" cy="816556"/>
          </a:xfrm>
        </p:grpSpPr>
        <p:sp>
          <p:nvSpPr>
            <p:cNvPr id="3564" name="Google Shape;3564;p39"/>
            <p:cNvSpPr/>
            <p:nvPr/>
          </p:nvSpPr>
          <p:spPr>
            <a:xfrm>
              <a:off x="2201064" y="173210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nvGrpSpPr>
            <p:cNvPr id="3565" name="Google Shape;3565;p39"/>
            <p:cNvGrpSpPr/>
            <p:nvPr/>
          </p:nvGrpSpPr>
          <p:grpSpPr>
            <a:xfrm>
              <a:off x="2386308" y="1907378"/>
              <a:ext cx="466002" cy="466002"/>
              <a:chOff x="-13512225" y="3211525"/>
              <a:chExt cx="353675" cy="353675"/>
            </a:xfrm>
          </p:grpSpPr>
          <p:sp>
            <p:nvSpPr>
              <p:cNvPr id="3566" name="Google Shape;3566;p39"/>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67" name="Google Shape;3567;p39"/>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68" name="Google Shape;3568;p39"/>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69" name="Google Shape;3569;p39"/>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70" name="Google Shape;3570;p39"/>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grpSp>
      <p:grpSp>
        <p:nvGrpSpPr>
          <p:cNvPr id="3571" name="Google Shape;3571;p39"/>
          <p:cNvGrpSpPr/>
          <p:nvPr/>
        </p:nvGrpSpPr>
        <p:grpSpPr>
          <a:xfrm>
            <a:off x="3018789" y="1721876"/>
            <a:ext cx="836486" cy="816556"/>
            <a:chOff x="6134876" y="1732101"/>
            <a:chExt cx="836486" cy="816556"/>
          </a:xfrm>
        </p:grpSpPr>
        <p:sp>
          <p:nvSpPr>
            <p:cNvPr id="3572" name="Google Shape;3572;p39"/>
            <p:cNvSpPr/>
            <p:nvPr/>
          </p:nvSpPr>
          <p:spPr>
            <a:xfrm>
              <a:off x="6134876" y="173210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nvGrpSpPr>
            <p:cNvPr id="3573" name="Google Shape;3573;p39"/>
            <p:cNvGrpSpPr/>
            <p:nvPr/>
          </p:nvGrpSpPr>
          <p:grpSpPr>
            <a:xfrm>
              <a:off x="6328093" y="1916351"/>
              <a:ext cx="450051" cy="448047"/>
              <a:chOff x="-13512225" y="3647075"/>
              <a:chExt cx="353675" cy="352100"/>
            </a:xfrm>
          </p:grpSpPr>
          <p:sp>
            <p:nvSpPr>
              <p:cNvPr id="3574" name="Google Shape;3574;p39"/>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75" name="Google Shape;3575;p39"/>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76" name="Google Shape;3576;p39"/>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77" name="Google Shape;3577;p39"/>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78" name="Google Shape;3578;p39"/>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79" name="Google Shape;3579;p39"/>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80" name="Google Shape;3580;p39"/>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81" name="Google Shape;3581;p39"/>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82" name="Google Shape;3582;p39"/>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83" name="Google Shape;3583;p39"/>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grpSp>
      <p:sp>
        <p:nvSpPr>
          <p:cNvPr id="3584" name="Google Shape;3584;p39"/>
          <p:cNvSpPr txBox="1">
            <a:spLocks noGrp="1"/>
          </p:cNvSpPr>
          <p:nvPr>
            <p:ph type="subTitle" idx="6"/>
          </p:nvPr>
        </p:nvSpPr>
        <p:spPr>
          <a:xfrm>
            <a:off x="4617738" y="2538425"/>
            <a:ext cx="22401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900">
                <a:latin typeface="Raleway"/>
                <a:ea typeface="Raleway"/>
                <a:cs typeface="Raleway"/>
                <a:sym typeface="Raleway"/>
              </a:rPr>
              <a:t>Tổn thương thành tử cung có thể để lại sẹo (thường là nguyên nhân gây vỡ cổ tử cung khi chuyển dạ ở lần sinh sau).</a:t>
            </a:r>
            <a:endParaRPr sz="1900">
              <a:latin typeface="Raleway"/>
              <a:ea typeface="Raleway"/>
              <a:cs typeface="Raleway"/>
              <a:sym typeface="Raleway"/>
            </a:endParaRPr>
          </a:p>
        </p:txBody>
      </p:sp>
      <p:sp>
        <p:nvSpPr>
          <p:cNvPr id="3585" name="Google Shape;3585;p39"/>
          <p:cNvSpPr txBox="1">
            <a:spLocks noGrp="1"/>
          </p:cNvSpPr>
          <p:nvPr>
            <p:ph type="subTitle" idx="8"/>
          </p:nvPr>
        </p:nvSpPr>
        <p:spPr>
          <a:xfrm>
            <a:off x="6992599" y="2538425"/>
            <a:ext cx="1743000" cy="7389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Clr>
                <a:schemeClr val="dk1"/>
              </a:buClr>
              <a:buSzPts val="1100"/>
              <a:buFont typeface="Arial"/>
              <a:buNone/>
            </a:pPr>
            <a:r>
              <a:rPr lang="en" sz="2000">
                <a:solidFill>
                  <a:srgbClr val="4A4A4A"/>
                </a:solidFill>
                <a:highlight>
                  <a:srgbClr val="FFFFFF"/>
                </a:highlight>
                <a:latin typeface="Raleway"/>
                <a:ea typeface="Raleway"/>
                <a:cs typeface="Raleway"/>
                <a:sym typeface="Raleway"/>
              </a:rPr>
              <a:t>Và các vấn đề khác liên quan đến sự an nguy của tính mạng.</a:t>
            </a:r>
            <a:endParaRPr sz="2000">
              <a:solidFill>
                <a:srgbClr val="4A4A4A"/>
              </a:solidFill>
              <a:highlight>
                <a:srgbClr val="FFFFFF"/>
              </a:highlight>
              <a:latin typeface="Raleway"/>
              <a:ea typeface="Raleway"/>
              <a:cs typeface="Raleway"/>
              <a:sym typeface="Raleway"/>
            </a:endParaRPr>
          </a:p>
          <a:p>
            <a:pPr marL="0" lvl="0" indent="0" algn="ctr" rtl="0">
              <a:spcBef>
                <a:spcPts val="1200"/>
              </a:spcBef>
              <a:spcAft>
                <a:spcPts val="1600"/>
              </a:spcAft>
              <a:buNone/>
            </a:pPr>
            <a:endParaRPr>
              <a:latin typeface="Raleway"/>
              <a:ea typeface="Raleway"/>
              <a:cs typeface="Raleway"/>
              <a:sym typeface="Raleway"/>
            </a:endParaRPr>
          </a:p>
        </p:txBody>
      </p:sp>
      <p:grpSp>
        <p:nvGrpSpPr>
          <p:cNvPr id="3586" name="Google Shape;3586;p39"/>
          <p:cNvGrpSpPr/>
          <p:nvPr/>
        </p:nvGrpSpPr>
        <p:grpSpPr>
          <a:xfrm>
            <a:off x="5131401" y="1721876"/>
            <a:ext cx="836486" cy="816556"/>
            <a:chOff x="5201301" y="1721876"/>
            <a:chExt cx="836486" cy="816556"/>
          </a:xfrm>
        </p:grpSpPr>
        <p:sp>
          <p:nvSpPr>
            <p:cNvPr id="3587" name="Google Shape;3587;p39"/>
            <p:cNvSpPr/>
            <p:nvPr/>
          </p:nvSpPr>
          <p:spPr>
            <a:xfrm>
              <a:off x="5201301" y="1721876"/>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nvGrpSpPr>
            <p:cNvPr id="3588" name="Google Shape;3588;p39"/>
            <p:cNvGrpSpPr/>
            <p:nvPr/>
          </p:nvGrpSpPr>
          <p:grpSpPr>
            <a:xfrm>
              <a:off x="5401423" y="1914154"/>
              <a:ext cx="436233" cy="431990"/>
              <a:chOff x="-37385100" y="3898325"/>
              <a:chExt cx="321350" cy="318225"/>
            </a:xfrm>
          </p:grpSpPr>
          <p:sp>
            <p:nvSpPr>
              <p:cNvPr id="3589" name="Google Shape;3589;p39"/>
              <p:cNvSpPr/>
              <p:nvPr/>
            </p:nvSpPr>
            <p:spPr>
              <a:xfrm>
                <a:off x="-37190575" y="4093650"/>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90" name="Google Shape;3590;p39"/>
              <p:cNvSpPr/>
              <p:nvPr/>
            </p:nvSpPr>
            <p:spPr>
              <a:xfrm>
                <a:off x="-37385100" y="3898325"/>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grpSp>
      <p:grpSp>
        <p:nvGrpSpPr>
          <p:cNvPr id="3591" name="Google Shape;3591;p39"/>
          <p:cNvGrpSpPr/>
          <p:nvPr/>
        </p:nvGrpSpPr>
        <p:grpSpPr>
          <a:xfrm>
            <a:off x="7362001" y="1721876"/>
            <a:ext cx="836486" cy="816556"/>
            <a:chOff x="7251039" y="1721876"/>
            <a:chExt cx="836486" cy="816556"/>
          </a:xfrm>
        </p:grpSpPr>
        <p:sp>
          <p:nvSpPr>
            <p:cNvPr id="3592" name="Google Shape;3592;p39"/>
            <p:cNvSpPr/>
            <p:nvPr/>
          </p:nvSpPr>
          <p:spPr>
            <a:xfrm>
              <a:off x="7251039" y="1721876"/>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593" name="Google Shape;3593;p39"/>
            <p:cNvSpPr/>
            <p:nvPr/>
          </p:nvSpPr>
          <p:spPr>
            <a:xfrm>
              <a:off x="7453100" y="1915620"/>
              <a:ext cx="431990" cy="42907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252465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800350"/>
            <a:ext cx="5597100" cy="671100"/>
          </a:xfrm>
        </p:spPr>
        <p:txBody>
          <a:bodyPr/>
          <a:lstStyle/>
          <a:p>
            <a:r>
              <a:rPr lang="en-US" sz="6600" dirty="0" err="1" smtClean="0">
                <a:solidFill>
                  <a:schemeClr val="tx1"/>
                </a:solidFill>
              </a:rPr>
              <a:t>Cơ</a:t>
            </a:r>
            <a:r>
              <a:rPr lang="en-US" sz="6600" dirty="0" smtClean="0">
                <a:solidFill>
                  <a:schemeClr val="tx1"/>
                </a:solidFill>
              </a:rPr>
              <a:t> </a:t>
            </a:r>
            <a:r>
              <a:rPr lang="en-US" sz="6600" dirty="0" err="1" smtClean="0">
                <a:solidFill>
                  <a:schemeClr val="tx1"/>
                </a:solidFill>
              </a:rPr>
              <a:t>sở</a:t>
            </a:r>
            <a:r>
              <a:rPr lang="en-US" sz="6600" dirty="0" smtClean="0">
                <a:solidFill>
                  <a:schemeClr val="tx1"/>
                </a:solidFill>
              </a:rPr>
              <a:t> </a:t>
            </a:r>
            <a:r>
              <a:rPr lang="en-US" sz="6600" dirty="0" err="1" smtClean="0">
                <a:solidFill>
                  <a:schemeClr val="tx1"/>
                </a:solidFill>
              </a:rPr>
              <a:t>khoa</a:t>
            </a:r>
            <a:r>
              <a:rPr lang="en-US" sz="6600" dirty="0" smtClean="0">
                <a:solidFill>
                  <a:schemeClr val="tx1"/>
                </a:solidFill>
              </a:rPr>
              <a:t> </a:t>
            </a:r>
            <a:r>
              <a:rPr lang="en-US" sz="6600" dirty="0" err="1" smtClean="0">
                <a:solidFill>
                  <a:schemeClr val="tx1"/>
                </a:solidFill>
              </a:rPr>
              <a:t>học</a:t>
            </a:r>
            <a:r>
              <a:rPr lang="en-US" sz="6600" dirty="0" smtClean="0">
                <a:solidFill>
                  <a:schemeClr val="tx1"/>
                </a:solidFill>
              </a:rPr>
              <a:t> </a:t>
            </a:r>
            <a:r>
              <a:rPr lang="en-US" sz="6600" dirty="0" err="1" smtClean="0">
                <a:solidFill>
                  <a:schemeClr val="tx1"/>
                </a:solidFill>
              </a:rPr>
              <a:t>của</a:t>
            </a:r>
            <a:r>
              <a:rPr lang="en-US" sz="6600" dirty="0" smtClean="0">
                <a:solidFill>
                  <a:schemeClr val="tx1"/>
                </a:solidFill>
              </a:rPr>
              <a:t> </a:t>
            </a:r>
            <a:r>
              <a:rPr lang="en-US" sz="6600" dirty="0" err="1" smtClean="0">
                <a:solidFill>
                  <a:schemeClr val="tx1"/>
                </a:solidFill>
              </a:rPr>
              <a:t>Biện</a:t>
            </a:r>
            <a:r>
              <a:rPr lang="en-US" sz="6600" dirty="0" smtClean="0">
                <a:solidFill>
                  <a:schemeClr val="tx1"/>
                </a:solidFill>
              </a:rPr>
              <a:t> </a:t>
            </a:r>
            <a:r>
              <a:rPr lang="en-US" sz="6600" dirty="0" err="1">
                <a:solidFill>
                  <a:schemeClr val="tx1"/>
                </a:solidFill>
              </a:rPr>
              <a:t>phÁP</a:t>
            </a:r>
            <a:r>
              <a:rPr lang="en-US" sz="6600" dirty="0">
                <a:solidFill>
                  <a:schemeClr val="tx1"/>
                </a:solidFill>
              </a:rPr>
              <a:t> TRÁNH THAI </a:t>
            </a:r>
          </a:p>
        </p:txBody>
      </p:sp>
    </p:spTree>
    <p:extLst>
      <p:ext uri="{BB962C8B-B14F-4D97-AF65-F5344CB8AC3E}">
        <p14:creationId xmlns:p14="http://schemas.microsoft.com/office/powerpoint/2010/main" val="943094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9" y="643847"/>
            <a:ext cx="4381075" cy="4049529"/>
          </a:xfrm>
        </p:spPr>
        <p:txBody>
          <a:bodyPr/>
          <a:lstStyle/>
          <a:p>
            <a:pPr marL="101600" indent="0">
              <a:buNone/>
            </a:pPr>
            <a:r>
              <a:rPr lang="en-US" b="1" dirty="0" smtClean="0">
                <a:effectLst>
                  <a:outerShdw blurRad="38100" dist="38100" dir="2700000" algn="tl">
                    <a:srgbClr val="000000">
                      <a:alpha val="43137"/>
                    </a:srgbClr>
                  </a:outerShdw>
                </a:effectLst>
                <a:latin typeface="+mj-lt"/>
              </a:rPr>
              <a:t>   </a:t>
            </a:r>
            <a:r>
              <a:rPr lang="en-US" b="1" u="sng" dirty="0" smtClean="0">
                <a:effectLst>
                  <a:outerShdw blurRad="38100" dist="38100" dir="2700000" algn="tl">
                    <a:srgbClr val="000000">
                      <a:alpha val="43137"/>
                    </a:srgbClr>
                  </a:outerShdw>
                </a:effectLst>
                <a:latin typeface="+mj-lt"/>
              </a:rPr>
              <a:t>NGUYÊN TẮC</a:t>
            </a:r>
          </a:p>
          <a:p>
            <a:endParaRPr lang="en-US" dirty="0" smtClean="0"/>
          </a:p>
          <a:p>
            <a:r>
              <a:rPr lang="en-US" dirty="0" err="1" smtClean="0"/>
              <a:t>Ngăn</a:t>
            </a:r>
            <a:r>
              <a:rPr lang="en-US" dirty="0" smtClean="0"/>
              <a:t> </a:t>
            </a:r>
            <a:r>
              <a:rPr lang="en-US" dirty="0" err="1" smtClean="0"/>
              <a:t>trứng</a:t>
            </a:r>
            <a:r>
              <a:rPr lang="en-US" dirty="0" smtClean="0"/>
              <a:t> chin </a:t>
            </a:r>
            <a:r>
              <a:rPr lang="en-US" dirty="0" err="1" smtClean="0"/>
              <a:t>và</a:t>
            </a:r>
            <a:r>
              <a:rPr lang="en-US" dirty="0" smtClean="0"/>
              <a:t> </a:t>
            </a:r>
            <a:r>
              <a:rPr lang="en-US" dirty="0" err="1" smtClean="0"/>
              <a:t>rụng</a:t>
            </a:r>
            <a:endParaRPr lang="en-US" dirty="0" smtClean="0"/>
          </a:p>
          <a:p>
            <a:endParaRPr lang="en-US" dirty="0" smtClean="0"/>
          </a:p>
          <a:p>
            <a:r>
              <a:rPr lang="en-US" dirty="0" err="1" smtClean="0"/>
              <a:t>Tránh</a:t>
            </a:r>
            <a:r>
              <a:rPr lang="en-US" dirty="0" smtClean="0"/>
              <a:t> </a:t>
            </a:r>
            <a:r>
              <a:rPr lang="en-US" dirty="0" err="1" smtClean="0"/>
              <a:t>không</a:t>
            </a:r>
            <a:r>
              <a:rPr lang="en-US" dirty="0" smtClean="0"/>
              <a:t> </a:t>
            </a:r>
            <a:r>
              <a:rPr lang="en-US" dirty="0" err="1" smtClean="0"/>
              <a:t>để</a:t>
            </a:r>
            <a:r>
              <a:rPr lang="en-US" dirty="0" smtClean="0"/>
              <a:t> </a:t>
            </a:r>
            <a:r>
              <a:rPr lang="en-US" dirty="0" err="1" smtClean="0"/>
              <a:t>tinh</a:t>
            </a:r>
            <a:r>
              <a:rPr lang="en-US" dirty="0" smtClean="0"/>
              <a:t> </a:t>
            </a:r>
            <a:r>
              <a:rPr lang="en-US" dirty="0" err="1" smtClean="0"/>
              <a:t>trùng</a:t>
            </a:r>
            <a:r>
              <a:rPr lang="en-US" dirty="0" smtClean="0"/>
              <a:t> </a:t>
            </a:r>
            <a:r>
              <a:rPr lang="en-US" dirty="0" err="1" smtClean="0"/>
              <a:t>gặp</a:t>
            </a:r>
            <a:r>
              <a:rPr lang="en-US" dirty="0" smtClean="0"/>
              <a:t> </a:t>
            </a:r>
            <a:r>
              <a:rPr lang="en-US" dirty="0" err="1" smtClean="0"/>
              <a:t>trứng</a:t>
            </a:r>
            <a:endParaRPr lang="en-US" dirty="0" smtClean="0"/>
          </a:p>
          <a:p>
            <a:endParaRPr lang="en-US" dirty="0" smtClean="0"/>
          </a:p>
          <a:p>
            <a:r>
              <a:rPr lang="en-US" dirty="0" err="1" smtClean="0"/>
              <a:t>Chống</a:t>
            </a:r>
            <a:r>
              <a:rPr lang="en-US" dirty="0" smtClean="0"/>
              <a:t> </a:t>
            </a:r>
            <a:r>
              <a:rPr lang="en-US" dirty="0" err="1" smtClean="0"/>
              <a:t>sự</a:t>
            </a:r>
            <a:r>
              <a:rPr lang="en-US" dirty="0" smtClean="0"/>
              <a:t> </a:t>
            </a:r>
            <a:r>
              <a:rPr lang="en-US" dirty="0" err="1" smtClean="0"/>
              <a:t>làm</a:t>
            </a:r>
            <a:r>
              <a:rPr lang="en-US" dirty="0" smtClean="0"/>
              <a:t> </a:t>
            </a:r>
            <a:r>
              <a:rPr lang="en-US" dirty="0" err="1" smtClean="0"/>
              <a:t>tổ</a:t>
            </a:r>
            <a:r>
              <a:rPr lang="en-US" dirty="0" smtClean="0"/>
              <a:t> </a:t>
            </a:r>
            <a:r>
              <a:rPr lang="en-US" dirty="0" err="1" smtClean="0"/>
              <a:t>của</a:t>
            </a:r>
            <a:r>
              <a:rPr lang="en-US" dirty="0" smtClean="0"/>
              <a:t> </a:t>
            </a:r>
            <a:r>
              <a:rPr lang="en-US" dirty="0" err="1" smtClean="0"/>
              <a:t>trứng</a:t>
            </a:r>
            <a:r>
              <a:rPr lang="en-US" dirty="0" smtClean="0"/>
              <a:t> </a:t>
            </a:r>
            <a:r>
              <a:rPr lang="en-US" dirty="0" err="1" smtClean="0"/>
              <a:t>đã</a:t>
            </a:r>
            <a:r>
              <a:rPr lang="en-US" dirty="0" smtClean="0"/>
              <a:t> </a:t>
            </a:r>
            <a:r>
              <a:rPr lang="en-US" dirty="0" err="1" smtClean="0"/>
              <a:t>thụ</a:t>
            </a:r>
            <a:r>
              <a:rPr lang="en-US" dirty="0" smtClean="0"/>
              <a:t> </a:t>
            </a:r>
            <a:r>
              <a:rPr lang="en-US" dirty="0" err="1" smtClean="0"/>
              <a:t>tinh</a:t>
            </a:r>
            <a:endParaRPr lang="en-US" dirty="0" smtClean="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1026" name="Picture 2" descr="Suy buồng trứng sớm ở phụ nữ"/>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17" b="89879" l="959" r="49178">
                        <a14:foregroundMark x1="28904" y1="37854" x2="28904" y2="37854"/>
                        <a14:foregroundMark x1="7534" y1="83401" x2="7534" y2="83401"/>
                        <a14:foregroundMark x1="5616" y1="81781" x2="5616" y2="81781"/>
                        <a14:foregroundMark x1="5205" y1="80162" x2="5205" y2="80162"/>
                        <a14:foregroundMark x1="3836" y1="81781" x2="3836" y2="81781"/>
                        <a14:foregroundMark x1="11507" y1="84413" x2="11507" y2="84413"/>
                        <a14:foregroundMark x1="13425" y1="83401" x2="13425" y2="83401"/>
                      </a14:backgroundRemoval>
                    </a14:imgEffect>
                  </a14:imgLayer>
                </a14:imgProps>
              </a:ext>
              <a:ext uri="{28A0092B-C50C-407E-A947-70E740481C1C}">
                <a14:useLocalDpi xmlns:a14="http://schemas.microsoft.com/office/drawing/2010/main" val="0"/>
              </a:ext>
            </a:extLst>
          </a:blip>
          <a:srcRect r="50731"/>
          <a:stretch/>
        </p:blipFill>
        <p:spPr bwMode="auto">
          <a:xfrm>
            <a:off x="762000" y="254078"/>
            <a:ext cx="3425825"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1"/>
        <p:cNvGrpSpPr/>
        <p:nvPr/>
      </p:nvGrpSpPr>
      <p:grpSpPr>
        <a:xfrm>
          <a:off x="0" y="0"/>
          <a:ext cx="0" cy="0"/>
          <a:chOff x="0" y="0"/>
          <a:chExt cx="0" cy="0"/>
        </a:xfrm>
      </p:grpSpPr>
      <p:sp>
        <p:nvSpPr>
          <p:cNvPr id="3782" name="Google Shape;3782;p45"/>
          <p:cNvSpPr txBox="1">
            <a:spLocks noGrp="1"/>
          </p:cNvSpPr>
          <p:nvPr>
            <p:ph type="title"/>
          </p:nvPr>
        </p:nvSpPr>
        <p:spPr>
          <a:xfrm>
            <a:off x="4993400" y="101750"/>
            <a:ext cx="3471000" cy="3540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a:latin typeface="Proxima Nova"/>
                <a:ea typeface="Proxima Nova"/>
                <a:cs typeface="Proxima Nova"/>
                <a:sym typeface="Proxima Nova"/>
              </a:rPr>
              <a:t>Bạn có biết bao nhiêu tuổi để mua các vật tránh thai không?</a:t>
            </a:r>
            <a:endParaRPr sz="4000">
              <a:latin typeface="Proxima Nova"/>
              <a:ea typeface="Proxima Nova"/>
              <a:cs typeface="Proxima Nova"/>
              <a:sym typeface="Proxima Nova"/>
            </a:endParaRPr>
          </a:p>
        </p:txBody>
      </p:sp>
      <p:sp>
        <p:nvSpPr>
          <p:cNvPr id="3783" name="Google Shape;3783;p45"/>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5"/>
          <p:cNvSpPr txBox="1"/>
          <p:nvPr/>
        </p:nvSpPr>
        <p:spPr>
          <a:xfrm flipH="1">
            <a:off x="3509917" y="2611600"/>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7C3E"/>
                </a:solidFill>
                <a:latin typeface="Denk One"/>
                <a:ea typeface="Denk One"/>
                <a:cs typeface="Denk One"/>
                <a:sym typeface="Denk One"/>
              </a:rPr>
              <a:t>?</a:t>
            </a:r>
            <a:endParaRPr sz="1800">
              <a:solidFill>
                <a:srgbClr val="FF7C3E"/>
              </a:solidFill>
              <a:latin typeface="Denk One"/>
              <a:ea typeface="Denk One"/>
              <a:cs typeface="Denk One"/>
              <a:sym typeface="Denk One"/>
            </a:endParaRPr>
          </a:p>
        </p:txBody>
      </p:sp>
      <p:sp>
        <p:nvSpPr>
          <p:cNvPr id="3785" name="Google Shape;3785;p45"/>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786" name="Google Shape;3786;p45"/>
          <p:cNvGrpSpPr/>
          <p:nvPr/>
        </p:nvGrpSpPr>
        <p:grpSpPr>
          <a:xfrm>
            <a:off x="755856" y="1978199"/>
            <a:ext cx="3078801" cy="2763652"/>
            <a:chOff x="755856" y="1978199"/>
            <a:chExt cx="3078801" cy="2763652"/>
          </a:xfrm>
        </p:grpSpPr>
        <p:sp>
          <p:nvSpPr>
            <p:cNvPr id="3787" name="Google Shape;3787;p45"/>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5"/>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5"/>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5"/>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5"/>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5"/>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5"/>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5"/>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5"/>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5"/>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5"/>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5"/>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5"/>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5"/>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5"/>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5"/>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5"/>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5"/>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5"/>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5"/>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5"/>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5"/>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5"/>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5"/>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5"/>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5"/>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5"/>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5"/>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5"/>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5"/>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5"/>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5"/>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5"/>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5"/>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5"/>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5"/>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5"/>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5"/>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5"/>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5"/>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5"/>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5"/>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5"/>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5"/>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5"/>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5"/>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5"/>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5"/>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5"/>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5"/>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5"/>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5"/>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5"/>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5"/>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5"/>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5"/>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3" name="Google Shape;3843;p45"/>
          <p:cNvSpPr txBox="1"/>
          <p:nvPr/>
        </p:nvSpPr>
        <p:spPr>
          <a:xfrm>
            <a:off x="4512025" y="3922900"/>
            <a:ext cx="4337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rgbClr val="434343"/>
                </a:solidFill>
                <a:latin typeface="Amatic SC"/>
                <a:ea typeface="Amatic SC"/>
                <a:cs typeface="Amatic SC"/>
                <a:sym typeface="Amatic SC"/>
              </a:rPr>
              <a:t>- </a:t>
            </a:r>
            <a:r>
              <a:rPr lang="en" sz="2800" b="1">
                <a:solidFill>
                  <a:srgbClr val="434343"/>
                </a:solidFill>
                <a:latin typeface="Amatic SC"/>
                <a:ea typeface="Amatic SC"/>
                <a:cs typeface="Amatic SC"/>
                <a:sym typeface="Amatic SC"/>
              </a:rPr>
              <a:t>Câu trả lời là bạn có thể mua chúng ở   mọi lứa tuổi</a:t>
            </a:r>
            <a:endParaRPr sz="2800" b="1">
              <a:solidFill>
                <a:srgbClr val="434343"/>
              </a:solidFill>
              <a:latin typeface="Amatic SC"/>
              <a:ea typeface="Amatic SC"/>
              <a:cs typeface="Amatic SC"/>
              <a:sym typeface="Amatic SC"/>
            </a:endParaRPr>
          </a:p>
        </p:txBody>
      </p:sp>
    </p:spTree>
    <p:extLst>
      <p:ext uri="{BB962C8B-B14F-4D97-AF65-F5344CB8AC3E}">
        <p14:creationId xmlns:p14="http://schemas.microsoft.com/office/powerpoint/2010/main" val="22863349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82"/>
                                        </p:tgtEl>
                                        <p:attrNameLst>
                                          <p:attrName>style.visibility</p:attrName>
                                        </p:attrNameLst>
                                      </p:cBhvr>
                                      <p:to>
                                        <p:strVal val="visible"/>
                                      </p:to>
                                    </p:set>
                                    <p:anim calcmode="lin" valueType="num">
                                      <p:cBhvr additive="base">
                                        <p:cTn id="7" dur="1000"/>
                                        <p:tgtEl>
                                          <p:spTgt spid="378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6"/>
                                        </p:tgtEl>
                                        <p:attrNameLst>
                                          <p:attrName>style.visibility</p:attrName>
                                        </p:attrNameLst>
                                      </p:cBhvr>
                                      <p:to>
                                        <p:strVal val="visible"/>
                                      </p:to>
                                    </p:set>
                                    <p:animEffect transition="in" filter="fade">
                                      <p:cBhvr>
                                        <p:cTn id="12" dur="1000"/>
                                        <p:tgtEl>
                                          <p:spTgt spid="378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843"/>
                                        </p:tgtEl>
                                        <p:attrNameLst>
                                          <p:attrName>style.visibility</p:attrName>
                                        </p:attrNameLst>
                                      </p:cBhvr>
                                      <p:to>
                                        <p:strVal val="visible"/>
                                      </p:to>
                                    </p:set>
                                    <p:anim calcmode="lin" valueType="num">
                                      <p:cBhvr additive="base">
                                        <p:cTn id="17" dur="1000"/>
                                        <p:tgtEl>
                                          <p:spTgt spid="38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38350"/>
            <a:ext cx="5597100" cy="671100"/>
          </a:xfrm>
        </p:spPr>
        <p:txBody>
          <a:bodyPr/>
          <a:lstStyle/>
          <a:p>
            <a:r>
              <a:rPr lang="en-US" sz="6600" dirty="0" err="1">
                <a:solidFill>
                  <a:schemeClr val="tx1"/>
                </a:solidFill>
              </a:rPr>
              <a:t>Biện</a:t>
            </a:r>
            <a:r>
              <a:rPr lang="en-US" sz="6600" dirty="0">
                <a:solidFill>
                  <a:schemeClr val="tx1"/>
                </a:solidFill>
              </a:rPr>
              <a:t> </a:t>
            </a:r>
            <a:r>
              <a:rPr lang="en-US" sz="6600" dirty="0" err="1">
                <a:solidFill>
                  <a:schemeClr val="tx1"/>
                </a:solidFill>
              </a:rPr>
              <a:t>phÁP</a:t>
            </a:r>
            <a:r>
              <a:rPr lang="en-US" sz="6600" dirty="0">
                <a:solidFill>
                  <a:schemeClr val="tx1"/>
                </a:solidFill>
              </a:rPr>
              <a:t> TRÁNH THAI </a:t>
            </a:r>
          </a:p>
        </p:txBody>
      </p:sp>
      <p:sp>
        <p:nvSpPr>
          <p:cNvPr id="7" name="Google Shape;209;p18"/>
          <p:cNvSpPr txBox="1">
            <a:spLocks noGrp="1"/>
          </p:cNvSpPr>
          <p:nvPr>
            <p:ph type="subTitle" idx="1"/>
          </p:nvPr>
        </p:nvSpPr>
        <p:spPr>
          <a:xfrm>
            <a:off x="1905000" y="2952750"/>
            <a:ext cx="7086600" cy="3864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US" sz="2800" dirty="0" err="1">
                <a:solidFill>
                  <a:srgbClr val="92D050"/>
                </a:solidFill>
              </a:rPr>
              <a:t>Định</a:t>
            </a:r>
            <a:r>
              <a:rPr lang="en-US" sz="2800" dirty="0">
                <a:solidFill>
                  <a:srgbClr val="92D050"/>
                </a:solidFill>
              </a:rPr>
              <a:t> </a:t>
            </a:r>
            <a:r>
              <a:rPr lang="en-US" sz="2800" dirty="0" err="1">
                <a:solidFill>
                  <a:srgbClr val="92D050"/>
                </a:solidFill>
              </a:rPr>
              <a:t>nghĩa</a:t>
            </a:r>
            <a:r>
              <a:rPr lang="en-US" sz="2800" dirty="0">
                <a:solidFill>
                  <a:srgbClr val="92D050"/>
                </a:solidFill>
              </a:rPr>
              <a:t> / </a:t>
            </a:r>
            <a:r>
              <a:rPr lang="en-US" sz="2800" dirty="0" err="1">
                <a:solidFill>
                  <a:srgbClr val="92D050"/>
                </a:solidFill>
              </a:rPr>
              <a:t>Ưu-nhược</a:t>
            </a:r>
            <a:r>
              <a:rPr lang="en-US" sz="2800" dirty="0">
                <a:solidFill>
                  <a:srgbClr val="92D050"/>
                </a:solidFill>
              </a:rPr>
              <a:t> </a:t>
            </a:r>
            <a:r>
              <a:rPr lang="en-US" sz="2800" dirty="0" err="1">
                <a:solidFill>
                  <a:srgbClr val="92D050"/>
                </a:solidFill>
              </a:rPr>
              <a:t>điểm</a:t>
            </a:r>
            <a:endParaRPr sz="2800" dirty="0">
              <a:solidFill>
                <a:srgbClr val="92D050"/>
              </a:solidFill>
            </a:endParaRPr>
          </a:p>
        </p:txBody>
      </p:sp>
    </p:spTree>
    <p:extLst>
      <p:ext uri="{BB962C8B-B14F-4D97-AF65-F5344CB8AC3E}">
        <p14:creationId xmlns:p14="http://schemas.microsoft.com/office/powerpoint/2010/main" val="883503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71"/>
        <p:cNvGrpSpPr/>
        <p:nvPr/>
      </p:nvGrpSpPr>
      <p:grpSpPr>
        <a:xfrm>
          <a:off x="0" y="0"/>
          <a:ext cx="0" cy="0"/>
          <a:chOff x="0" y="0"/>
          <a:chExt cx="0" cy="0"/>
        </a:xfrm>
      </p:grpSpPr>
      <p:sp>
        <p:nvSpPr>
          <p:cNvPr id="3872" name="Google Shape;3872;p47"/>
          <p:cNvSpPr/>
          <p:nvPr/>
        </p:nvSpPr>
        <p:spPr>
          <a:xfrm>
            <a:off x="4622675" y="1323950"/>
            <a:ext cx="3421200" cy="2728019"/>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7"/>
          <p:cNvSpPr txBox="1">
            <a:spLocks noGrp="1"/>
          </p:cNvSpPr>
          <p:nvPr>
            <p:ph type="title"/>
          </p:nvPr>
        </p:nvSpPr>
        <p:spPr>
          <a:xfrm>
            <a:off x="385275" y="810650"/>
            <a:ext cx="3758100" cy="11742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p>
            <a:pPr marL="457200" lvl="0" indent="-444500" algn="ctr" rtl="0">
              <a:spcBef>
                <a:spcPts val="0"/>
              </a:spcBef>
              <a:spcAft>
                <a:spcPts val="0"/>
              </a:spcAft>
              <a:buClr>
                <a:schemeClr val="dk2"/>
              </a:buClr>
              <a:buSzPts val="3400"/>
              <a:buFont typeface="Amatic SC"/>
              <a:buChar char="●"/>
            </a:pPr>
            <a:r>
              <a:rPr lang="en" sz="3400">
                <a:solidFill>
                  <a:schemeClr val="dk2"/>
                </a:solidFill>
                <a:latin typeface="Amatic SC"/>
                <a:ea typeface="Amatic SC"/>
                <a:cs typeface="Amatic SC"/>
                <a:sym typeface="Amatic SC"/>
              </a:rPr>
              <a:t>Lưu ý khi chọn biện pháp tránh thai</a:t>
            </a:r>
            <a:endParaRPr sz="3400">
              <a:solidFill>
                <a:schemeClr val="dk2"/>
              </a:solidFill>
              <a:latin typeface="Amatic SC"/>
              <a:ea typeface="Amatic SC"/>
              <a:cs typeface="Amatic SC"/>
              <a:sym typeface="Amatic SC"/>
            </a:endParaRPr>
          </a:p>
        </p:txBody>
      </p:sp>
      <p:sp>
        <p:nvSpPr>
          <p:cNvPr id="3874" name="Google Shape;3874;p47"/>
          <p:cNvSpPr txBox="1">
            <a:spLocks noGrp="1"/>
          </p:cNvSpPr>
          <p:nvPr>
            <p:ph type="body" idx="1"/>
          </p:nvPr>
        </p:nvSpPr>
        <p:spPr>
          <a:xfrm>
            <a:off x="77775" y="2086125"/>
            <a:ext cx="4374900" cy="27279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sz="1900">
                <a:latin typeface="Proxima Nova"/>
                <a:ea typeface="Proxima Nova"/>
                <a:cs typeface="Proxima Nova"/>
                <a:sym typeface="Proxima Nova"/>
              </a:rPr>
              <a:t>Mặc dù hầu hết các phương pháp tránh thai đều có hiệu quả cao khi được sử dụng đúng cách, tuy nhiên không có biện pháp nào có thể bảo vệ hoàn toàn người sử dụng. Người sử dụng nên xin tư vấn từ nhân viên Y tế và thảo luận với của mình là yếu tố rất quan trọng để đưa ra quyết định tốt nhất.</a:t>
            </a:r>
            <a:endParaRPr sz="1900">
              <a:latin typeface="Proxima Nova"/>
              <a:ea typeface="Proxima Nova"/>
              <a:cs typeface="Proxima Nova"/>
              <a:sym typeface="Proxima Nova"/>
            </a:endParaRPr>
          </a:p>
        </p:txBody>
      </p:sp>
      <p:sp>
        <p:nvSpPr>
          <p:cNvPr id="3875" name="Google Shape;3875;p47"/>
          <p:cNvSpPr/>
          <p:nvPr/>
        </p:nvSpPr>
        <p:spPr>
          <a:xfrm>
            <a:off x="7311527" y="2368466"/>
            <a:ext cx="1445207" cy="1995503"/>
          </a:xfrm>
          <a:custGeom>
            <a:avLst/>
            <a:gdLst/>
            <a:ahLst/>
            <a:cxnLst/>
            <a:rect l="l" t="t" r="r" b="b"/>
            <a:pathLst>
              <a:path w="61794" h="80189" extrusionOk="0">
                <a:moveTo>
                  <a:pt x="55456" y="7079"/>
                </a:moveTo>
                <a:lnTo>
                  <a:pt x="55456" y="73399"/>
                </a:lnTo>
                <a:lnTo>
                  <a:pt x="6120" y="73399"/>
                </a:lnTo>
                <a:lnTo>
                  <a:pt x="6120" y="7079"/>
                </a:lnTo>
                <a:close/>
                <a:moveTo>
                  <a:pt x="3241" y="0"/>
                </a:moveTo>
                <a:cubicBezTo>
                  <a:pt x="1430" y="0"/>
                  <a:pt x="0" y="1430"/>
                  <a:pt x="0" y="3241"/>
                </a:cubicBezTo>
                <a:lnTo>
                  <a:pt x="0" y="76947"/>
                </a:lnTo>
                <a:cubicBezTo>
                  <a:pt x="0" y="78758"/>
                  <a:pt x="1430" y="80188"/>
                  <a:pt x="3241" y="80188"/>
                </a:cubicBezTo>
                <a:lnTo>
                  <a:pt x="58534" y="80188"/>
                </a:lnTo>
                <a:cubicBezTo>
                  <a:pt x="60345" y="80188"/>
                  <a:pt x="61793" y="78758"/>
                  <a:pt x="61793" y="76947"/>
                </a:cubicBezTo>
                <a:lnTo>
                  <a:pt x="61793" y="3241"/>
                </a:lnTo>
                <a:cubicBezTo>
                  <a:pt x="61793" y="1430"/>
                  <a:pt x="60345" y="0"/>
                  <a:pt x="58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7"/>
          <p:cNvSpPr/>
          <p:nvPr/>
        </p:nvSpPr>
        <p:spPr>
          <a:xfrm>
            <a:off x="6663750" y="2368475"/>
            <a:ext cx="1228500" cy="1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7"/>
          <p:cNvSpPr/>
          <p:nvPr/>
        </p:nvSpPr>
        <p:spPr>
          <a:xfrm>
            <a:off x="6238625" y="3364125"/>
            <a:ext cx="189300" cy="171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8" name="Google Shape;3878;p47"/>
          <p:cNvPicPr preferRelativeResize="0"/>
          <p:nvPr/>
        </p:nvPicPr>
        <p:blipFill>
          <a:blip r:embed="rId3">
            <a:alphaModFix/>
          </a:blip>
          <a:stretch>
            <a:fillRect/>
          </a:stretch>
        </p:blipFill>
        <p:spPr>
          <a:xfrm>
            <a:off x="4774288" y="1439675"/>
            <a:ext cx="3117975" cy="1781375"/>
          </a:xfrm>
          <a:prstGeom prst="rect">
            <a:avLst/>
          </a:prstGeom>
          <a:noFill/>
          <a:ln>
            <a:noFill/>
          </a:ln>
        </p:spPr>
      </p:pic>
      <p:pic>
        <p:nvPicPr>
          <p:cNvPr id="3879" name="Google Shape;3879;p47"/>
          <p:cNvPicPr preferRelativeResize="0"/>
          <p:nvPr/>
        </p:nvPicPr>
        <p:blipFill>
          <a:blip r:embed="rId4">
            <a:alphaModFix/>
          </a:blip>
          <a:stretch>
            <a:fillRect/>
          </a:stretch>
        </p:blipFill>
        <p:spPr>
          <a:xfrm>
            <a:off x="7448625" y="2535026"/>
            <a:ext cx="1171000" cy="1662400"/>
          </a:xfrm>
          <a:prstGeom prst="rect">
            <a:avLst/>
          </a:prstGeom>
          <a:noFill/>
          <a:ln>
            <a:noFill/>
          </a:ln>
        </p:spPr>
      </p:pic>
      <p:sp>
        <p:nvSpPr>
          <p:cNvPr id="3880" name="Google Shape;3880;p47"/>
          <p:cNvSpPr/>
          <p:nvPr/>
        </p:nvSpPr>
        <p:spPr>
          <a:xfrm>
            <a:off x="111825" y="2086125"/>
            <a:ext cx="4305000" cy="27279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861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873"/>
                                        </p:tgtEl>
                                        <p:attrNameLst>
                                          <p:attrName>style.visibility</p:attrName>
                                        </p:attrNameLst>
                                      </p:cBhvr>
                                      <p:to>
                                        <p:strVal val="visible"/>
                                      </p:to>
                                    </p:set>
                                    <p:anim calcmode="lin" valueType="num">
                                      <p:cBhvr additive="base">
                                        <p:cTn id="7" dur="700"/>
                                        <p:tgtEl>
                                          <p:spTgt spid="387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80"/>
                                        </p:tgtEl>
                                        <p:attrNameLst>
                                          <p:attrName>style.visibility</p:attrName>
                                        </p:attrNameLst>
                                      </p:cBhvr>
                                      <p:to>
                                        <p:strVal val="visible"/>
                                      </p:to>
                                    </p:set>
                                    <p:anim calcmode="lin" valueType="num">
                                      <p:cBhvr additive="base">
                                        <p:cTn id="12" dur="700"/>
                                        <p:tgtEl>
                                          <p:spTgt spid="388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874"/>
                                        </p:tgtEl>
                                        <p:attrNameLst>
                                          <p:attrName>style.visibility</p:attrName>
                                        </p:attrNameLst>
                                      </p:cBhvr>
                                      <p:to>
                                        <p:strVal val="visible"/>
                                      </p:to>
                                    </p:set>
                                    <p:anim calcmode="lin" valueType="num">
                                      <p:cBhvr additive="base">
                                        <p:cTn id="17" dur="1000"/>
                                        <p:tgtEl>
                                          <p:spTgt spid="38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4"/>
        <p:cNvGrpSpPr/>
        <p:nvPr/>
      </p:nvGrpSpPr>
      <p:grpSpPr>
        <a:xfrm>
          <a:off x="0" y="0"/>
          <a:ext cx="0" cy="0"/>
          <a:chOff x="0" y="0"/>
          <a:chExt cx="0" cy="0"/>
        </a:xfrm>
      </p:grpSpPr>
      <p:sp>
        <p:nvSpPr>
          <p:cNvPr id="3885" name="Google Shape;3885;p48"/>
          <p:cNvSpPr txBox="1">
            <a:spLocks noGrp="1"/>
          </p:cNvSpPr>
          <p:nvPr>
            <p:ph type="title"/>
          </p:nvPr>
        </p:nvSpPr>
        <p:spPr>
          <a:xfrm>
            <a:off x="127275" y="126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Amatic SC"/>
                <a:ea typeface="Amatic SC"/>
                <a:cs typeface="Amatic SC"/>
                <a:sym typeface="Amatic SC"/>
              </a:rPr>
              <a:t>Khi lựa chọn tránh thai, nên chú ý những điều sau</a:t>
            </a:r>
            <a:endParaRPr sz="3500">
              <a:latin typeface="Amatic SC"/>
              <a:ea typeface="Amatic SC"/>
              <a:cs typeface="Amatic SC"/>
              <a:sym typeface="Amatic SC"/>
            </a:endParaRPr>
          </a:p>
        </p:txBody>
      </p:sp>
      <p:sp>
        <p:nvSpPr>
          <p:cNvPr id="3886" name="Google Shape;3886;p48"/>
          <p:cNvSpPr txBox="1">
            <a:spLocks noGrp="1"/>
          </p:cNvSpPr>
          <p:nvPr>
            <p:ph type="subTitle" idx="1"/>
          </p:nvPr>
        </p:nvSpPr>
        <p:spPr>
          <a:xfrm>
            <a:off x="642950" y="1420650"/>
            <a:ext cx="2096400" cy="1198200"/>
          </a:xfrm>
          <a:prstGeom prst="rect">
            <a:avLst/>
          </a:prstGeom>
          <a:ln w="28575" cap="flat" cmpd="sng">
            <a:solidFill>
              <a:schemeClr val="accent6"/>
            </a:solidFill>
            <a:prstDash val="lgDash"/>
            <a:round/>
            <a:headEnd type="none" w="sm" len="sm"/>
            <a:tailEnd type="none" w="sm" len="sm"/>
          </a:ln>
        </p:spPr>
        <p:txBody>
          <a:bodyPr spcFirstLastPara="1" wrap="square" lIns="91425" tIns="91425" rIns="91425" bIns="91425" anchor="t" anchorCtr="0">
            <a:noAutofit/>
          </a:bodyPr>
          <a:lstStyle/>
          <a:p>
            <a:pPr marL="457200" lvl="0" indent="-355600" algn="ctr" rtl="0">
              <a:spcBef>
                <a:spcPts val="0"/>
              </a:spcBef>
              <a:spcAft>
                <a:spcPts val="0"/>
              </a:spcAft>
              <a:buSzPts val="2000"/>
              <a:buFont typeface="Proxima Nova"/>
              <a:buChar char="●"/>
            </a:pPr>
            <a:r>
              <a:rPr lang="en" sz="2000">
                <a:latin typeface="Proxima Nova"/>
                <a:ea typeface="Proxima Nova"/>
                <a:cs typeface="Proxima Nova"/>
                <a:sym typeface="Proxima Nova"/>
              </a:rPr>
              <a:t>Tình trạng sức khỏe của cá nhân</a:t>
            </a:r>
            <a:endParaRPr sz="2000">
              <a:latin typeface="Proxima Nova"/>
              <a:ea typeface="Proxima Nova"/>
              <a:cs typeface="Proxima Nova"/>
              <a:sym typeface="Proxima Nova"/>
            </a:endParaRPr>
          </a:p>
          <a:p>
            <a:pPr marL="0" lvl="0" indent="0" algn="ctr" rtl="0">
              <a:spcBef>
                <a:spcPts val="1600"/>
              </a:spcBef>
              <a:spcAft>
                <a:spcPts val="0"/>
              </a:spcAft>
              <a:buClr>
                <a:schemeClr val="dk1"/>
              </a:buClr>
              <a:buSzPts val="1100"/>
              <a:buFont typeface="Arial"/>
              <a:buNone/>
            </a:pPr>
            <a:endParaRPr/>
          </a:p>
          <a:p>
            <a:pPr marL="0" lvl="0" indent="0" algn="ctr" rtl="0">
              <a:spcBef>
                <a:spcPts val="1600"/>
              </a:spcBef>
              <a:spcAft>
                <a:spcPts val="1600"/>
              </a:spcAft>
              <a:buNone/>
            </a:pPr>
            <a:endParaRPr/>
          </a:p>
        </p:txBody>
      </p:sp>
      <p:sp>
        <p:nvSpPr>
          <p:cNvPr id="3887" name="Google Shape;3887;p48"/>
          <p:cNvSpPr txBox="1">
            <a:spLocks noGrp="1"/>
          </p:cNvSpPr>
          <p:nvPr>
            <p:ph type="subTitle" idx="4"/>
          </p:nvPr>
        </p:nvSpPr>
        <p:spPr>
          <a:xfrm>
            <a:off x="3398138" y="1420650"/>
            <a:ext cx="2274600" cy="1198200"/>
          </a:xfrm>
          <a:prstGeom prst="rect">
            <a:avLst/>
          </a:prstGeom>
          <a:ln w="28575" cap="flat" cmpd="sng">
            <a:solidFill>
              <a:schemeClr val="accent6"/>
            </a:solidFill>
            <a:prstDash val="lgDash"/>
            <a:round/>
            <a:headEnd type="none" w="sm" len="sm"/>
            <a:tailEnd type="none" w="sm" len="sm"/>
          </a:ln>
        </p:spPr>
        <p:txBody>
          <a:bodyPr spcFirstLastPara="1" wrap="square" lIns="91425" tIns="91425" rIns="91425" bIns="91425" anchor="t" anchorCtr="0">
            <a:noAutofit/>
          </a:bodyPr>
          <a:lstStyle/>
          <a:p>
            <a:pPr marL="457200" lvl="0" indent="-355600" algn="ctr" rtl="0">
              <a:spcBef>
                <a:spcPts val="0"/>
              </a:spcBef>
              <a:spcAft>
                <a:spcPts val="0"/>
              </a:spcAft>
              <a:buSzPts val="2000"/>
              <a:buFont typeface="Proxima Nova"/>
              <a:buChar char="●"/>
            </a:pPr>
            <a:r>
              <a:rPr lang="en" sz="2000">
                <a:latin typeface="Proxima Nova"/>
                <a:ea typeface="Proxima Nova"/>
                <a:cs typeface="Proxima Nova"/>
                <a:sym typeface="Proxima Nova"/>
              </a:rPr>
              <a:t>Mong muốn cho con trong tương lai.</a:t>
            </a:r>
            <a:endParaRPr sz="2000">
              <a:latin typeface="Proxima Nova"/>
              <a:ea typeface="Proxima Nova"/>
              <a:cs typeface="Proxima Nova"/>
              <a:sym typeface="Proxima Nova"/>
            </a:endParaRPr>
          </a:p>
        </p:txBody>
      </p:sp>
      <p:sp>
        <p:nvSpPr>
          <p:cNvPr id="3888" name="Google Shape;3888;p48"/>
          <p:cNvSpPr txBox="1">
            <a:spLocks noGrp="1"/>
          </p:cNvSpPr>
          <p:nvPr>
            <p:ph type="subTitle" idx="6"/>
          </p:nvPr>
        </p:nvSpPr>
        <p:spPr>
          <a:xfrm>
            <a:off x="6331550" y="1320375"/>
            <a:ext cx="2473800" cy="1495500"/>
          </a:xfrm>
          <a:prstGeom prst="rect">
            <a:avLst/>
          </a:prstGeom>
          <a:ln w="28575" cap="flat" cmpd="sng">
            <a:solidFill>
              <a:schemeClr val="accent6"/>
            </a:solidFill>
            <a:prstDash val="lgDash"/>
            <a:round/>
            <a:headEnd type="none" w="sm" len="sm"/>
            <a:tailEnd type="none" w="sm" len="sm"/>
          </a:ln>
        </p:spPr>
        <p:txBody>
          <a:bodyPr spcFirstLastPara="1" wrap="square" lIns="91425" tIns="91425" rIns="91425" bIns="91425" anchor="t" anchorCtr="0">
            <a:noAutofit/>
          </a:bodyPr>
          <a:lstStyle/>
          <a:p>
            <a:pPr marL="457200" lvl="0" indent="-355600" algn="ctr" rtl="0">
              <a:spcBef>
                <a:spcPts val="0"/>
              </a:spcBef>
              <a:spcAft>
                <a:spcPts val="0"/>
              </a:spcAft>
              <a:buSzPts val="2000"/>
              <a:buFont typeface="Proxima Nova"/>
              <a:buChar char="●"/>
            </a:pPr>
            <a:r>
              <a:rPr lang="en" sz="2000">
                <a:latin typeface="Proxima Nova"/>
                <a:ea typeface="Proxima Nova"/>
                <a:cs typeface="Proxima Nova"/>
                <a:sym typeface="Proxima Nova"/>
              </a:rPr>
              <a:t>Tần suất quan hệ tình dục và số lượng bạn tình.</a:t>
            </a:r>
            <a:endParaRPr sz="2000">
              <a:latin typeface="Proxima Nova"/>
              <a:ea typeface="Proxima Nova"/>
              <a:cs typeface="Proxima Nova"/>
              <a:sym typeface="Proxima Nova"/>
            </a:endParaRPr>
          </a:p>
        </p:txBody>
      </p:sp>
      <p:sp>
        <p:nvSpPr>
          <p:cNvPr id="3889" name="Google Shape;3889;p48"/>
          <p:cNvSpPr txBox="1">
            <a:spLocks noGrp="1"/>
          </p:cNvSpPr>
          <p:nvPr>
            <p:ph type="subTitle" idx="8"/>
          </p:nvPr>
        </p:nvSpPr>
        <p:spPr>
          <a:xfrm>
            <a:off x="1611425" y="3207600"/>
            <a:ext cx="2833200" cy="1579500"/>
          </a:xfrm>
          <a:prstGeom prst="rect">
            <a:avLst/>
          </a:prstGeom>
          <a:ln w="28575" cap="flat" cmpd="sng">
            <a:solidFill>
              <a:schemeClr val="accent6"/>
            </a:solidFill>
            <a:prstDash val="lgDash"/>
            <a:round/>
            <a:headEnd type="none" w="sm" len="sm"/>
            <a:tailEnd type="none" w="sm" len="sm"/>
          </a:ln>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700">
                <a:highlight>
                  <a:srgbClr val="FFFFFF"/>
                </a:highlight>
                <a:latin typeface="Times New Roman"/>
                <a:ea typeface="Times New Roman"/>
                <a:cs typeface="Times New Roman"/>
                <a:sym typeface="Times New Roman"/>
              </a:rPr>
              <a:t>  </a:t>
            </a:r>
            <a:r>
              <a:rPr lang="en" sz="2000">
                <a:highlight>
                  <a:srgbClr val="FFFFFF"/>
                </a:highlight>
                <a:latin typeface="Proxima Nova"/>
                <a:ea typeface="Proxima Nova"/>
                <a:cs typeface="Proxima Nova"/>
                <a:sym typeface="Proxima Nova"/>
              </a:rPr>
              <a:t>  An toàn và hiệu quả của phương pháp tránh thai được lựa chọn.</a:t>
            </a:r>
            <a:endParaRPr sz="2000">
              <a:highlight>
                <a:srgbClr val="FFFFFF"/>
              </a:highlight>
              <a:latin typeface="Proxima Nova"/>
              <a:ea typeface="Proxima Nova"/>
              <a:cs typeface="Proxima Nova"/>
              <a:sym typeface="Proxima Nova"/>
            </a:endParaRPr>
          </a:p>
          <a:p>
            <a:pPr marL="0" lvl="0" indent="0" algn="ctr" rtl="0">
              <a:spcBef>
                <a:spcPts val="1100"/>
              </a:spcBef>
              <a:spcAft>
                <a:spcPts val="1600"/>
              </a:spcAft>
              <a:buNone/>
            </a:pPr>
            <a:endParaRPr/>
          </a:p>
        </p:txBody>
      </p:sp>
      <p:sp>
        <p:nvSpPr>
          <p:cNvPr id="3890" name="Google Shape;3890;p48"/>
          <p:cNvSpPr txBox="1">
            <a:spLocks noGrp="1"/>
          </p:cNvSpPr>
          <p:nvPr>
            <p:ph type="subTitle" idx="13"/>
          </p:nvPr>
        </p:nvSpPr>
        <p:spPr>
          <a:xfrm>
            <a:off x="4975775" y="3074850"/>
            <a:ext cx="2595900" cy="1845000"/>
          </a:xfrm>
          <a:prstGeom prst="rect">
            <a:avLst/>
          </a:prstGeom>
          <a:ln w="28575" cap="flat" cmpd="sng">
            <a:solidFill>
              <a:schemeClr val="accent6"/>
            </a:solidFill>
            <a:prstDash val="lgDash"/>
            <a:round/>
            <a:headEnd type="none" w="sm" len="sm"/>
            <a:tailEnd type="none" w="sm" len="sm"/>
          </a:ln>
        </p:spPr>
        <p:txBody>
          <a:bodyPr spcFirstLastPara="1" wrap="square" lIns="91425" tIns="91425" rIns="91425" bIns="91425" anchor="t" anchorCtr="0">
            <a:noAutofit/>
          </a:bodyPr>
          <a:lstStyle/>
          <a:p>
            <a:pPr marL="457200" lvl="0" indent="-311150" algn="l" rtl="0">
              <a:spcBef>
                <a:spcPts val="0"/>
              </a:spcBef>
              <a:spcAft>
                <a:spcPts val="0"/>
              </a:spcAft>
              <a:buClr>
                <a:srgbClr val="333333"/>
              </a:buClr>
              <a:buSzPts val="1300"/>
              <a:buChar char="●"/>
            </a:pPr>
            <a:r>
              <a:rPr lang="en" sz="700">
                <a:highlight>
                  <a:srgbClr val="FFFFFF"/>
                </a:highlight>
                <a:latin typeface="Times New Roman"/>
                <a:ea typeface="Times New Roman"/>
                <a:cs typeface="Times New Roman"/>
                <a:sym typeface="Times New Roman"/>
              </a:rPr>
              <a:t>   </a:t>
            </a:r>
            <a:r>
              <a:rPr lang="en" sz="2000">
                <a:highlight>
                  <a:srgbClr val="FFFFFF"/>
                </a:highlight>
                <a:latin typeface="Proxima Nova"/>
                <a:ea typeface="Proxima Nova"/>
                <a:cs typeface="Proxima Nova"/>
                <a:sym typeface="Proxima Nova"/>
              </a:rPr>
              <a:t>Mức độ thoải mái của bản thân với phương pháp tránh </a:t>
            </a:r>
            <a:r>
              <a:rPr lang="en" sz="2000">
                <a:solidFill>
                  <a:srgbClr val="333333"/>
                </a:solidFill>
                <a:highlight>
                  <a:srgbClr val="FFFFFF"/>
                </a:highlight>
                <a:latin typeface="Proxima Nova"/>
                <a:ea typeface="Proxima Nova"/>
                <a:cs typeface="Proxima Nova"/>
                <a:sym typeface="Proxima Nova"/>
              </a:rPr>
              <a:t>thai đã chọn.</a:t>
            </a:r>
            <a:endParaRPr sz="2000">
              <a:solidFill>
                <a:srgbClr val="333333"/>
              </a:solidFill>
              <a:highlight>
                <a:srgbClr val="FFFFFF"/>
              </a:highlight>
              <a:latin typeface="Proxima Nova"/>
              <a:ea typeface="Proxima Nova"/>
              <a:cs typeface="Proxima Nova"/>
              <a:sym typeface="Proxima Nova"/>
            </a:endParaRPr>
          </a:p>
          <a:p>
            <a:pPr marL="0" lvl="0" indent="0" algn="ctr" rtl="0">
              <a:spcBef>
                <a:spcPts val="1100"/>
              </a:spcBef>
              <a:spcAft>
                <a:spcPts val="1600"/>
              </a:spcAft>
              <a:buNone/>
            </a:pPr>
            <a:endParaRPr/>
          </a:p>
        </p:txBody>
      </p:sp>
      <p:grpSp>
        <p:nvGrpSpPr>
          <p:cNvPr id="3891" name="Google Shape;3891;p48"/>
          <p:cNvGrpSpPr/>
          <p:nvPr/>
        </p:nvGrpSpPr>
        <p:grpSpPr>
          <a:xfrm>
            <a:off x="287277" y="996376"/>
            <a:ext cx="355663" cy="308725"/>
            <a:chOff x="-28462125" y="3199700"/>
            <a:chExt cx="298550" cy="259150"/>
          </a:xfrm>
        </p:grpSpPr>
        <p:sp>
          <p:nvSpPr>
            <p:cNvPr id="3892" name="Google Shape;3892;p48"/>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8"/>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8"/>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5" name="Google Shape;3895;p48"/>
          <p:cNvGrpSpPr/>
          <p:nvPr/>
        </p:nvGrpSpPr>
        <p:grpSpPr>
          <a:xfrm>
            <a:off x="3058906" y="981127"/>
            <a:ext cx="339253" cy="339253"/>
            <a:chOff x="5660400" y="238125"/>
            <a:chExt cx="481825" cy="481825"/>
          </a:xfrm>
        </p:grpSpPr>
        <p:sp>
          <p:nvSpPr>
            <p:cNvPr id="3896" name="Google Shape;3896;p4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97" name="Google Shape;3897;p4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898" name="Google Shape;3898;p48"/>
          <p:cNvGrpSpPr/>
          <p:nvPr/>
        </p:nvGrpSpPr>
        <p:grpSpPr>
          <a:xfrm>
            <a:off x="5908392" y="981120"/>
            <a:ext cx="339253" cy="339253"/>
            <a:chOff x="3271200" y="1435075"/>
            <a:chExt cx="481825" cy="481825"/>
          </a:xfrm>
        </p:grpSpPr>
        <p:sp>
          <p:nvSpPr>
            <p:cNvPr id="3899" name="Google Shape;3899;p48"/>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00" name="Google Shape;3900;p48"/>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901" name="Google Shape;3901;p48"/>
          <p:cNvSpPr/>
          <p:nvPr/>
        </p:nvSpPr>
        <p:spPr>
          <a:xfrm>
            <a:off x="1034122" y="320760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2" name="Google Shape;3902;p48"/>
          <p:cNvGrpSpPr/>
          <p:nvPr/>
        </p:nvGrpSpPr>
        <p:grpSpPr>
          <a:xfrm>
            <a:off x="7834851" y="3207603"/>
            <a:ext cx="305386" cy="338602"/>
            <a:chOff x="3300325" y="249875"/>
            <a:chExt cx="433725" cy="480900"/>
          </a:xfrm>
        </p:grpSpPr>
        <p:sp>
          <p:nvSpPr>
            <p:cNvPr id="3903" name="Google Shape;3903;p48"/>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04" name="Google Shape;3904;p48"/>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05" name="Google Shape;3905;p48"/>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06" name="Google Shape;3906;p48"/>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07" name="Google Shape;3907;p48"/>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08" name="Google Shape;3908;p48"/>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10559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85"/>
                                        </p:tgtEl>
                                        <p:attrNameLst>
                                          <p:attrName>style.visibility</p:attrName>
                                        </p:attrNameLst>
                                      </p:cBhvr>
                                      <p:to>
                                        <p:strVal val="visible"/>
                                      </p:to>
                                    </p:set>
                                    <p:anim calcmode="lin" valueType="num">
                                      <p:cBhvr additive="base">
                                        <p:cTn id="7" dur="700"/>
                                        <p:tgtEl>
                                          <p:spTgt spid="38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886"/>
                                        </p:tgtEl>
                                        <p:attrNameLst>
                                          <p:attrName>style.visibility</p:attrName>
                                        </p:attrNameLst>
                                      </p:cBhvr>
                                      <p:to>
                                        <p:strVal val="visible"/>
                                      </p:to>
                                    </p:set>
                                    <p:anim calcmode="lin" valueType="num">
                                      <p:cBhvr additive="base">
                                        <p:cTn id="12" dur="1000"/>
                                        <p:tgtEl>
                                          <p:spTgt spid="388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887"/>
                                        </p:tgtEl>
                                        <p:attrNameLst>
                                          <p:attrName>style.visibility</p:attrName>
                                        </p:attrNameLst>
                                      </p:cBhvr>
                                      <p:to>
                                        <p:strVal val="visible"/>
                                      </p:to>
                                    </p:set>
                                    <p:anim calcmode="lin" valueType="num">
                                      <p:cBhvr additive="base">
                                        <p:cTn id="17" dur="700"/>
                                        <p:tgtEl>
                                          <p:spTgt spid="388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888"/>
                                        </p:tgtEl>
                                        <p:attrNameLst>
                                          <p:attrName>style.visibility</p:attrName>
                                        </p:attrNameLst>
                                      </p:cBhvr>
                                      <p:to>
                                        <p:strVal val="visible"/>
                                      </p:to>
                                    </p:set>
                                    <p:anim calcmode="lin" valueType="num">
                                      <p:cBhvr additive="base">
                                        <p:cTn id="22" dur="700"/>
                                        <p:tgtEl>
                                          <p:spTgt spid="388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889"/>
                                        </p:tgtEl>
                                        <p:attrNameLst>
                                          <p:attrName>style.visibility</p:attrName>
                                        </p:attrNameLst>
                                      </p:cBhvr>
                                      <p:to>
                                        <p:strVal val="visible"/>
                                      </p:to>
                                    </p:set>
                                    <p:anim calcmode="lin" valueType="num">
                                      <p:cBhvr additive="base">
                                        <p:cTn id="27" dur="700"/>
                                        <p:tgtEl>
                                          <p:spTgt spid="388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890"/>
                                        </p:tgtEl>
                                        <p:attrNameLst>
                                          <p:attrName>style.visibility</p:attrName>
                                        </p:attrNameLst>
                                      </p:cBhvr>
                                      <p:to>
                                        <p:strVal val="visible"/>
                                      </p:to>
                                    </p:set>
                                    <p:anim calcmode="lin" valueType="num">
                                      <p:cBhvr additive="base">
                                        <p:cTn id="32" dur="700"/>
                                        <p:tgtEl>
                                          <p:spTgt spid="38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8"/>
          <p:cNvSpPr txBox="1">
            <a:spLocks noGrp="1"/>
          </p:cNvSpPr>
          <p:nvPr>
            <p:ph type="ctrTitle"/>
          </p:nvPr>
        </p:nvSpPr>
        <p:spPr>
          <a:xfrm>
            <a:off x="1976525" y="2236200"/>
            <a:ext cx="5597100" cy="67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000" dirty="0"/>
              <a:t>Thuốc uống và tiêm tránh thai</a:t>
            </a:r>
            <a:endParaRPr sz="5000" dirty="0"/>
          </a:p>
        </p:txBody>
      </p:sp>
      <p:sp>
        <p:nvSpPr>
          <p:cNvPr id="210" name="Google Shape;210;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Amatic SC"/>
                <a:ea typeface="Amatic SC"/>
                <a:cs typeface="Amatic SC"/>
                <a:sym typeface="Amatic SC"/>
              </a:rPr>
              <a:t>1</a:t>
            </a:r>
            <a:endParaRPr sz="7200" b="1">
              <a:solidFill>
                <a:schemeClr val="dk1"/>
              </a:solidFill>
              <a:latin typeface="Amatic SC"/>
              <a:ea typeface="Amatic SC"/>
              <a:cs typeface="Amatic SC"/>
              <a:sym typeface="Amatic SC"/>
            </a:endParaRP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49</a:t>
            </a:fld>
            <a:endParaRPr/>
          </a:p>
        </p:txBody>
      </p:sp>
      <p:grpSp>
        <p:nvGrpSpPr>
          <p:cNvPr id="216" name="Google Shape;216;p19"/>
          <p:cNvGrpSpPr/>
          <p:nvPr/>
        </p:nvGrpSpPr>
        <p:grpSpPr>
          <a:xfrm>
            <a:off x="169158" y="124884"/>
            <a:ext cx="2509394" cy="2463112"/>
            <a:chOff x="576654" y="555403"/>
            <a:chExt cx="3865959" cy="3794658"/>
          </a:xfrm>
        </p:grpSpPr>
        <p:sp>
          <p:nvSpPr>
            <p:cNvPr id="217" name="Google Shape;217;p19"/>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9"/>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9"/>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9"/>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9"/>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2" name="Google Shape;222;p19"/>
          <p:cNvSpPr txBox="1"/>
          <p:nvPr/>
        </p:nvSpPr>
        <p:spPr>
          <a:xfrm>
            <a:off x="652300" y="84300"/>
            <a:ext cx="7600500" cy="4599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500" b="1" u="sng" dirty="0">
              <a:latin typeface="Pacifico"/>
              <a:ea typeface="Pacifico"/>
              <a:cs typeface="Pacifico"/>
              <a:sym typeface="Pacifico"/>
            </a:endParaRPr>
          </a:p>
          <a:p>
            <a:pPr marL="0" lvl="0" indent="0" algn="l" rtl="0">
              <a:lnSpc>
                <a:spcPct val="100000"/>
              </a:lnSpc>
              <a:spcBef>
                <a:spcPts val="1500"/>
              </a:spcBef>
              <a:spcAft>
                <a:spcPts val="0"/>
              </a:spcAft>
              <a:buNone/>
            </a:pPr>
            <a:r>
              <a:rPr lang="en" sz="2200" dirty="0"/>
              <a:t>Thuốc uống tránh thai chứa proestogen → ngăn ngừa mang thai bằng cách làm dày chất nhầy trong cổ tử cung để ngăn không cho tinh trùng gặp trứng.</a:t>
            </a:r>
            <a:endParaRPr sz="2200" dirty="0"/>
          </a:p>
          <a:p>
            <a:pPr marL="0" lvl="0" indent="0" algn="l" rtl="0">
              <a:lnSpc>
                <a:spcPct val="100000"/>
              </a:lnSpc>
              <a:spcBef>
                <a:spcPts val="1500"/>
              </a:spcBef>
              <a:spcAft>
                <a:spcPts val="0"/>
              </a:spcAft>
              <a:buNone/>
            </a:pPr>
            <a:r>
              <a:rPr lang="en" sz="1900" dirty="0">
                <a:highlight>
                  <a:srgbClr val="00FFFF"/>
                </a:highlight>
              </a:rPr>
              <a:t>-Có 2 loại thuốc uống tránh thai:</a:t>
            </a:r>
            <a:endParaRPr sz="1900" dirty="0">
              <a:highlight>
                <a:srgbClr val="00FFFF"/>
              </a:highlight>
            </a:endParaRPr>
          </a:p>
          <a:p>
            <a:pPr marL="0" lvl="0" indent="0" algn="l" rtl="0">
              <a:lnSpc>
                <a:spcPct val="100000"/>
              </a:lnSpc>
              <a:spcBef>
                <a:spcPts val="1500"/>
              </a:spcBef>
              <a:spcAft>
                <a:spcPts val="0"/>
              </a:spcAft>
              <a:buNone/>
            </a:pPr>
            <a:r>
              <a:rPr lang="en" sz="1900" dirty="0"/>
              <a:t>+ </a:t>
            </a:r>
            <a:r>
              <a:rPr lang="en" sz="1900" u="sng" dirty="0"/>
              <a:t>Thuốc tránh thai khẩn cấp</a:t>
            </a:r>
            <a:r>
              <a:rPr lang="en" sz="1900" dirty="0"/>
              <a:t>:</a:t>
            </a:r>
            <a:endParaRPr sz="1900" dirty="0"/>
          </a:p>
          <a:p>
            <a:pPr marL="0" lvl="0" indent="0" algn="l" rtl="0">
              <a:lnSpc>
                <a:spcPct val="115000"/>
              </a:lnSpc>
              <a:spcBef>
                <a:spcPts val="1500"/>
              </a:spcBef>
              <a:spcAft>
                <a:spcPts val="0"/>
              </a:spcAft>
              <a:buNone/>
            </a:pPr>
            <a:endParaRPr sz="2200" dirty="0"/>
          </a:p>
          <a:p>
            <a:pPr marL="0" lvl="0" indent="0" algn="l" rtl="0">
              <a:lnSpc>
                <a:spcPct val="115000"/>
              </a:lnSpc>
              <a:spcBef>
                <a:spcPts val="1500"/>
              </a:spcBef>
              <a:spcAft>
                <a:spcPts val="0"/>
              </a:spcAft>
              <a:buNone/>
            </a:pPr>
            <a:endParaRPr sz="2500" b="1" u="sng" dirty="0">
              <a:latin typeface="Comfortaa"/>
              <a:ea typeface="Comfortaa"/>
              <a:cs typeface="Comfortaa"/>
              <a:sym typeface="Comfortaa"/>
            </a:endParaRPr>
          </a:p>
          <a:p>
            <a:pPr marL="0" lvl="0" indent="0" algn="l" rtl="0">
              <a:spcBef>
                <a:spcPts val="1500"/>
              </a:spcBef>
              <a:spcAft>
                <a:spcPts val="0"/>
              </a:spcAft>
              <a:buNone/>
            </a:pPr>
            <a:endParaRPr sz="2500" dirty="0">
              <a:latin typeface="Pacifico"/>
              <a:ea typeface="Pacifico"/>
              <a:cs typeface="Pacifico"/>
              <a:sym typeface="Pacifico"/>
            </a:endParaRPr>
          </a:p>
        </p:txBody>
      </p:sp>
      <p:sp>
        <p:nvSpPr>
          <p:cNvPr id="223" name="Google Shape;223;p19"/>
          <p:cNvSpPr txBox="1"/>
          <p:nvPr/>
        </p:nvSpPr>
        <p:spPr>
          <a:xfrm>
            <a:off x="652300" y="2417049"/>
            <a:ext cx="369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u="sng" dirty="0">
              <a:latin typeface="Nunito"/>
              <a:ea typeface="Nunito"/>
              <a:cs typeface="Nunito"/>
              <a:sym typeface="Nunito"/>
            </a:endParaRPr>
          </a:p>
        </p:txBody>
      </p:sp>
      <p:sp>
        <p:nvSpPr>
          <p:cNvPr id="224" name="Google Shape;224;p19"/>
          <p:cNvSpPr txBox="1"/>
          <p:nvPr/>
        </p:nvSpPr>
        <p:spPr>
          <a:xfrm>
            <a:off x="4349200" y="1506375"/>
            <a:ext cx="390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Nunito"/>
              <a:ea typeface="Nunito"/>
              <a:cs typeface="Nunito"/>
              <a:sym typeface="Nunito"/>
            </a:endParaRPr>
          </a:p>
        </p:txBody>
      </p:sp>
      <p:pic>
        <p:nvPicPr>
          <p:cNvPr id="225" name="Google Shape;225;p19"/>
          <p:cNvPicPr preferRelativeResize="0"/>
          <p:nvPr/>
        </p:nvPicPr>
        <p:blipFill>
          <a:blip r:embed="rId3">
            <a:alphaModFix/>
          </a:blip>
          <a:stretch>
            <a:fillRect/>
          </a:stretch>
        </p:blipFill>
        <p:spPr>
          <a:xfrm>
            <a:off x="1042025" y="2829198"/>
            <a:ext cx="2509400" cy="1674123"/>
          </a:xfrm>
          <a:prstGeom prst="rect">
            <a:avLst/>
          </a:prstGeom>
          <a:noFill/>
          <a:ln>
            <a:noFill/>
          </a:ln>
        </p:spPr>
      </p:pic>
      <p:sp>
        <p:nvSpPr>
          <p:cNvPr id="226" name="Google Shape;226;p19"/>
          <p:cNvSpPr txBox="1"/>
          <p:nvPr/>
        </p:nvSpPr>
        <p:spPr>
          <a:xfrm>
            <a:off x="4620400" y="2394900"/>
            <a:ext cx="3632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dirty="0">
                <a:solidFill>
                  <a:schemeClr val="dk1"/>
                </a:solidFill>
                <a:latin typeface="Nunito"/>
                <a:ea typeface="Nunito"/>
                <a:cs typeface="Nunito"/>
                <a:sym typeface="Nunito"/>
              </a:rPr>
              <a:t> + Thuốc tránh thai hàng ngày</a:t>
            </a:r>
            <a:endParaRPr sz="1700" b="1" u="sng" dirty="0">
              <a:solidFill>
                <a:schemeClr val="dk1"/>
              </a:solidFill>
              <a:latin typeface="Nunito"/>
              <a:ea typeface="Nunito"/>
              <a:cs typeface="Nunito"/>
              <a:sym typeface="Nunito"/>
            </a:endParaRPr>
          </a:p>
        </p:txBody>
      </p:sp>
      <p:pic>
        <p:nvPicPr>
          <p:cNvPr id="227" name="Google Shape;227;p19"/>
          <p:cNvPicPr preferRelativeResize="0"/>
          <p:nvPr/>
        </p:nvPicPr>
        <p:blipFill>
          <a:blip r:embed="rId4">
            <a:alphaModFix/>
          </a:blip>
          <a:stretch>
            <a:fillRect/>
          </a:stretch>
        </p:blipFill>
        <p:spPr>
          <a:xfrm>
            <a:off x="5188875" y="2870063"/>
            <a:ext cx="2123201" cy="159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0" presetClass="entr" presetSubtype="0" fill="hold" nodeType="withEffect">
                                  <p:stCondLst>
                                    <p:cond delay="0"/>
                                  </p:stCondLst>
                                  <p:childTnLst>
                                    <p:set>
                                      <p:cBhvr>
                                        <p:cTn id="9" dur="1" fill="hold">
                                          <p:stCondLst>
                                            <p:cond delay="0"/>
                                          </p:stCondLst>
                                        </p:cTn>
                                        <p:tgtEl>
                                          <p:spTgt spid="227"/>
                                        </p:tgtEl>
                                        <p:attrNameLst>
                                          <p:attrName>style.visibility</p:attrName>
                                        </p:attrNameLst>
                                      </p:cBhvr>
                                      <p:to>
                                        <p:strVal val="visible"/>
                                      </p:to>
                                    </p:set>
                                    <p:animEffect transition="in" filter="fade">
                                      <p:cBhvr>
                                        <p:cTn id="10"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1"/>
          <p:cNvSpPr txBox="1">
            <a:spLocks noGrp="1"/>
          </p:cNvSpPr>
          <p:nvPr>
            <p:ph type="title"/>
          </p:nvPr>
        </p:nvSpPr>
        <p:spPr>
          <a:xfrm>
            <a:off x="868675" y="1026700"/>
            <a:ext cx="35739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FF0000"/>
                </a:solidFill>
              </a:rPr>
              <a:t>Thụ tinh là gì?</a:t>
            </a:r>
            <a:endParaRPr sz="3600" dirty="0">
              <a:solidFill>
                <a:srgbClr val="FF0000"/>
              </a:solidFill>
            </a:endParaRPr>
          </a:p>
        </p:txBody>
      </p:sp>
      <p:sp>
        <p:nvSpPr>
          <p:cNvPr id="289" name="Google Shape;289;p31"/>
          <p:cNvSpPr txBox="1">
            <a:spLocks noGrp="1"/>
          </p:cNvSpPr>
          <p:nvPr>
            <p:ph type="body" idx="1"/>
          </p:nvPr>
        </p:nvSpPr>
        <p:spPr>
          <a:xfrm>
            <a:off x="377375" y="1999750"/>
            <a:ext cx="4360800" cy="25566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Char char="❖"/>
            </a:pPr>
            <a:r>
              <a:rPr lang="en" sz="2000" dirty="0">
                <a:solidFill>
                  <a:srgbClr val="FF0000"/>
                </a:solidFill>
              </a:rPr>
              <a:t>Thụ tinh </a:t>
            </a:r>
            <a:r>
              <a:rPr lang="en" sz="2000" dirty="0"/>
              <a:t>là sự kết hợp giữa tinh trùng và trứng để tạo ra hợp tử</a:t>
            </a:r>
            <a:endParaRPr sz="2000" dirty="0"/>
          </a:p>
          <a:p>
            <a:pPr marL="457200" lvl="0" indent="-330200" algn="just" rtl="0">
              <a:spcBef>
                <a:spcPts val="0"/>
              </a:spcBef>
              <a:spcAft>
                <a:spcPts val="0"/>
              </a:spcAft>
              <a:buSzPts val="1600"/>
              <a:buChar char="❖"/>
            </a:pPr>
            <a:r>
              <a:rPr lang="en" sz="2000" dirty="0">
                <a:solidFill>
                  <a:srgbClr val="FF0000"/>
                </a:solidFill>
              </a:rPr>
              <a:t>Điều kiện </a:t>
            </a:r>
            <a:r>
              <a:rPr lang="en" sz="2000" dirty="0"/>
              <a:t>để xảy ra quá trình thụ tinh là:</a:t>
            </a:r>
            <a:endParaRPr sz="2000" dirty="0"/>
          </a:p>
          <a:p>
            <a:pPr marL="457200" lvl="0" indent="0" algn="just" rtl="0">
              <a:spcBef>
                <a:spcPts val="0"/>
              </a:spcBef>
              <a:spcAft>
                <a:spcPts val="0"/>
              </a:spcAft>
              <a:buNone/>
            </a:pPr>
            <a:r>
              <a:rPr lang="en" sz="1800" dirty="0"/>
              <a:t>  </a:t>
            </a:r>
            <a:r>
              <a:rPr lang="en" sz="1800" dirty="0">
                <a:solidFill>
                  <a:schemeClr val="dk2"/>
                </a:solidFill>
              </a:rPr>
              <a:t>→</a:t>
            </a:r>
            <a:r>
              <a:rPr lang="en" sz="1800" dirty="0"/>
              <a:t> </a:t>
            </a:r>
            <a:r>
              <a:rPr lang="en" sz="1800" dirty="0">
                <a:solidFill>
                  <a:srgbClr val="0070C0"/>
                </a:solidFill>
              </a:rPr>
              <a:t>Trứng phải gặp được tinh trùng</a:t>
            </a:r>
            <a:endParaRPr sz="1800" dirty="0">
              <a:solidFill>
                <a:srgbClr val="0070C0"/>
              </a:solidFill>
            </a:endParaRPr>
          </a:p>
          <a:p>
            <a:pPr marL="457200" lvl="0" indent="0" algn="just" rtl="0">
              <a:spcBef>
                <a:spcPts val="0"/>
              </a:spcBef>
              <a:spcAft>
                <a:spcPts val="0"/>
              </a:spcAft>
              <a:buNone/>
            </a:pPr>
            <a:r>
              <a:rPr lang="en" sz="1800" dirty="0">
                <a:solidFill>
                  <a:srgbClr val="0070C0"/>
                </a:solidFill>
              </a:rPr>
              <a:t>  → Tinh trùng chui được vào bên trong trứng</a:t>
            </a:r>
            <a:endParaRPr sz="1800" dirty="0">
              <a:solidFill>
                <a:srgbClr val="0070C0"/>
              </a:solidFill>
            </a:endParaRPr>
          </a:p>
        </p:txBody>
      </p:sp>
      <p:grpSp>
        <p:nvGrpSpPr>
          <p:cNvPr id="290" name="Google Shape;290;p31"/>
          <p:cNvGrpSpPr/>
          <p:nvPr/>
        </p:nvGrpSpPr>
        <p:grpSpPr>
          <a:xfrm>
            <a:off x="5291949" y="1026688"/>
            <a:ext cx="2787892" cy="5011430"/>
            <a:chOff x="2060800" y="1489225"/>
            <a:chExt cx="1752950" cy="3151050"/>
          </a:xfrm>
        </p:grpSpPr>
        <p:sp>
          <p:nvSpPr>
            <p:cNvPr id="291" name="Google Shape;291;p31"/>
            <p:cNvSpPr/>
            <p:nvPr/>
          </p:nvSpPr>
          <p:spPr>
            <a:xfrm>
              <a:off x="2132525" y="4364075"/>
              <a:ext cx="233525" cy="189375"/>
            </a:xfrm>
            <a:custGeom>
              <a:avLst/>
              <a:gdLst/>
              <a:ahLst/>
              <a:cxnLst/>
              <a:rect l="l" t="t" r="r" b="b"/>
              <a:pathLst>
                <a:path w="9341" h="7575" extrusionOk="0">
                  <a:moveTo>
                    <a:pt x="4975" y="0"/>
                  </a:moveTo>
                  <a:cubicBezTo>
                    <a:pt x="4409" y="0"/>
                    <a:pt x="3901" y="69"/>
                    <a:pt x="3536" y="247"/>
                  </a:cubicBezTo>
                  <a:cubicBezTo>
                    <a:pt x="2969" y="1414"/>
                    <a:pt x="2302" y="2515"/>
                    <a:pt x="1502" y="3549"/>
                  </a:cubicBezTo>
                  <a:cubicBezTo>
                    <a:pt x="301" y="5017"/>
                    <a:pt x="1" y="6085"/>
                    <a:pt x="1302" y="6985"/>
                  </a:cubicBezTo>
                  <a:cubicBezTo>
                    <a:pt x="1839" y="7371"/>
                    <a:pt x="2565" y="7575"/>
                    <a:pt x="3317" y="7575"/>
                  </a:cubicBezTo>
                  <a:cubicBezTo>
                    <a:pt x="4383" y="7575"/>
                    <a:pt x="5501" y="7165"/>
                    <a:pt x="6205" y="6285"/>
                  </a:cubicBezTo>
                  <a:cubicBezTo>
                    <a:pt x="7406" y="4817"/>
                    <a:pt x="9341" y="747"/>
                    <a:pt x="9341" y="747"/>
                  </a:cubicBezTo>
                  <a:cubicBezTo>
                    <a:pt x="9341" y="747"/>
                    <a:pt x="6844" y="0"/>
                    <a:pt x="4975"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2585600" y="4362700"/>
              <a:ext cx="284975" cy="185300"/>
            </a:xfrm>
            <a:custGeom>
              <a:avLst/>
              <a:gdLst/>
              <a:ahLst/>
              <a:cxnLst/>
              <a:rect l="l" t="t" r="r" b="b"/>
              <a:pathLst>
                <a:path w="11399" h="7412" extrusionOk="0">
                  <a:moveTo>
                    <a:pt x="1350" y="0"/>
                  </a:moveTo>
                  <a:cubicBezTo>
                    <a:pt x="18" y="0"/>
                    <a:pt x="1" y="843"/>
                    <a:pt x="91" y="1203"/>
                  </a:cubicBezTo>
                  <a:cubicBezTo>
                    <a:pt x="91" y="1203"/>
                    <a:pt x="2192" y="3971"/>
                    <a:pt x="3426" y="5372"/>
                  </a:cubicBezTo>
                  <a:cubicBezTo>
                    <a:pt x="4636" y="6742"/>
                    <a:pt x="6819" y="7412"/>
                    <a:pt x="8117" y="7412"/>
                  </a:cubicBezTo>
                  <a:cubicBezTo>
                    <a:pt x="8179" y="7412"/>
                    <a:pt x="8239" y="7410"/>
                    <a:pt x="8296" y="7407"/>
                  </a:cubicBezTo>
                  <a:cubicBezTo>
                    <a:pt x="9564" y="7340"/>
                    <a:pt x="11399" y="6940"/>
                    <a:pt x="10164" y="4672"/>
                  </a:cubicBezTo>
                  <a:cubicBezTo>
                    <a:pt x="8930" y="2437"/>
                    <a:pt x="6362" y="235"/>
                    <a:pt x="6362" y="235"/>
                  </a:cubicBezTo>
                  <a:cubicBezTo>
                    <a:pt x="6362" y="235"/>
                    <a:pt x="3693" y="235"/>
                    <a:pt x="1859" y="35"/>
                  </a:cubicBezTo>
                  <a:cubicBezTo>
                    <a:pt x="1671" y="11"/>
                    <a:pt x="1502" y="0"/>
                    <a:pt x="1350"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2190900" y="3066150"/>
              <a:ext cx="634650" cy="1333300"/>
            </a:xfrm>
            <a:custGeom>
              <a:avLst/>
              <a:gdLst/>
              <a:ahLst/>
              <a:cxnLst/>
              <a:rect l="l" t="t" r="r" b="b"/>
              <a:pathLst>
                <a:path w="25386" h="53332" extrusionOk="0">
                  <a:moveTo>
                    <a:pt x="5522" y="0"/>
                  </a:moveTo>
                  <a:cubicBezTo>
                    <a:pt x="3134" y="0"/>
                    <a:pt x="2505" y="573"/>
                    <a:pt x="2336" y="1328"/>
                  </a:cubicBezTo>
                  <a:cubicBezTo>
                    <a:pt x="2336" y="1328"/>
                    <a:pt x="1502" y="10901"/>
                    <a:pt x="1802" y="17639"/>
                  </a:cubicBezTo>
                  <a:cubicBezTo>
                    <a:pt x="2069" y="24411"/>
                    <a:pt x="835" y="37854"/>
                    <a:pt x="434" y="41156"/>
                  </a:cubicBezTo>
                  <a:cubicBezTo>
                    <a:pt x="1" y="44458"/>
                    <a:pt x="801" y="49896"/>
                    <a:pt x="835" y="51097"/>
                  </a:cubicBezTo>
                  <a:cubicBezTo>
                    <a:pt x="868" y="52297"/>
                    <a:pt x="901" y="52931"/>
                    <a:pt x="901" y="52931"/>
                  </a:cubicBezTo>
                  <a:cubicBezTo>
                    <a:pt x="901" y="52931"/>
                    <a:pt x="1183" y="52738"/>
                    <a:pt x="2043" y="52738"/>
                  </a:cubicBezTo>
                  <a:cubicBezTo>
                    <a:pt x="2473" y="52738"/>
                    <a:pt x="3047" y="52787"/>
                    <a:pt x="3803" y="52931"/>
                  </a:cubicBezTo>
                  <a:cubicBezTo>
                    <a:pt x="4837" y="53131"/>
                    <a:pt x="5871" y="53265"/>
                    <a:pt x="6906" y="53331"/>
                  </a:cubicBezTo>
                  <a:cubicBezTo>
                    <a:pt x="7840" y="51764"/>
                    <a:pt x="8640" y="50062"/>
                    <a:pt x="9241" y="48328"/>
                  </a:cubicBezTo>
                  <a:cubicBezTo>
                    <a:pt x="9908" y="46093"/>
                    <a:pt x="9541" y="43758"/>
                    <a:pt x="9474" y="42557"/>
                  </a:cubicBezTo>
                  <a:cubicBezTo>
                    <a:pt x="9407" y="41356"/>
                    <a:pt x="9241" y="40089"/>
                    <a:pt x="9374" y="39889"/>
                  </a:cubicBezTo>
                  <a:cubicBezTo>
                    <a:pt x="9507" y="39655"/>
                    <a:pt x="12276" y="19541"/>
                    <a:pt x="12443" y="15104"/>
                  </a:cubicBezTo>
                  <a:cubicBezTo>
                    <a:pt x="12610" y="12102"/>
                    <a:pt x="13043" y="9100"/>
                    <a:pt x="13777" y="6164"/>
                  </a:cubicBezTo>
                  <a:cubicBezTo>
                    <a:pt x="13777" y="6164"/>
                    <a:pt x="15078" y="12369"/>
                    <a:pt x="15211" y="14771"/>
                  </a:cubicBezTo>
                  <a:cubicBezTo>
                    <a:pt x="15312" y="17172"/>
                    <a:pt x="14945" y="36653"/>
                    <a:pt x="15145" y="40622"/>
                  </a:cubicBezTo>
                  <a:cubicBezTo>
                    <a:pt x="15312" y="44559"/>
                    <a:pt x="15011" y="45626"/>
                    <a:pt x="14544" y="46593"/>
                  </a:cubicBezTo>
                  <a:cubicBezTo>
                    <a:pt x="14077" y="47594"/>
                    <a:pt x="14244" y="48094"/>
                    <a:pt x="14578" y="48862"/>
                  </a:cubicBezTo>
                  <a:cubicBezTo>
                    <a:pt x="14878" y="49629"/>
                    <a:pt x="15879" y="53098"/>
                    <a:pt x="15879" y="53098"/>
                  </a:cubicBezTo>
                  <a:cubicBezTo>
                    <a:pt x="15879" y="53098"/>
                    <a:pt x="17671" y="53192"/>
                    <a:pt x="19270" y="53192"/>
                  </a:cubicBezTo>
                  <a:cubicBezTo>
                    <a:pt x="20369" y="53192"/>
                    <a:pt x="21378" y="53147"/>
                    <a:pt x="21649" y="52998"/>
                  </a:cubicBezTo>
                  <a:cubicBezTo>
                    <a:pt x="22350" y="52664"/>
                    <a:pt x="22617" y="52297"/>
                    <a:pt x="22583" y="52097"/>
                  </a:cubicBezTo>
                  <a:cubicBezTo>
                    <a:pt x="22583" y="51897"/>
                    <a:pt x="25052" y="46827"/>
                    <a:pt x="24818" y="44692"/>
                  </a:cubicBezTo>
                  <a:cubicBezTo>
                    <a:pt x="24585" y="42590"/>
                    <a:pt x="24318" y="42957"/>
                    <a:pt x="24084" y="39155"/>
                  </a:cubicBezTo>
                  <a:cubicBezTo>
                    <a:pt x="23851" y="35352"/>
                    <a:pt x="25385" y="3296"/>
                    <a:pt x="25385" y="1628"/>
                  </a:cubicBezTo>
                  <a:cubicBezTo>
                    <a:pt x="25385" y="1257"/>
                    <a:pt x="25372" y="1127"/>
                    <a:pt x="25238" y="1127"/>
                  </a:cubicBezTo>
                  <a:cubicBezTo>
                    <a:pt x="24921" y="1127"/>
                    <a:pt x="23925" y="1858"/>
                    <a:pt x="20819" y="1858"/>
                  </a:cubicBezTo>
                  <a:cubicBezTo>
                    <a:pt x="19331" y="1858"/>
                    <a:pt x="17358" y="1690"/>
                    <a:pt x="14744" y="1194"/>
                  </a:cubicBezTo>
                  <a:cubicBezTo>
                    <a:pt x="10236" y="339"/>
                    <a:pt x="7359" y="0"/>
                    <a:pt x="5522"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2595350" y="4235975"/>
              <a:ext cx="149300" cy="88425"/>
            </a:xfrm>
            <a:custGeom>
              <a:avLst/>
              <a:gdLst/>
              <a:ahLst/>
              <a:cxnLst/>
              <a:rect l="l" t="t" r="r" b="b"/>
              <a:pathLst>
                <a:path w="5972" h="3537" extrusionOk="0">
                  <a:moveTo>
                    <a:pt x="5972" y="0"/>
                  </a:moveTo>
                  <a:lnTo>
                    <a:pt x="5972" y="0"/>
                  </a:lnTo>
                  <a:cubicBezTo>
                    <a:pt x="3270" y="734"/>
                    <a:pt x="1" y="3536"/>
                    <a:pt x="1" y="3536"/>
                  </a:cubicBezTo>
                  <a:lnTo>
                    <a:pt x="5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2595350" y="4235975"/>
              <a:ext cx="149300" cy="88425"/>
            </a:xfrm>
            <a:custGeom>
              <a:avLst/>
              <a:gdLst/>
              <a:ahLst/>
              <a:cxnLst/>
              <a:rect l="l" t="t" r="r" b="b"/>
              <a:pathLst>
                <a:path w="5972" h="3537" fill="none" extrusionOk="0">
                  <a:moveTo>
                    <a:pt x="1" y="3536"/>
                  </a:moveTo>
                  <a:cubicBezTo>
                    <a:pt x="1" y="3536"/>
                    <a:pt x="3270" y="734"/>
                    <a:pt x="5972"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2262625" y="4229300"/>
              <a:ext cx="131775" cy="61750"/>
            </a:xfrm>
            <a:custGeom>
              <a:avLst/>
              <a:gdLst/>
              <a:ahLst/>
              <a:cxnLst/>
              <a:rect l="l" t="t" r="r" b="b"/>
              <a:pathLst>
                <a:path w="5271" h="2470" extrusionOk="0">
                  <a:moveTo>
                    <a:pt x="5271" y="1"/>
                  </a:moveTo>
                  <a:lnTo>
                    <a:pt x="5271" y="1"/>
                  </a:lnTo>
                  <a:cubicBezTo>
                    <a:pt x="4070" y="501"/>
                    <a:pt x="0" y="2469"/>
                    <a:pt x="0" y="2469"/>
                  </a:cubicBezTo>
                  <a:lnTo>
                    <a:pt x="5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2262625" y="4229300"/>
              <a:ext cx="131775" cy="61750"/>
            </a:xfrm>
            <a:custGeom>
              <a:avLst/>
              <a:gdLst/>
              <a:ahLst/>
              <a:cxnLst/>
              <a:rect l="l" t="t" r="r" b="b"/>
              <a:pathLst>
                <a:path w="5271" h="2470" fill="none" extrusionOk="0">
                  <a:moveTo>
                    <a:pt x="0" y="2469"/>
                  </a:moveTo>
                  <a:cubicBezTo>
                    <a:pt x="0" y="2469"/>
                    <a:pt x="4070" y="501"/>
                    <a:pt x="5271"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2366025" y="1751575"/>
              <a:ext cx="90275" cy="104775"/>
            </a:xfrm>
            <a:custGeom>
              <a:avLst/>
              <a:gdLst/>
              <a:ahLst/>
              <a:cxnLst/>
              <a:rect l="l" t="t" r="r" b="b"/>
              <a:pathLst>
                <a:path w="3611" h="4191" extrusionOk="0">
                  <a:moveTo>
                    <a:pt x="1163" y="0"/>
                  </a:moveTo>
                  <a:cubicBezTo>
                    <a:pt x="1039" y="0"/>
                    <a:pt x="917" y="52"/>
                    <a:pt x="801" y="172"/>
                  </a:cubicBezTo>
                  <a:cubicBezTo>
                    <a:pt x="1" y="1039"/>
                    <a:pt x="601" y="2140"/>
                    <a:pt x="1735" y="3474"/>
                  </a:cubicBezTo>
                  <a:cubicBezTo>
                    <a:pt x="2171" y="4002"/>
                    <a:pt x="2569" y="4191"/>
                    <a:pt x="2878" y="4191"/>
                  </a:cubicBezTo>
                  <a:cubicBezTo>
                    <a:pt x="3350" y="4191"/>
                    <a:pt x="3611" y="3751"/>
                    <a:pt x="3470" y="3408"/>
                  </a:cubicBezTo>
                  <a:cubicBezTo>
                    <a:pt x="3236" y="2841"/>
                    <a:pt x="2703" y="1807"/>
                    <a:pt x="2703" y="1807"/>
                  </a:cubicBezTo>
                  <a:cubicBezTo>
                    <a:pt x="2703" y="1807"/>
                    <a:pt x="1897" y="0"/>
                    <a:pt x="1163"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2690425" y="1724075"/>
              <a:ext cx="79250" cy="119700"/>
            </a:xfrm>
            <a:custGeom>
              <a:avLst/>
              <a:gdLst/>
              <a:ahLst/>
              <a:cxnLst/>
              <a:rect l="l" t="t" r="r" b="b"/>
              <a:pathLst>
                <a:path w="3170" h="4788" extrusionOk="0">
                  <a:moveTo>
                    <a:pt x="1773" y="1"/>
                  </a:moveTo>
                  <a:cubicBezTo>
                    <a:pt x="1021" y="1"/>
                    <a:pt x="301" y="1572"/>
                    <a:pt x="301" y="1572"/>
                  </a:cubicBezTo>
                  <a:lnTo>
                    <a:pt x="1" y="1506"/>
                  </a:lnTo>
                  <a:lnTo>
                    <a:pt x="1" y="1506"/>
                  </a:lnTo>
                  <a:cubicBezTo>
                    <a:pt x="1" y="1506"/>
                    <a:pt x="294" y="4787"/>
                    <a:pt x="715" y="4787"/>
                  </a:cubicBezTo>
                  <a:cubicBezTo>
                    <a:pt x="743" y="4787"/>
                    <a:pt x="772" y="4773"/>
                    <a:pt x="801" y="4741"/>
                  </a:cubicBezTo>
                  <a:cubicBezTo>
                    <a:pt x="1268" y="4241"/>
                    <a:pt x="3169" y="1439"/>
                    <a:pt x="2302" y="305"/>
                  </a:cubicBezTo>
                  <a:cubicBezTo>
                    <a:pt x="2130" y="88"/>
                    <a:pt x="1951" y="1"/>
                    <a:pt x="1773"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2060800" y="2533925"/>
              <a:ext cx="178500" cy="798125"/>
            </a:xfrm>
            <a:custGeom>
              <a:avLst/>
              <a:gdLst/>
              <a:ahLst/>
              <a:cxnLst/>
              <a:rect l="l" t="t" r="r" b="b"/>
              <a:pathLst>
                <a:path w="7140" h="31925" extrusionOk="0">
                  <a:moveTo>
                    <a:pt x="1769" y="0"/>
                  </a:moveTo>
                  <a:cubicBezTo>
                    <a:pt x="1769" y="0"/>
                    <a:pt x="1469" y="4370"/>
                    <a:pt x="1102" y="5504"/>
                  </a:cubicBezTo>
                  <a:cubicBezTo>
                    <a:pt x="334" y="8140"/>
                    <a:pt x="1" y="10908"/>
                    <a:pt x="34" y="13677"/>
                  </a:cubicBezTo>
                  <a:cubicBezTo>
                    <a:pt x="201" y="16979"/>
                    <a:pt x="1502" y="24151"/>
                    <a:pt x="1502" y="26319"/>
                  </a:cubicBezTo>
                  <a:cubicBezTo>
                    <a:pt x="1535" y="28521"/>
                    <a:pt x="868" y="29021"/>
                    <a:pt x="1602" y="29555"/>
                  </a:cubicBezTo>
                  <a:cubicBezTo>
                    <a:pt x="2336" y="30122"/>
                    <a:pt x="3870" y="31823"/>
                    <a:pt x="4437" y="31823"/>
                  </a:cubicBezTo>
                  <a:cubicBezTo>
                    <a:pt x="4767" y="31823"/>
                    <a:pt x="5197" y="31924"/>
                    <a:pt x="5494" y="31924"/>
                  </a:cubicBezTo>
                  <a:cubicBezTo>
                    <a:pt x="5708" y="31924"/>
                    <a:pt x="5852" y="31872"/>
                    <a:pt x="5838" y="31690"/>
                  </a:cubicBezTo>
                  <a:cubicBezTo>
                    <a:pt x="5805" y="31256"/>
                    <a:pt x="5538" y="31323"/>
                    <a:pt x="5305" y="30756"/>
                  </a:cubicBezTo>
                  <a:cubicBezTo>
                    <a:pt x="5004" y="29955"/>
                    <a:pt x="4738" y="29121"/>
                    <a:pt x="4571" y="28254"/>
                  </a:cubicBezTo>
                  <a:cubicBezTo>
                    <a:pt x="4738" y="27620"/>
                    <a:pt x="4938" y="27020"/>
                    <a:pt x="5171" y="26419"/>
                  </a:cubicBezTo>
                  <a:cubicBezTo>
                    <a:pt x="5171" y="26419"/>
                    <a:pt x="5672" y="28187"/>
                    <a:pt x="5772" y="28754"/>
                  </a:cubicBezTo>
                  <a:cubicBezTo>
                    <a:pt x="5820" y="29029"/>
                    <a:pt x="6033" y="29218"/>
                    <a:pt x="6232" y="29218"/>
                  </a:cubicBezTo>
                  <a:cubicBezTo>
                    <a:pt x="6444" y="29218"/>
                    <a:pt x="6640" y="29004"/>
                    <a:pt x="6606" y="28454"/>
                  </a:cubicBezTo>
                  <a:cubicBezTo>
                    <a:pt x="6572" y="27420"/>
                    <a:pt x="6539" y="26986"/>
                    <a:pt x="6506" y="25852"/>
                  </a:cubicBezTo>
                  <a:cubicBezTo>
                    <a:pt x="6439" y="24751"/>
                    <a:pt x="5572" y="23751"/>
                    <a:pt x="5171" y="23184"/>
                  </a:cubicBezTo>
                  <a:cubicBezTo>
                    <a:pt x="4804" y="22617"/>
                    <a:pt x="4504" y="22283"/>
                    <a:pt x="4504" y="22050"/>
                  </a:cubicBezTo>
                  <a:cubicBezTo>
                    <a:pt x="4471" y="21849"/>
                    <a:pt x="5705" y="14377"/>
                    <a:pt x="5738" y="11776"/>
                  </a:cubicBezTo>
                  <a:cubicBezTo>
                    <a:pt x="5772" y="9174"/>
                    <a:pt x="5838" y="7072"/>
                    <a:pt x="6005" y="6572"/>
                  </a:cubicBezTo>
                  <a:cubicBezTo>
                    <a:pt x="6205" y="6071"/>
                    <a:pt x="7139" y="1635"/>
                    <a:pt x="7139" y="1635"/>
                  </a:cubicBezTo>
                  <a:lnTo>
                    <a:pt x="1769" y="0"/>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2841375" y="2538925"/>
              <a:ext cx="178475" cy="790600"/>
            </a:xfrm>
            <a:custGeom>
              <a:avLst/>
              <a:gdLst/>
              <a:ahLst/>
              <a:cxnLst/>
              <a:rect l="l" t="t" r="r" b="b"/>
              <a:pathLst>
                <a:path w="7139" h="31624" extrusionOk="0">
                  <a:moveTo>
                    <a:pt x="5371" y="1"/>
                  </a:moveTo>
                  <a:lnTo>
                    <a:pt x="0" y="1168"/>
                  </a:lnTo>
                  <a:cubicBezTo>
                    <a:pt x="0" y="1168"/>
                    <a:pt x="934" y="5671"/>
                    <a:pt x="1134" y="6172"/>
                  </a:cubicBezTo>
                  <a:cubicBezTo>
                    <a:pt x="1301" y="6705"/>
                    <a:pt x="1334" y="8807"/>
                    <a:pt x="1401" y="11409"/>
                  </a:cubicBezTo>
                  <a:cubicBezTo>
                    <a:pt x="1435" y="14044"/>
                    <a:pt x="2635" y="21616"/>
                    <a:pt x="2635" y="21816"/>
                  </a:cubicBezTo>
                  <a:cubicBezTo>
                    <a:pt x="2635" y="22016"/>
                    <a:pt x="2335" y="22350"/>
                    <a:pt x="1968" y="22884"/>
                  </a:cubicBezTo>
                  <a:cubicBezTo>
                    <a:pt x="1568" y="23417"/>
                    <a:pt x="701" y="24318"/>
                    <a:pt x="634" y="25452"/>
                  </a:cubicBezTo>
                  <a:cubicBezTo>
                    <a:pt x="601" y="26553"/>
                    <a:pt x="567" y="26987"/>
                    <a:pt x="534" y="28021"/>
                  </a:cubicBezTo>
                  <a:cubicBezTo>
                    <a:pt x="498" y="28593"/>
                    <a:pt x="712" y="28820"/>
                    <a:pt x="933" y="28820"/>
                  </a:cubicBezTo>
                  <a:cubicBezTo>
                    <a:pt x="1124" y="28820"/>
                    <a:pt x="1321" y="28650"/>
                    <a:pt x="1368" y="28388"/>
                  </a:cubicBezTo>
                  <a:cubicBezTo>
                    <a:pt x="1468" y="27820"/>
                    <a:pt x="1968" y="26119"/>
                    <a:pt x="1968" y="26119"/>
                  </a:cubicBezTo>
                  <a:cubicBezTo>
                    <a:pt x="2202" y="26720"/>
                    <a:pt x="2402" y="27353"/>
                    <a:pt x="2569" y="28021"/>
                  </a:cubicBezTo>
                  <a:cubicBezTo>
                    <a:pt x="2402" y="28855"/>
                    <a:pt x="2135" y="29655"/>
                    <a:pt x="1835" y="30489"/>
                  </a:cubicBezTo>
                  <a:cubicBezTo>
                    <a:pt x="1601" y="31023"/>
                    <a:pt x="1301" y="30923"/>
                    <a:pt x="1301" y="31356"/>
                  </a:cubicBezTo>
                  <a:cubicBezTo>
                    <a:pt x="1282" y="31580"/>
                    <a:pt x="1545" y="31616"/>
                    <a:pt x="1880" y="31616"/>
                  </a:cubicBezTo>
                  <a:cubicBezTo>
                    <a:pt x="2039" y="31616"/>
                    <a:pt x="2215" y="31608"/>
                    <a:pt x="2384" y="31608"/>
                  </a:cubicBezTo>
                  <a:cubicBezTo>
                    <a:pt x="2495" y="31608"/>
                    <a:pt x="2603" y="31612"/>
                    <a:pt x="2702" y="31623"/>
                  </a:cubicBezTo>
                  <a:cubicBezTo>
                    <a:pt x="2708" y="31624"/>
                    <a:pt x="2714" y="31624"/>
                    <a:pt x="2720" y="31624"/>
                  </a:cubicBezTo>
                  <a:cubicBezTo>
                    <a:pt x="3302" y="31624"/>
                    <a:pt x="4844" y="30083"/>
                    <a:pt x="5537" y="29588"/>
                  </a:cubicBezTo>
                  <a:cubicBezTo>
                    <a:pt x="6271" y="29088"/>
                    <a:pt x="5604" y="28554"/>
                    <a:pt x="5638" y="26353"/>
                  </a:cubicBezTo>
                  <a:cubicBezTo>
                    <a:pt x="5638" y="24185"/>
                    <a:pt x="6938" y="17113"/>
                    <a:pt x="7105" y="13810"/>
                  </a:cubicBezTo>
                  <a:cubicBezTo>
                    <a:pt x="7139" y="11042"/>
                    <a:pt x="6805" y="8240"/>
                    <a:pt x="6038" y="5571"/>
                  </a:cubicBezTo>
                  <a:cubicBezTo>
                    <a:pt x="5671" y="4404"/>
                    <a:pt x="5371" y="1"/>
                    <a:pt x="5371"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069150" y="1990775"/>
              <a:ext cx="955700" cy="1180375"/>
            </a:xfrm>
            <a:custGeom>
              <a:avLst/>
              <a:gdLst/>
              <a:ahLst/>
              <a:cxnLst/>
              <a:rect l="l" t="t" r="r" b="b"/>
              <a:pathLst>
                <a:path w="38228" h="47215" extrusionOk="0">
                  <a:moveTo>
                    <a:pt x="17970" y="0"/>
                  </a:moveTo>
                  <a:cubicBezTo>
                    <a:pt x="17497" y="0"/>
                    <a:pt x="17101" y="88"/>
                    <a:pt x="16846" y="311"/>
                  </a:cubicBezTo>
                  <a:cubicBezTo>
                    <a:pt x="16846" y="311"/>
                    <a:pt x="12843" y="2212"/>
                    <a:pt x="10408" y="3280"/>
                  </a:cubicBezTo>
                  <a:cubicBezTo>
                    <a:pt x="8006" y="4347"/>
                    <a:pt x="4971" y="5615"/>
                    <a:pt x="5004" y="6115"/>
                  </a:cubicBezTo>
                  <a:cubicBezTo>
                    <a:pt x="5037" y="6582"/>
                    <a:pt x="2436" y="16456"/>
                    <a:pt x="1602" y="18491"/>
                  </a:cubicBezTo>
                  <a:cubicBezTo>
                    <a:pt x="768" y="20526"/>
                    <a:pt x="0" y="22160"/>
                    <a:pt x="0" y="22160"/>
                  </a:cubicBezTo>
                  <a:cubicBezTo>
                    <a:pt x="0" y="22160"/>
                    <a:pt x="2969" y="24128"/>
                    <a:pt x="4871" y="24562"/>
                  </a:cubicBezTo>
                  <a:cubicBezTo>
                    <a:pt x="6105" y="24795"/>
                    <a:pt x="7372" y="24962"/>
                    <a:pt x="8640" y="25029"/>
                  </a:cubicBezTo>
                  <a:lnTo>
                    <a:pt x="6338" y="45310"/>
                  </a:lnTo>
                  <a:cubicBezTo>
                    <a:pt x="6338" y="45310"/>
                    <a:pt x="10942" y="47145"/>
                    <a:pt x="18113" y="47211"/>
                  </a:cubicBezTo>
                  <a:cubicBezTo>
                    <a:pt x="18393" y="47213"/>
                    <a:pt x="18672" y="47214"/>
                    <a:pt x="18951" y="47214"/>
                  </a:cubicBezTo>
                  <a:cubicBezTo>
                    <a:pt x="23138" y="47214"/>
                    <a:pt x="27297" y="46980"/>
                    <a:pt x="31456" y="46511"/>
                  </a:cubicBezTo>
                  <a:cubicBezTo>
                    <a:pt x="31456" y="46511"/>
                    <a:pt x="32123" y="29832"/>
                    <a:pt x="32057" y="28198"/>
                  </a:cubicBezTo>
                  <a:cubicBezTo>
                    <a:pt x="32023" y="27297"/>
                    <a:pt x="32057" y="26430"/>
                    <a:pt x="32157" y="25529"/>
                  </a:cubicBezTo>
                  <a:cubicBezTo>
                    <a:pt x="32626" y="25629"/>
                    <a:pt x="33101" y="25680"/>
                    <a:pt x="33574" y="25680"/>
                  </a:cubicBezTo>
                  <a:cubicBezTo>
                    <a:pt x="34212" y="25680"/>
                    <a:pt x="34847" y="25587"/>
                    <a:pt x="35459" y="25396"/>
                  </a:cubicBezTo>
                  <a:cubicBezTo>
                    <a:pt x="36393" y="25029"/>
                    <a:pt x="37327" y="24628"/>
                    <a:pt x="38228" y="24195"/>
                  </a:cubicBezTo>
                  <a:cubicBezTo>
                    <a:pt x="38228" y="24195"/>
                    <a:pt x="34725" y="10252"/>
                    <a:pt x="34158" y="8350"/>
                  </a:cubicBezTo>
                  <a:cubicBezTo>
                    <a:pt x="33558" y="6449"/>
                    <a:pt x="33825" y="6182"/>
                    <a:pt x="33324" y="5948"/>
                  </a:cubicBezTo>
                  <a:cubicBezTo>
                    <a:pt x="32824" y="5748"/>
                    <a:pt x="27320" y="3347"/>
                    <a:pt x="25519" y="2313"/>
                  </a:cubicBezTo>
                  <a:cubicBezTo>
                    <a:pt x="23684" y="1245"/>
                    <a:pt x="23017" y="1245"/>
                    <a:pt x="21416" y="745"/>
                  </a:cubicBezTo>
                  <a:cubicBezTo>
                    <a:pt x="20347" y="404"/>
                    <a:pt x="18983" y="0"/>
                    <a:pt x="17970"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2851375" y="2316275"/>
              <a:ext cx="21700" cy="312750"/>
            </a:xfrm>
            <a:custGeom>
              <a:avLst/>
              <a:gdLst/>
              <a:ahLst/>
              <a:cxnLst/>
              <a:rect l="l" t="t" r="r" b="b"/>
              <a:pathLst>
                <a:path w="868" h="12510" fill="none" extrusionOk="0">
                  <a:moveTo>
                    <a:pt x="868" y="12509"/>
                  </a:moveTo>
                  <a:lnTo>
                    <a:pt x="0"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2285125" y="2787425"/>
              <a:ext cx="199350" cy="315275"/>
            </a:xfrm>
            <a:custGeom>
              <a:avLst/>
              <a:gdLst/>
              <a:ahLst/>
              <a:cxnLst/>
              <a:rect l="l" t="t" r="r" b="b"/>
              <a:pathLst>
                <a:path w="7974" h="12611" fill="none" extrusionOk="0">
                  <a:moveTo>
                    <a:pt x="168" y="201"/>
                  </a:moveTo>
                  <a:lnTo>
                    <a:pt x="7973" y="1"/>
                  </a:lnTo>
                  <a:cubicBezTo>
                    <a:pt x="7973" y="1"/>
                    <a:pt x="7606" y="9808"/>
                    <a:pt x="7373" y="10842"/>
                  </a:cubicBezTo>
                  <a:cubicBezTo>
                    <a:pt x="7139" y="11910"/>
                    <a:pt x="5572" y="12610"/>
                    <a:pt x="3503" y="12543"/>
                  </a:cubicBezTo>
                  <a:cubicBezTo>
                    <a:pt x="1469" y="12477"/>
                    <a:pt x="234" y="11476"/>
                    <a:pt x="1" y="1097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277625" y="2822475"/>
              <a:ext cx="206000" cy="1675"/>
            </a:xfrm>
            <a:custGeom>
              <a:avLst/>
              <a:gdLst/>
              <a:ahLst/>
              <a:cxnLst/>
              <a:rect l="l" t="t" r="r" b="b"/>
              <a:pathLst>
                <a:path w="8240" h="67" fill="none" extrusionOk="0">
                  <a:moveTo>
                    <a:pt x="1" y="67"/>
                  </a:moveTo>
                  <a:lnTo>
                    <a:pt x="8240" y="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2734625" y="2798275"/>
              <a:ext cx="107600" cy="307750"/>
            </a:xfrm>
            <a:custGeom>
              <a:avLst/>
              <a:gdLst/>
              <a:ahLst/>
              <a:cxnLst/>
              <a:rect l="l" t="t" r="r" b="b"/>
              <a:pathLst>
                <a:path w="4304" h="12310" fill="none" extrusionOk="0">
                  <a:moveTo>
                    <a:pt x="3403" y="12109"/>
                  </a:moveTo>
                  <a:cubicBezTo>
                    <a:pt x="2636" y="12309"/>
                    <a:pt x="834" y="12309"/>
                    <a:pt x="434" y="11175"/>
                  </a:cubicBezTo>
                  <a:cubicBezTo>
                    <a:pt x="0" y="10075"/>
                    <a:pt x="267" y="1"/>
                    <a:pt x="267" y="1"/>
                  </a:cubicBezTo>
                  <a:lnTo>
                    <a:pt x="4304" y="134"/>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2740450" y="2819125"/>
              <a:ext cx="95950" cy="14200"/>
            </a:xfrm>
            <a:custGeom>
              <a:avLst/>
              <a:gdLst/>
              <a:ahLst/>
              <a:cxnLst/>
              <a:rect l="l" t="t" r="r" b="b"/>
              <a:pathLst>
                <a:path w="3838" h="568" fill="none" extrusionOk="0">
                  <a:moveTo>
                    <a:pt x="1" y="1"/>
                  </a:moveTo>
                  <a:lnTo>
                    <a:pt x="3837" y="568"/>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2285125" y="2312100"/>
              <a:ext cx="6700" cy="304400"/>
            </a:xfrm>
            <a:custGeom>
              <a:avLst/>
              <a:gdLst/>
              <a:ahLst/>
              <a:cxnLst/>
              <a:rect l="l" t="t" r="r" b="b"/>
              <a:pathLst>
                <a:path w="268" h="12176" fill="none" extrusionOk="0">
                  <a:moveTo>
                    <a:pt x="1" y="12176"/>
                  </a:moveTo>
                  <a:cubicBezTo>
                    <a:pt x="1" y="12176"/>
                    <a:pt x="268" y="2536"/>
                    <a:pt x="168"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2460250" y="1880950"/>
              <a:ext cx="218525" cy="329550"/>
            </a:xfrm>
            <a:custGeom>
              <a:avLst/>
              <a:gdLst/>
              <a:ahLst/>
              <a:cxnLst/>
              <a:rect l="l" t="t" r="r" b="b"/>
              <a:pathLst>
                <a:path w="8741" h="13182" extrusionOk="0">
                  <a:moveTo>
                    <a:pt x="1" y="1"/>
                  </a:moveTo>
                  <a:cubicBezTo>
                    <a:pt x="1" y="1"/>
                    <a:pt x="601" y="5838"/>
                    <a:pt x="635" y="6472"/>
                  </a:cubicBezTo>
                  <a:cubicBezTo>
                    <a:pt x="668" y="7106"/>
                    <a:pt x="1369" y="8874"/>
                    <a:pt x="2036" y="9774"/>
                  </a:cubicBezTo>
                  <a:cubicBezTo>
                    <a:pt x="2676" y="10628"/>
                    <a:pt x="4292" y="13181"/>
                    <a:pt x="5150" y="13181"/>
                  </a:cubicBezTo>
                  <a:cubicBezTo>
                    <a:pt x="5231" y="13181"/>
                    <a:pt x="5305" y="13159"/>
                    <a:pt x="5371" y="13110"/>
                  </a:cubicBezTo>
                  <a:cubicBezTo>
                    <a:pt x="6105" y="12543"/>
                    <a:pt x="8240" y="9374"/>
                    <a:pt x="8440" y="7606"/>
                  </a:cubicBezTo>
                  <a:cubicBezTo>
                    <a:pt x="8640" y="5838"/>
                    <a:pt x="8741" y="1702"/>
                    <a:pt x="8741" y="1702"/>
                  </a:cubicBezTo>
                  <a:lnTo>
                    <a:pt x="8741" y="1702"/>
                  </a:lnTo>
                  <a:cubicBezTo>
                    <a:pt x="8740" y="1702"/>
                    <a:pt x="8532" y="1712"/>
                    <a:pt x="8187" y="1712"/>
                  </a:cubicBezTo>
                  <a:cubicBezTo>
                    <a:pt x="7280" y="1712"/>
                    <a:pt x="5426" y="1642"/>
                    <a:pt x="3904" y="1135"/>
                  </a:cubicBezTo>
                  <a:cubicBezTo>
                    <a:pt x="1836" y="434"/>
                    <a:pt x="1" y="1"/>
                    <a:pt x="1"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357700" y="1489225"/>
              <a:ext cx="360275" cy="505750"/>
            </a:xfrm>
            <a:custGeom>
              <a:avLst/>
              <a:gdLst/>
              <a:ahLst/>
              <a:cxnLst/>
              <a:rect l="l" t="t" r="r" b="b"/>
              <a:pathLst>
                <a:path w="14411" h="20230" extrusionOk="0">
                  <a:moveTo>
                    <a:pt x="7959" y="0"/>
                  </a:moveTo>
                  <a:cubicBezTo>
                    <a:pt x="6830" y="0"/>
                    <a:pt x="5658" y="174"/>
                    <a:pt x="4637" y="592"/>
                  </a:cubicBezTo>
                  <a:cubicBezTo>
                    <a:pt x="1868" y="1726"/>
                    <a:pt x="0" y="3828"/>
                    <a:pt x="1201" y="6930"/>
                  </a:cubicBezTo>
                  <a:lnTo>
                    <a:pt x="2735" y="11867"/>
                  </a:lnTo>
                  <a:cubicBezTo>
                    <a:pt x="2735" y="11867"/>
                    <a:pt x="3336" y="15536"/>
                    <a:pt x="4370" y="17004"/>
                  </a:cubicBezTo>
                  <a:cubicBezTo>
                    <a:pt x="5342" y="18340"/>
                    <a:pt x="8471" y="20230"/>
                    <a:pt x="10282" y="20230"/>
                  </a:cubicBezTo>
                  <a:cubicBezTo>
                    <a:pt x="10460" y="20230"/>
                    <a:pt x="10625" y="20212"/>
                    <a:pt x="10774" y="20173"/>
                  </a:cubicBezTo>
                  <a:cubicBezTo>
                    <a:pt x="12442" y="19739"/>
                    <a:pt x="14410" y="18205"/>
                    <a:pt x="14344" y="16504"/>
                  </a:cubicBezTo>
                  <a:cubicBezTo>
                    <a:pt x="14277" y="14836"/>
                    <a:pt x="13943" y="9899"/>
                    <a:pt x="13977" y="7998"/>
                  </a:cubicBezTo>
                  <a:cubicBezTo>
                    <a:pt x="14010" y="6096"/>
                    <a:pt x="13576" y="2227"/>
                    <a:pt x="12409" y="1159"/>
                  </a:cubicBezTo>
                  <a:cubicBezTo>
                    <a:pt x="11693" y="507"/>
                    <a:pt x="9889" y="0"/>
                    <a:pt x="7959"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2426025" y="1587875"/>
              <a:ext cx="289450" cy="288925"/>
            </a:xfrm>
            <a:custGeom>
              <a:avLst/>
              <a:gdLst/>
              <a:ahLst/>
              <a:cxnLst/>
              <a:rect l="l" t="t" r="r" b="b"/>
              <a:pathLst>
                <a:path w="11578" h="11557" extrusionOk="0">
                  <a:moveTo>
                    <a:pt x="6167" y="1"/>
                  </a:moveTo>
                  <a:cubicBezTo>
                    <a:pt x="5911" y="1"/>
                    <a:pt x="5646" y="16"/>
                    <a:pt x="5373" y="49"/>
                  </a:cubicBezTo>
                  <a:cubicBezTo>
                    <a:pt x="2271" y="382"/>
                    <a:pt x="836" y="1149"/>
                    <a:pt x="669" y="2217"/>
                  </a:cubicBezTo>
                  <a:cubicBezTo>
                    <a:pt x="503" y="3284"/>
                    <a:pt x="2004" y="3484"/>
                    <a:pt x="1870" y="4185"/>
                  </a:cubicBezTo>
                  <a:cubicBezTo>
                    <a:pt x="1770" y="4885"/>
                    <a:pt x="669" y="5586"/>
                    <a:pt x="336" y="7020"/>
                  </a:cubicBezTo>
                  <a:cubicBezTo>
                    <a:pt x="1" y="8300"/>
                    <a:pt x="83" y="8355"/>
                    <a:pt x="100" y="8355"/>
                  </a:cubicBezTo>
                  <a:cubicBezTo>
                    <a:pt x="101" y="8355"/>
                    <a:pt x="102" y="8355"/>
                    <a:pt x="102" y="8355"/>
                  </a:cubicBezTo>
                  <a:cubicBezTo>
                    <a:pt x="403" y="8888"/>
                    <a:pt x="703" y="9422"/>
                    <a:pt x="1070" y="9956"/>
                  </a:cubicBezTo>
                  <a:cubicBezTo>
                    <a:pt x="1670" y="10790"/>
                    <a:pt x="2271" y="11557"/>
                    <a:pt x="3138" y="11557"/>
                  </a:cubicBezTo>
                  <a:cubicBezTo>
                    <a:pt x="3972" y="11557"/>
                    <a:pt x="4205" y="10890"/>
                    <a:pt x="4472" y="10323"/>
                  </a:cubicBezTo>
                  <a:cubicBezTo>
                    <a:pt x="4739" y="9756"/>
                    <a:pt x="5206" y="9189"/>
                    <a:pt x="6674" y="9189"/>
                  </a:cubicBezTo>
                  <a:cubicBezTo>
                    <a:pt x="8175" y="9189"/>
                    <a:pt x="8408" y="10022"/>
                    <a:pt x="9075" y="10656"/>
                  </a:cubicBezTo>
                  <a:cubicBezTo>
                    <a:pt x="9428" y="10991"/>
                    <a:pt x="9734" y="11196"/>
                    <a:pt x="10043" y="11196"/>
                  </a:cubicBezTo>
                  <a:cubicBezTo>
                    <a:pt x="10318" y="11196"/>
                    <a:pt x="10596" y="11034"/>
                    <a:pt x="10910" y="10656"/>
                  </a:cubicBezTo>
                  <a:cubicBezTo>
                    <a:pt x="11577" y="9889"/>
                    <a:pt x="11177" y="7354"/>
                    <a:pt x="11144" y="6653"/>
                  </a:cubicBezTo>
                  <a:cubicBezTo>
                    <a:pt x="11110" y="5953"/>
                    <a:pt x="10910" y="4752"/>
                    <a:pt x="10476" y="4118"/>
                  </a:cubicBezTo>
                  <a:cubicBezTo>
                    <a:pt x="10009" y="3484"/>
                    <a:pt x="10310" y="3351"/>
                    <a:pt x="10410" y="2417"/>
                  </a:cubicBezTo>
                  <a:cubicBezTo>
                    <a:pt x="10501" y="1597"/>
                    <a:pt x="8793" y="1"/>
                    <a:pt x="6167"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2552825" y="1710000"/>
              <a:ext cx="68400" cy="130125"/>
            </a:xfrm>
            <a:custGeom>
              <a:avLst/>
              <a:gdLst/>
              <a:ahLst/>
              <a:cxnLst/>
              <a:rect l="l" t="t" r="r" b="b"/>
              <a:pathLst>
                <a:path w="2736" h="5205" fill="none" extrusionOk="0">
                  <a:moveTo>
                    <a:pt x="1368" y="0"/>
                  </a:moveTo>
                  <a:cubicBezTo>
                    <a:pt x="1368" y="0"/>
                    <a:pt x="2736" y="3803"/>
                    <a:pt x="2669" y="4103"/>
                  </a:cubicBezTo>
                  <a:cubicBezTo>
                    <a:pt x="2602" y="4370"/>
                    <a:pt x="1935" y="5204"/>
                    <a:pt x="1168" y="5137"/>
                  </a:cubicBezTo>
                  <a:cubicBezTo>
                    <a:pt x="401" y="5071"/>
                    <a:pt x="1" y="4170"/>
                    <a:pt x="1" y="417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2592850" y="1668300"/>
              <a:ext cx="82600" cy="29225"/>
            </a:xfrm>
            <a:custGeom>
              <a:avLst/>
              <a:gdLst/>
              <a:ahLst/>
              <a:cxnLst/>
              <a:rect l="l" t="t" r="r" b="b"/>
              <a:pathLst>
                <a:path w="3304" h="1169" fill="none" extrusionOk="0">
                  <a:moveTo>
                    <a:pt x="134" y="1168"/>
                  </a:moveTo>
                  <a:cubicBezTo>
                    <a:pt x="1" y="634"/>
                    <a:pt x="368" y="67"/>
                    <a:pt x="935" y="34"/>
                  </a:cubicBezTo>
                  <a:cubicBezTo>
                    <a:pt x="1835" y="1"/>
                    <a:pt x="2703" y="334"/>
                    <a:pt x="3303" y="968"/>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2463600" y="1676650"/>
              <a:ext cx="81750" cy="45875"/>
            </a:xfrm>
            <a:custGeom>
              <a:avLst/>
              <a:gdLst/>
              <a:ahLst/>
              <a:cxnLst/>
              <a:rect l="l" t="t" r="r" b="b"/>
              <a:pathLst>
                <a:path w="3270" h="1835" fill="none" extrusionOk="0">
                  <a:moveTo>
                    <a:pt x="3269" y="434"/>
                  </a:moveTo>
                  <a:cubicBezTo>
                    <a:pt x="2869" y="100"/>
                    <a:pt x="2335" y="0"/>
                    <a:pt x="1835" y="134"/>
                  </a:cubicBezTo>
                  <a:cubicBezTo>
                    <a:pt x="1001" y="334"/>
                    <a:pt x="0" y="1601"/>
                    <a:pt x="34" y="1835"/>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2518625" y="1722500"/>
              <a:ext cx="20050" cy="31725"/>
            </a:xfrm>
            <a:custGeom>
              <a:avLst/>
              <a:gdLst/>
              <a:ahLst/>
              <a:cxnLst/>
              <a:rect l="l" t="t" r="r" b="b"/>
              <a:pathLst>
                <a:path w="802" h="1269" extrusionOk="0">
                  <a:moveTo>
                    <a:pt x="368" y="1"/>
                  </a:moveTo>
                  <a:cubicBezTo>
                    <a:pt x="168" y="1"/>
                    <a:pt x="1" y="268"/>
                    <a:pt x="1" y="635"/>
                  </a:cubicBezTo>
                  <a:cubicBezTo>
                    <a:pt x="1" y="1002"/>
                    <a:pt x="201" y="1268"/>
                    <a:pt x="435" y="1268"/>
                  </a:cubicBezTo>
                  <a:cubicBezTo>
                    <a:pt x="668" y="1268"/>
                    <a:pt x="802" y="1002"/>
                    <a:pt x="802" y="635"/>
                  </a:cubicBezTo>
                  <a:cubicBezTo>
                    <a:pt x="768" y="301"/>
                    <a:pt x="60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2621200" y="1717500"/>
              <a:ext cx="19225" cy="31725"/>
            </a:xfrm>
            <a:custGeom>
              <a:avLst/>
              <a:gdLst/>
              <a:ahLst/>
              <a:cxnLst/>
              <a:rect l="l" t="t" r="r" b="b"/>
              <a:pathLst>
                <a:path w="769" h="1269" extrusionOk="0">
                  <a:moveTo>
                    <a:pt x="368" y="1"/>
                  </a:moveTo>
                  <a:cubicBezTo>
                    <a:pt x="134" y="1"/>
                    <a:pt x="1" y="268"/>
                    <a:pt x="1" y="634"/>
                  </a:cubicBezTo>
                  <a:cubicBezTo>
                    <a:pt x="1" y="968"/>
                    <a:pt x="201" y="1268"/>
                    <a:pt x="401" y="1268"/>
                  </a:cubicBezTo>
                  <a:cubicBezTo>
                    <a:pt x="635" y="1268"/>
                    <a:pt x="768" y="968"/>
                    <a:pt x="768" y="634"/>
                  </a:cubicBezTo>
                  <a:cubicBezTo>
                    <a:pt x="768" y="268"/>
                    <a:pt x="568"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550325" y="1870125"/>
              <a:ext cx="85925" cy="23375"/>
            </a:xfrm>
            <a:custGeom>
              <a:avLst/>
              <a:gdLst/>
              <a:ahLst/>
              <a:cxnLst/>
              <a:rect l="l" t="t" r="r" b="b"/>
              <a:pathLst>
                <a:path w="3437" h="935" fill="none" extrusionOk="0">
                  <a:moveTo>
                    <a:pt x="1" y="300"/>
                  </a:moveTo>
                  <a:cubicBezTo>
                    <a:pt x="1" y="300"/>
                    <a:pt x="1335" y="934"/>
                    <a:pt x="3436" y="0"/>
                  </a:cubicBezTo>
                </a:path>
              </a:pathLst>
            </a:custGeom>
            <a:noFill/>
            <a:ln w="2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424400" y="2031075"/>
              <a:ext cx="292725" cy="497875"/>
            </a:xfrm>
            <a:custGeom>
              <a:avLst/>
              <a:gdLst/>
              <a:ahLst/>
              <a:cxnLst/>
              <a:rect l="l" t="t" r="r" b="b"/>
              <a:pathLst>
                <a:path w="11709" h="19915" fill="none" extrusionOk="0">
                  <a:moveTo>
                    <a:pt x="1" y="0"/>
                  </a:moveTo>
                  <a:cubicBezTo>
                    <a:pt x="1" y="0"/>
                    <a:pt x="2102" y="7172"/>
                    <a:pt x="4337" y="11909"/>
                  </a:cubicBezTo>
                  <a:cubicBezTo>
                    <a:pt x="6572" y="16612"/>
                    <a:pt x="8340" y="19914"/>
                    <a:pt x="8340" y="19914"/>
                  </a:cubicBezTo>
                  <a:cubicBezTo>
                    <a:pt x="8340" y="19914"/>
                    <a:pt x="11709" y="8606"/>
                    <a:pt x="11709" y="4904"/>
                  </a:cubicBezTo>
                  <a:cubicBezTo>
                    <a:pt x="11676" y="1234"/>
                    <a:pt x="11676" y="834"/>
                    <a:pt x="11676" y="834"/>
                  </a:cubicBezTo>
                </a:path>
              </a:pathLst>
            </a:custGeom>
            <a:no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580350" y="2528925"/>
              <a:ext cx="115100" cy="179325"/>
            </a:xfrm>
            <a:custGeom>
              <a:avLst/>
              <a:gdLst/>
              <a:ahLst/>
              <a:cxnLst/>
              <a:rect l="l" t="t" r="r" b="b"/>
              <a:pathLst>
                <a:path w="4604" h="7173" extrusionOk="0">
                  <a:moveTo>
                    <a:pt x="0" y="0"/>
                  </a:moveTo>
                  <a:lnTo>
                    <a:pt x="301" y="7172"/>
                  </a:lnTo>
                  <a:lnTo>
                    <a:pt x="4604" y="7172"/>
                  </a:lnTo>
                  <a:lnTo>
                    <a:pt x="4270" y="0"/>
                  </a:ln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280850" y="4424350"/>
              <a:ext cx="362775" cy="148675"/>
            </a:xfrm>
            <a:custGeom>
              <a:avLst/>
              <a:gdLst/>
              <a:ahLst/>
              <a:cxnLst/>
              <a:rect l="l" t="t" r="r" b="b"/>
              <a:pathLst>
                <a:path w="14511" h="5947" extrusionOk="0">
                  <a:moveTo>
                    <a:pt x="4987" y="1"/>
                  </a:moveTo>
                  <a:cubicBezTo>
                    <a:pt x="3080" y="1"/>
                    <a:pt x="201" y="492"/>
                    <a:pt x="201" y="1338"/>
                  </a:cubicBezTo>
                  <a:cubicBezTo>
                    <a:pt x="201" y="2473"/>
                    <a:pt x="0" y="3540"/>
                    <a:pt x="567" y="4241"/>
                  </a:cubicBezTo>
                  <a:cubicBezTo>
                    <a:pt x="1135" y="4941"/>
                    <a:pt x="2869" y="4574"/>
                    <a:pt x="4137" y="4941"/>
                  </a:cubicBezTo>
                  <a:cubicBezTo>
                    <a:pt x="5347" y="5292"/>
                    <a:pt x="6010" y="5946"/>
                    <a:pt x="8944" y="5946"/>
                  </a:cubicBezTo>
                  <a:cubicBezTo>
                    <a:pt x="9082" y="5946"/>
                    <a:pt x="9225" y="5945"/>
                    <a:pt x="9374" y="5942"/>
                  </a:cubicBezTo>
                  <a:cubicBezTo>
                    <a:pt x="12676" y="5842"/>
                    <a:pt x="13810" y="5575"/>
                    <a:pt x="14144" y="4808"/>
                  </a:cubicBezTo>
                  <a:cubicBezTo>
                    <a:pt x="14511" y="4040"/>
                    <a:pt x="13643" y="3740"/>
                    <a:pt x="12042" y="3240"/>
                  </a:cubicBezTo>
                  <a:cubicBezTo>
                    <a:pt x="10408" y="2773"/>
                    <a:pt x="8173" y="938"/>
                    <a:pt x="8173" y="938"/>
                  </a:cubicBezTo>
                  <a:cubicBezTo>
                    <a:pt x="7572" y="605"/>
                    <a:pt x="6972" y="338"/>
                    <a:pt x="6338" y="138"/>
                  </a:cubicBezTo>
                  <a:cubicBezTo>
                    <a:pt x="6045" y="45"/>
                    <a:pt x="5560" y="1"/>
                    <a:pt x="4987"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109900" y="4482825"/>
              <a:ext cx="380300" cy="157450"/>
            </a:xfrm>
            <a:custGeom>
              <a:avLst/>
              <a:gdLst/>
              <a:ahLst/>
              <a:cxnLst/>
              <a:rect l="l" t="t" r="r" b="b"/>
              <a:pathLst>
                <a:path w="15212" h="6298" extrusionOk="0">
                  <a:moveTo>
                    <a:pt x="8606" y="0"/>
                  </a:moveTo>
                  <a:lnTo>
                    <a:pt x="0" y="134"/>
                  </a:lnTo>
                  <a:cubicBezTo>
                    <a:pt x="0" y="134"/>
                    <a:pt x="0" y="1535"/>
                    <a:pt x="567" y="2168"/>
                  </a:cubicBezTo>
                  <a:cubicBezTo>
                    <a:pt x="1134" y="2802"/>
                    <a:pt x="1902" y="2669"/>
                    <a:pt x="3603" y="3870"/>
                  </a:cubicBezTo>
                  <a:cubicBezTo>
                    <a:pt x="5271" y="5071"/>
                    <a:pt x="5971" y="5838"/>
                    <a:pt x="9507" y="6205"/>
                  </a:cubicBezTo>
                  <a:cubicBezTo>
                    <a:pt x="10192" y="6269"/>
                    <a:pt x="10795" y="6298"/>
                    <a:pt x="11324" y="6298"/>
                  </a:cubicBezTo>
                  <a:cubicBezTo>
                    <a:pt x="13525" y="6298"/>
                    <a:pt x="14455" y="5807"/>
                    <a:pt x="14777" y="5404"/>
                  </a:cubicBezTo>
                  <a:cubicBezTo>
                    <a:pt x="15211" y="4937"/>
                    <a:pt x="14244" y="4203"/>
                    <a:pt x="12476" y="3236"/>
                  </a:cubicBezTo>
                  <a:cubicBezTo>
                    <a:pt x="10708" y="2235"/>
                    <a:pt x="8606" y="0"/>
                    <a:pt x="8606"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057350" y="3144950"/>
              <a:ext cx="538850" cy="1380875"/>
            </a:xfrm>
            <a:custGeom>
              <a:avLst/>
              <a:gdLst/>
              <a:ahLst/>
              <a:cxnLst/>
              <a:rect l="l" t="t" r="r" b="b"/>
              <a:pathLst>
                <a:path w="21554" h="55235" extrusionOk="0">
                  <a:moveTo>
                    <a:pt x="21261" y="0"/>
                  </a:moveTo>
                  <a:cubicBezTo>
                    <a:pt x="21056" y="0"/>
                    <a:pt x="20749" y="344"/>
                    <a:pt x="20749" y="344"/>
                  </a:cubicBezTo>
                  <a:cubicBezTo>
                    <a:pt x="20749" y="344"/>
                    <a:pt x="19415" y="344"/>
                    <a:pt x="14278" y="844"/>
                  </a:cubicBezTo>
                  <a:cubicBezTo>
                    <a:pt x="13349" y="935"/>
                    <a:pt x="12338" y="972"/>
                    <a:pt x="11304" y="972"/>
                  </a:cubicBezTo>
                  <a:cubicBezTo>
                    <a:pt x="6618" y="972"/>
                    <a:pt x="1469" y="210"/>
                    <a:pt x="1468" y="210"/>
                  </a:cubicBezTo>
                  <a:lnTo>
                    <a:pt x="1468" y="210"/>
                  </a:lnTo>
                  <a:cubicBezTo>
                    <a:pt x="1468" y="211"/>
                    <a:pt x="1869" y="17823"/>
                    <a:pt x="1935" y="18023"/>
                  </a:cubicBezTo>
                  <a:cubicBezTo>
                    <a:pt x="2035" y="18223"/>
                    <a:pt x="1935" y="24261"/>
                    <a:pt x="2035" y="25629"/>
                  </a:cubicBezTo>
                  <a:cubicBezTo>
                    <a:pt x="2102" y="26963"/>
                    <a:pt x="2369" y="29131"/>
                    <a:pt x="1202" y="33234"/>
                  </a:cubicBezTo>
                  <a:cubicBezTo>
                    <a:pt x="1" y="37304"/>
                    <a:pt x="968" y="42741"/>
                    <a:pt x="1268" y="46110"/>
                  </a:cubicBezTo>
                  <a:cubicBezTo>
                    <a:pt x="1535" y="49512"/>
                    <a:pt x="1535" y="54716"/>
                    <a:pt x="1535" y="54716"/>
                  </a:cubicBezTo>
                  <a:cubicBezTo>
                    <a:pt x="1535" y="54716"/>
                    <a:pt x="3911" y="55235"/>
                    <a:pt x="5920" y="55235"/>
                  </a:cubicBezTo>
                  <a:cubicBezTo>
                    <a:pt x="6131" y="55235"/>
                    <a:pt x="6339" y="55229"/>
                    <a:pt x="6539" y="55216"/>
                  </a:cubicBezTo>
                  <a:cubicBezTo>
                    <a:pt x="8040" y="55050"/>
                    <a:pt x="9541" y="54716"/>
                    <a:pt x="10975" y="54216"/>
                  </a:cubicBezTo>
                  <a:cubicBezTo>
                    <a:pt x="11909" y="54182"/>
                    <a:pt x="12877" y="54116"/>
                    <a:pt x="13811" y="53949"/>
                  </a:cubicBezTo>
                  <a:cubicBezTo>
                    <a:pt x="15278" y="53649"/>
                    <a:pt x="17313" y="52514"/>
                    <a:pt x="17380" y="52248"/>
                  </a:cubicBezTo>
                  <a:cubicBezTo>
                    <a:pt x="17446" y="51947"/>
                    <a:pt x="17013" y="50280"/>
                    <a:pt x="16879" y="49012"/>
                  </a:cubicBezTo>
                  <a:cubicBezTo>
                    <a:pt x="16779" y="47744"/>
                    <a:pt x="16746" y="43375"/>
                    <a:pt x="18014" y="39772"/>
                  </a:cubicBezTo>
                  <a:cubicBezTo>
                    <a:pt x="19281" y="36203"/>
                    <a:pt x="18647" y="30132"/>
                    <a:pt x="18581" y="28030"/>
                  </a:cubicBezTo>
                  <a:cubicBezTo>
                    <a:pt x="18514" y="25895"/>
                    <a:pt x="18981" y="24228"/>
                    <a:pt x="19515" y="21192"/>
                  </a:cubicBezTo>
                  <a:cubicBezTo>
                    <a:pt x="20015" y="18157"/>
                    <a:pt x="21249" y="1411"/>
                    <a:pt x="21249" y="1411"/>
                  </a:cubicBezTo>
                  <a:cubicBezTo>
                    <a:pt x="21553" y="292"/>
                    <a:pt x="21451" y="0"/>
                    <a:pt x="21261"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17550" y="3744800"/>
              <a:ext cx="44225" cy="730525"/>
            </a:xfrm>
            <a:custGeom>
              <a:avLst/>
              <a:gdLst/>
              <a:ahLst/>
              <a:cxnLst/>
              <a:rect l="l" t="t" r="r" b="b"/>
              <a:pathLst>
                <a:path w="1769" h="29221" fill="none" extrusionOk="0">
                  <a:moveTo>
                    <a:pt x="934" y="29221"/>
                  </a:moveTo>
                  <a:cubicBezTo>
                    <a:pt x="934" y="28087"/>
                    <a:pt x="767" y="26953"/>
                    <a:pt x="500" y="25852"/>
                  </a:cubicBezTo>
                  <a:cubicBezTo>
                    <a:pt x="100" y="24451"/>
                    <a:pt x="0" y="19447"/>
                    <a:pt x="234" y="17413"/>
                  </a:cubicBezTo>
                  <a:cubicBezTo>
                    <a:pt x="434" y="15378"/>
                    <a:pt x="1468" y="10207"/>
                    <a:pt x="1468" y="7339"/>
                  </a:cubicBezTo>
                  <a:cubicBezTo>
                    <a:pt x="1468" y="4437"/>
                    <a:pt x="1768" y="0"/>
                    <a:pt x="1768" y="0"/>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496000" y="3570500"/>
              <a:ext cx="209350" cy="135950"/>
            </a:xfrm>
            <a:custGeom>
              <a:avLst/>
              <a:gdLst/>
              <a:ahLst/>
              <a:cxnLst/>
              <a:rect l="l" t="t" r="r" b="b"/>
              <a:pathLst>
                <a:path w="8374" h="5438" extrusionOk="0">
                  <a:moveTo>
                    <a:pt x="1" y="0"/>
                  </a:moveTo>
                  <a:cubicBezTo>
                    <a:pt x="1" y="1"/>
                    <a:pt x="1" y="5371"/>
                    <a:pt x="334" y="5371"/>
                  </a:cubicBezTo>
                  <a:lnTo>
                    <a:pt x="8373" y="5438"/>
                  </a:lnTo>
                  <a:lnTo>
                    <a:pt x="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244150" y="2173525"/>
              <a:ext cx="350275" cy="1034900"/>
            </a:xfrm>
            <a:custGeom>
              <a:avLst/>
              <a:gdLst/>
              <a:ahLst/>
              <a:cxnLst/>
              <a:rect l="l" t="t" r="r" b="b"/>
              <a:pathLst>
                <a:path w="14011" h="41396" extrusionOk="0">
                  <a:moveTo>
                    <a:pt x="6520" y="0"/>
                  </a:moveTo>
                  <a:cubicBezTo>
                    <a:pt x="4284" y="0"/>
                    <a:pt x="2085" y="1064"/>
                    <a:pt x="1168" y="2108"/>
                  </a:cubicBezTo>
                  <a:cubicBezTo>
                    <a:pt x="1" y="3442"/>
                    <a:pt x="835" y="41102"/>
                    <a:pt x="835" y="41102"/>
                  </a:cubicBezTo>
                  <a:lnTo>
                    <a:pt x="1468" y="41236"/>
                  </a:lnTo>
                  <a:cubicBezTo>
                    <a:pt x="1468" y="41236"/>
                    <a:pt x="4044" y="41396"/>
                    <a:pt x="7096" y="41396"/>
                  </a:cubicBezTo>
                  <a:cubicBezTo>
                    <a:pt x="9436" y="41396"/>
                    <a:pt x="12056" y="41302"/>
                    <a:pt x="14011" y="40969"/>
                  </a:cubicBezTo>
                  <a:lnTo>
                    <a:pt x="12443" y="3075"/>
                  </a:lnTo>
                  <a:cubicBezTo>
                    <a:pt x="12443" y="3075"/>
                    <a:pt x="11409" y="1307"/>
                    <a:pt x="8573" y="340"/>
                  </a:cubicBezTo>
                  <a:cubicBezTo>
                    <a:pt x="7910" y="103"/>
                    <a:pt x="7213" y="0"/>
                    <a:pt x="6520" y="0"/>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029825" y="2174325"/>
              <a:ext cx="431175" cy="1600350"/>
            </a:xfrm>
            <a:custGeom>
              <a:avLst/>
              <a:gdLst/>
              <a:ahLst/>
              <a:cxnLst/>
              <a:rect l="l" t="t" r="r" b="b"/>
              <a:pathLst>
                <a:path w="17247" h="64014" extrusionOk="0">
                  <a:moveTo>
                    <a:pt x="11371" y="0"/>
                  </a:moveTo>
                  <a:cubicBezTo>
                    <a:pt x="11067" y="0"/>
                    <a:pt x="10736" y="94"/>
                    <a:pt x="10375" y="308"/>
                  </a:cubicBezTo>
                  <a:cubicBezTo>
                    <a:pt x="10375" y="308"/>
                    <a:pt x="2436" y="4311"/>
                    <a:pt x="1235" y="5011"/>
                  </a:cubicBezTo>
                  <a:cubicBezTo>
                    <a:pt x="34" y="5745"/>
                    <a:pt x="1" y="8247"/>
                    <a:pt x="1" y="9448"/>
                  </a:cubicBezTo>
                  <a:cubicBezTo>
                    <a:pt x="1" y="10648"/>
                    <a:pt x="334" y="63953"/>
                    <a:pt x="334" y="63953"/>
                  </a:cubicBezTo>
                  <a:cubicBezTo>
                    <a:pt x="935" y="63993"/>
                    <a:pt x="1537" y="64013"/>
                    <a:pt x="2138" y="64013"/>
                  </a:cubicBezTo>
                  <a:cubicBezTo>
                    <a:pt x="4545" y="64013"/>
                    <a:pt x="6953" y="63693"/>
                    <a:pt x="9274" y="63053"/>
                  </a:cubicBezTo>
                  <a:cubicBezTo>
                    <a:pt x="12143" y="62285"/>
                    <a:pt x="14845" y="61018"/>
                    <a:pt x="17247" y="59250"/>
                  </a:cubicBezTo>
                  <a:lnTo>
                    <a:pt x="15912" y="30596"/>
                  </a:lnTo>
                  <a:lnTo>
                    <a:pt x="14411" y="5445"/>
                  </a:lnTo>
                  <a:cubicBezTo>
                    <a:pt x="14411" y="5445"/>
                    <a:pt x="13682" y="0"/>
                    <a:pt x="11371"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241650" y="2116950"/>
              <a:ext cx="176825" cy="683850"/>
            </a:xfrm>
            <a:custGeom>
              <a:avLst/>
              <a:gdLst/>
              <a:ahLst/>
              <a:cxnLst/>
              <a:rect l="l" t="t" r="r" b="b"/>
              <a:pathLst>
                <a:path w="7073" h="27354" extrusionOk="0">
                  <a:moveTo>
                    <a:pt x="4304" y="1"/>
                  </a:moveTo>
                  <a:cubicBezTo>
                    <a:pt x="4304" y="1"/>
                    <a:pt x="2469" y="201"/>
                    <a:pt x="1702" y="1235"/>
                  </a:cubicBezTo>
                  <a:cubicBezTo>
                    <a:pt x="1235" y="1869"/>
                    <a:pt x="901" y="2536"/>
                    <a:pt x="734" y="3303"/>
                  </a:cubicBezTo>
                  <a:lnTo>
                    <a:pt x="1" y="9641"/>
                  </a:lnTo>
                  <a:lnTo>
                    <a:pt x="2402" y="9074"/>
                  </a:lnTo>
                  <a:lnTo>
                    <a:pt x="1201" y="11876"/>
                  </a:lnTo>
                  <a:cubicBezTo>
                    <a:pt x="1201" y="11876"/>
                    <a:pt x="2402" y="15412"/>
                    <a:pt x="3737" y="18347"/>
                  </a:cubicBezTo>
                  <a:cubicBezTo>
                    <a:pt x="5071" y="21316"/>
                    <a:pt x="7072" y="27354"/>
                    <a:pt x="7072" y="27354"/>
                  </a:cubicBezTo>
                  <a:lnTo>
                    <a:pt x="6138" y="8440"/>
                  </a:lnTo>
                  <a:cubicBezTo>
                    <a:pt x="6138" y="8440"/>
                    <a:pt x="6138" y="2936"/>
                    <a:pt x="5738" y="1769"/>
                  </a:cubicBezTo>
                  <a:cubicBezTo>
                    <a:pt x="5304" y="568"/>
                    <a:pt x="4871" y="1"/>
                    <a:pt x="4304"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3455150" y="2176975"/>
              <a:ext cx="250200" cy="1529475"/>
            </a:xfrm>
            <a:custGeom>
              <a:avLst/>
              <a:gdLst/>
              <a:ahLst/>
              <a:cxnLst/>
              <a:rect l="l" t="t" r="r" b="b"/>
              <a:pathLst>
                <a:path w="10008" h="61179" extrusionOk="0">
                  <a:moveTo>
                    <a:pt x="656" y="0"/>
                  </a:moveTo>
                  <a:cubicBezTo>
                    <a:pt x="648" y="0"/>
                    <a:pt x="640" y="1"/>
                    <a:pt x="634" y="2"/>
                  </a:cubicBezTo>
                  <a:cubicBezTo>
                    <a:pt x="0" y="102"/>
                    <a:pt x="334" y="1469"/>
                    <a:pt x="334" y="1469"/>
                  </a:cubicBezTo>
                  <a:lnTo>
                    <a:pt x="1768" y="58844"/>
                  </a:lnTo>
                  <a:lnTo>
                    <a:pt x="10007" y="61179"/>
                  </a:lnTo>
                  <a:lnTo>
                    <a:pt x="8806" y="17447"/>
                  </a:lnTo>
                  <a:cubicBezTo>
                    <a:pt x="8806" y="17447"/>
                    <a:pt x="9006" y="6206"/>
                    <a:pt x="8306" y="4638"/>
                  </a:cubicBezTo>
                  <a:cubicBezTo>
                    <a:pt x="7613" y="3087"/>
                    <a:pt x="1400" y="0"/>
                    <a:pt x="656"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3445975" y="2141150"/>
              <a:ext cx="144275" cy="667150"/>
            </a:xfrm>
            <a:custGeom>
              <a:avLst/>
              <a:gdLst/>
              <a:ahLst/>
              <a:cxnLst/>
              <a:rect l="l" t="t" r="r" b="b"/>
              <a:pathLst>
                <a:path w="5771" h="26686" extrusionOk="0">
                  <a:moveTo>
                    <a:pt x="701" y="0"/>
                  </a:moveTo>
                  <a:cubicBezTo>
                    <a:pt x="0" y="434"/>
                    <a:pt x="500" y="1635"/>
                    <a:pt x="500" y="1635"/>
                  </a:cubicBezTo>
                  <a:lnTo>
                    <a:pt x="934" y="8940"/>
                  </a:lnTo>
                  <a:lnTo>
                    <a:pt x="1434" y="26686"/>
                  </a:lnTo>
                  <a:lnTo>
                    <a:pt x="5771" y="10274"/>
                  </a:lnTo>
                  <a:lnTo>
                    <a:pt x="3336" y="8540"/>
                  </a:lnTo>
                  <a:lnTo>
                    <a:pt x="5637" y="8239"/>
                  </a:lnTo>
                  <a:cubicBezTo>
                    <a:pt x="5637" y="8239"/>
                    <a:pt x="3803" y="3469"/>
                    <a:pt x="3102" y="1902"/>
                  </a:cubicBezTo>
                  <a:cubicBezTo>
                    <a:pt x="2635" y="968"/>
                    <a:pt x="1735" y="267"/>
                    <a:pt x="701"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320875" y="2056925"/>
              <a:ext cx="169325" cy="343975"/>
            </a:xfrm>
            <a:custGeom>
              <a:avLst/>
              <a:gdLst/>
              <a:ahLst/>
              <a:cxnLst/>
              <a:rect l="l" t="t" r="r" b="b"/>
              <a:pathLst>
                <a:path w="6773" h="13759" extrusionOk="0">
                  <a:moveTo>
                    <a:pt x="6772" y="0"/>
                  </a:moveTo>
                  <a:lnTo>
                    <a:pt x="6772" y="0"/>
                  </a:lnTo>
                  <a:cubicBezTo>
                    <a:pt x="6772" y="0"/>
                    <a:pt x="5052" y="504"/>
                    <a:pt x="3214" y="504"/>
                  </a:cubicBezTo>
                  <a:cubicBezTo>
                    <a:pt x="2295" y="504"/>
                    <a:pt x="1346" y="378"/>
                    <a:pt x="568" y="0"/>
                  </a:cubicBezTo>
                  <a:lnTo>
                    <a:pt x="568" y="0"/>
                  </a:lnTo>
                  <a:cubicBezTo>
                    <a:pt x="568" y="0"/>
                    <a:pt x="868" y="2035"/>
                    <a:pt x="434" y="3169"/>
                  </a:cubicBezTo>
                  <a:cubicBezTo>
                    <a:pt x="1" y="4303"/>
                    <a:pt x="1768" y="7806"/>
                    <a:pt x="2469" y="10007"/>
                  </a:cubicBezTo>
                  <a:cubicBezTo>
                    <a:pt x="3133" y="12063"/>
                    <a:pt x="3827" y="13759"/>
                    <a:pt x="4239" y="13759"/>
                  </a:cubicBezTo>
                  <a:cubicBezTo>
                    <a:pt x="4261" y="13759"/>
                    <a:pt x="4283" y="13754"/>
                    <a:pt x="4304" y="13743"/>
                  </a:cubicBezTo>
                  <a:cubicBezTo>
                    <a:pt x="4737" y="13510"/>
                    <a:pt x="6205" y="5271"/>
                    <a:pt x="6138" y="4236"/>
                  </a:cubicBezTo>
                  <a:cubicBezTo>
                    <a:pt x="6072" y="3169"/>
                    <a:pt x="6772" y="0"/>
                    <a:pt x="6772" y="0"/>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111550" y="1793400"/>
              <a:ext cx="200175" cy="210175"/>
            </a:xfrm>
            <a:custGeom>
              <a:avLst/>
              <a:gdLst/>
              <a:ahLst/>
              <a:cxnLst/>
              <a:rect l="l" t="t" r="r" b="b"/>
              <a:pathLst>
                <a:path w="8007" h="8407" extrusionOk="0">
                  <a:moveTo>
                    <a:pt x="4004" y="0"/>
                  </a:moveTo>
                  <a:cubicBezTo>
                    <a:pt x="1802" y="0"/>
                    <a:pt x="1" y="1868"/>
                    <a:pt x="1" y="4203"/>
                  </a:cubicBezTo>
                  <a:cubicBezTo>
                    <a:pt x="1" y="6505"/>
                    <a:pt x="1802" y="8406"/>
                    <a:pt x="4004" y="8406"/>
                  </a:cubicBezTo>
                  <a:cubicBezTo>
                    <a:pt x="6205" y="8406"/>
                    <a:pt x="8007" y="6505"/>
                    <a:pt x="8007" y="4203"/>
                  </a:cubicBezTo>
                  <a:cubicBezTo>
                    <a:pt x="8007" y="1868"/>
                    <a:pt x="6205" y="0"/>
                    <a:pt x="4004"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3203300" y="1915325"/>
              <a:ext cx="81275" cy="96300"/>
            </a:xfrm>
            <a:custGeom>
              <a:avLst/>
              <a:gdLst/>
              <a:ahLst/>
              <a:cxnLst/>
              <a:rect l="l" t="t" r="r" b="b"/>
              <a:pathLst>
                <a:path w="3251" h="3852" extrusionOk="0">
                  <a:moveTo>
                    <a:pt x="1236" y="1"/>
                  </a:moveTo>
                  <a:cubicBezTo>
                    <a:pt x="1108" y="1"/>
                    <a:pt x="973" y="48"/>
                    <a:pt x="834" y="160"/>
                  </a:cubicBezTo>
                  <a:cubicBezTo>
                    <a:pt x="0" y="861"/>
                    <a:pt x="834" y="2428"/>
                    <a:pt x="1468" y="3329"/>
                  </a:cubicBezTo>
                  <a:cubicBezTo>
                    <a:pt x="1716" y="3695"/>
                    <a:pt x="2052" y="3851"/>
                    <a:pt x="2360" y="3851"/>
                  </a:cubicBezTo>
                  <a:cubicBezTo>
                    <a:pt x="2838" y="3851"/>
                    <a:pt x="3250" y="3476"/>
                    <a:pt x="3169" y="2929"/>
                  </a:cubicBezTo>
                  <a:cubicBezTo>
                    <a:pt x="3069" y="2328"/>
                    <a:pt x="2802" y="1761"/>
                    <a:pt x="2402" y="1294"/>
                  </a:cubicBezTo>
                  <a:cubicBezTo>
                    <a:pt x="2402" y="1294"/>
                    <a:pt x="1908" y="1"/>
                    <a:pt x="1236"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536025" y="1894675"/>
              <a:ext cx="30875" cy="97225"/>
            </a:xfrm>
            <a:custGeom>
              <a:avLst/>
              <a:gdLst/>
              <a:ahLst/>
              <a:cxnLst/>
              <a:rect l="l" t="t" r="r" b="b"/>
              <a:pathLst>
                <a:path w="1235" h="3889" extrusionOk="0">
                  <a:moveTo>
                    <a:pt x="489" y="1"/>
                  </a:moveTo>
                  <a:cubicBezTo>
                    <a:pt x="187" y="1"/>
                    <a:pt x="1" y="986"/>
                    <a:pt x="1" y="986"/>
                  </a:cubicBezTo>
                  <a:cubicBezTo>
                    <a:pt x="1" y="1787"/>
                    <a:pt x="67" y="2587"/>
                    <a:pt x="201" y="3388"/>
                  </a:cubicBezTo>
                  <a:cubicBezTo>
                    <a:pt x="269" y="3713"/>
                    <a:pt x="285" y="3889"/>
                    <a:pt x="338" y="3889"/>
                  </a:cubicBezTo>
                  <a:cubicBezTo>
                    <a:pt x="389" y="3889"/>
                    <a:pt x="473" y="3729"/>
                    <a:pt x="668" y="3388"/>
                  </a:cubicBezTo>
                  <a:cubicBezTo>
                    <a:pt x="1202" y="2454"/>
                    <a:pt x="1235" y="1386"/>
                    <a:pt x="835" y="419"/>
                  </a:cubicBezTo>
                  <a:cubicBezTo>
                    <a:pt x="708" y="115"/>
                    <a:pt x="592" y="1"/>
                    <a:pt x="489"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238325" y="1695750"/>
              <a:ext cx="316900" cy="451675"/>
            </a:xfrm>
            <a:custGeom>
              <a:avLst/>
              <a:gdLst/>
              <a:ahLst/>
              <a:cxnLst/>
              <a:rect l="l" t="t" r="r" b="b"/>
              <a:pathLst>
                <a:path w="12676" h="18067" extrusionOk="0">
                  <a:moveTo>
                    <a:pt x="7099" y="1"/>
                  </a:moveTo>
                  <a:cubicBezTo>
                    <a:pt x="4828" y="1"/>
                    <a:pt x="1450" y="1260"/>
                    <a:pt x="767" y="3439"/>
                  </a:cubicBezTo>
                  <a:cubicBezTo>
                    <a:pt x="400" y="4507"/>
                    <a:pt x="167" y="5574"/>
                    <a:pt x="0" y="6675"/>
                  </a:cubicBezTo>
                  <a:cubicBezTo>
                    <a:pt x="0" y="6675"/>
                    <a:pt x="1334" y="13180"/>
                    <a:pt x="2202" y="14714"/>
                  </a:cubicBezTo>
                  <a:cubicBezTo>
                    <a:pt x="2900" y="16027"/>
                    <a:pt x="4980" y="18066"/>
                    <a:pt x="7127" y="18066"/>
                  </a:cubicBezTo>
                  <a:cubicBezTo>
                    <a:pt x="7543" y="18066"/>
                    <a:pt x="7961" y="17989"/>
                    <a:pt x="8373" y="17816"/>
                  </a:cubicBezTo>
                  <a:cubicBezTo>
                    <a:pt x="10908" y="16749"/>
                    <a:pt x="12342" y="14781"/>
                    <a:pt x="12342" y="12379"/>
                  </a:cubicBezTo>
                  <a:cubicBezTo>
                    <a:pt x="12342" y="10011"/>
                    <a:pt x="12676" y="6975"/>
                    <a:pt x="12276" y="4373"/>
                  </a:cubicBezTo>
                  <a:cubicBezTo>
                    <a:pt x="11809" y="1905"/>
                    <a:pt x="9740" y="103"/>
                    <a:pt x="7272" y="3"/>
                  </a:cubicBezTo>
                  <a:cubicBezTo>
                    <a:pt x="7215" y="2"/>
                    <a:pt x="7157" y="1"/>
                    <a:pt x="7099"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3170775" y="1631300"/>
              <a:ext cx="398625" cy="291375"/>
            </a:xfrm>
            <a:custGeom>
              <a:avLst/>
              <a:gdLst/>
              <a:ahLst/>
              <a:cxnLst/>
              <a:rect l="l" t="t" r="r" b="b"/>
              <a:pathLst>
                <a:path w="15945" h="11655" extrusionOk="0">
                  <a:moveTo>
                    <a:pt x="8752" y="1"/>
                  </a:moveTo>
                  <a:cubicBezTo>
                    <a:pt x="6271" y="1"/>
                    <a:pt x="3645" y="882"/>
                    <a:pt x="2202" y="2281"/>
                  </a:cubicBezTo>
                  <a:cubicBezTo>
                    <a:pt x="0" y="4383"/>
                    <a:pt x="434" y="7852"/>
                    <a:pt x="1001" y="9186"/>
                  </a:cubicBezTo>
                  <a:cubicBezTo>
                    <a:pt x="1435" y="10120"/>
                    <a:pt x="2035" y="10954"/>
                    <a:pt x="2769" y="11655"/>
                  </a:cubicBezTo>
                  <a:cubicBezTo>
                    <a:pt x="2769" y="11655"/>
                    <a:pt x="6738" y="10120"/>
                    <a:pt x="9274" y="8219"/>
                  </a:cubicBezTo>
                  <a:cubicBezTo>
                    <a:pt x="11775" y="6317"/>
                    <a:pt x="12576" y="4916"/>
                    <a:pt x="12576" y="4916"/>
                  </a:cubicBezTo>
                  <a:cubicBezTo>
                    <a:pt x="12576" y="4916"/>
                    <a:pt x="13777" y="8152"/>
                    <a:pt x="14244" y="9186"/>
                  </a:cubicBezTo>
                  <a:cubicBezTo>
                    <a:pt x="14744" y="10254"/>
                    <a:pt x="15178" y="11454"/>
                    <a:pt x="15178" y="11454"/>
                  </a:cubicBezTo>
                  <a:cubicBezTo>
                    <a:pt x="15178" y="11454"/>
                    <a:pt x="15945" y="10120"/>
                    <a:pt x="15945" y="7285"/>
                  </a:cubicBezTo>
                  <a:cubicBezTo>
                    <a:pt x="15945" y="4449"/>
                    <a:pt x="15178" y="2214"/>
                    <a:pt x="12209" y="713"/>
                  </a:cubicBezTo>
                  <a:cubicBezTo>
                    <a:pt x="11205" y="223"/>
                    <a:pt x="9997" y="1"/>
                    <a:pt x="8752"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3423450" y="1857600"/>
              <a:ext cx="35050" cy="153475"/>
            </a:xfrm>
            <a:custGeom>
              <a:avLst/>
              <a:gdLst/>
              <a:ahLst/>
              <a:cxnLst/>
              <a:rect l="l" t="t" r="r" b="b"/>
              <a:pathLst>
                <a:path w="1402" h="6139" fill="none" extrusionOk="0">
                  <a:moveTo>
                    <a:pt x="1401" y="1"/>
                  </a:moveTo>
                  <a:cubicBezTo>
                    <a:pt x="1401" y="1"/>
                    <a:pt x="1001" y="67"/>
                    <a:pt x="1001" y="1335"/>
                  </a:cubicBezTo>
                  <a:cubicBezTo>
                    <a:pt x="1001" y="2603"/>
                    <a:pt x="1401" y="4704"/>
                    <a:pt x="1335" y="5004"/>
                  </a:cubicBezTo>
                  <a:cubicBezTo>
                    <a:pt x="1268" y="5271"/>
                    <a:pt x="501" y="6138"/>
                    <a:pt x="0" y="563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379250" y="2014375"/>
              <a:ext cx="104275" cy="35050"/>
            </a:xfrm>
            <a:custGeom>
              <a:avLst/>
              <a:gdLst/>
              <a:ahLst/>
              <a:cxnLst/>
              <a:rect l="l" t="t" r="r" b="b"/>
              <a:pathLst>
                <a:path w="4171" h="1402" fill="none" extrusionOk="0">
                  <a:moveTo>
                    <a:pt x="1" y="635"/>
                  </a:moveTo>
                  <a:cubicBezTo>
                    <a:pt x="1" y="635"/>
                    <a:pt x="1835" y="1402"/>
                    <a:pt x="4170"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465975" y="1839250"/>
              <a:ext cx="60900" cy="21725"/>
            </a:xfrm>
            <a:custGeom>
              <a:avLst/>
              <a:gdLst/>
              <a:ahLst/>
              <a:cxnLst/>
              <a:rect l="l" t="t" r="r" b="b"/>
              <a:pathLst>
                <a:path w="2436" h="869" fill="none" extrusionOk="0">
                  <a:moveTo>
                    <a:pt x="1" y="601"/>
                  </a:moveTo>
                  <a:cubicBezTo>
                    <a:pt x="1" y="601"/>
                    <a:pt x="1468" y="1"/>
                    <a:pt x="2436" y="8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3309200" y="1851775"/>
              <a:ext cx="95100" cy="26700"/>
            </a:xfrm>
            <a:custGeom>
              <a:avLst/>
              <a:gdLst/>
              <a:ahLst/>
              <a:cxnLst/>
              <a:rect l="l" t="t" r="r" b="b"/>
              <a:pathLst>
                <a:path w="3804" h="1068" fill="none" extrusionOk="0">
                  <a:moveTo>
                    <a:pt x="3803" y="367"/>
                  </a:moveTo>
                  <a:cubicBezTo>
                    <a:pt x="2469" y="0"/>
                    <a:pt x="1068" y="234"/>
                    <a:pt x="1" y="10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3360075" y="1892625"/>
              <a:ext cx="19200" cy="39225"/>
            </a:xfrm>
            <a:custGeom>
              <a:avLst/>
              <a:gdLst/>
              <a:ahLst/>
              <a:cxnLst/>
              <a:rect l="l" t="t" r="r" b="b"/>
              <a:pathLst>
                <a:path w="768" h="1569" extrusionOk="0">
                  <a:moveTo>
                    <a:pt x="401" y="1"/>
                  </a:moveTo>
                  <a:cubicBezTo>
                    <a:pt x="167" y="1"/>
                    <a:pt x="0" y="368"/>
                    <a:pt x="0" y="768"/>
                  </a:cubicBezTo>
                  <a:cubicBezTo>
                    <a:pt x="0" y="1202"/>
                    <a:pt x="167" y="1568"/>
                    <a:pt x="401" y="1568"/>
                  </a:cubicBezTo>
                  <a:cubicBezTo>
                    <a:pt x="601" y="1568"/>
                    <a:pt x="768" y="1202"/>
                    <a:pt x="768" y="768"/>
                  </a:cubicBezTo>
                  <a:cubicBezTo>
                    <a:pt x="768" y="368"/>
                    <a:pt x="6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3474325" y="1885950"/>
              <a:ext cx="20025" cy="38400"/>
            </a:xfrm>
            <a:custGeom>
              <a:avLst/>
              <a:gdLst/>
              <a:ahLst/>
              <a:cxnLst/>
              <a:rect l="l" t="t" r="r" b="b"/>
              <a:pathLst>
                <a:path w="801" h="1536" extrusionOk="0">
                  <a:moveTo>
                    <a:pt x="401" y="1"/>
                  </a:moveTo>
                  <a:cubicBezTo>
                    <a:pt x="167" y="1"/>
                    <a:pt x="0" y="334"/>
                    <a:pt x="0" y="768"/>
                  </a:cubicBezTo>
                  <a:cubicBezTo>
                    <a:pt x="0" y="1202"/>
                    <a:pt x="167" y="1535"/>
                    <a:pt x="401" y="1535"/>
                  </a:cubicBezTo>
                  <a:cubicBezTo>
                    <a:pt x="601" y="1535"/>
                    <a:pt x="801" y="1168"/>
                    <a:pt x="801" y="768"/>
                  </a:cubicBezTo>
                  <a:cubicBezTo>
                    <a:pt x="801" y="334"/>
                    <a:pt x="6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3418450" y="2553100"/>
              <a:ext cx="187650" cy="139300"/>
            </a:xfrm>
            <a:custGeom>
              <a:avLst/>
              <a:gdLst/>
              <a:ahLst/>
              <a:cxnLst/>
              <a:rect l="l" t="t" r="r" b="b"/>
              <a:pathLst>
                <a:path w="7506" h="5572" fill="none" extrusionOk="0">
                  <a:moveTo>
                    <a:pt x="7506" y="2602"/>
                  </a:moveTo>
                  <a:lnTo>
                    <a:pt x="6271" y="568"/>
                  </a:lnTo>
                  <a:cubicBezTo>
                    <a:pt x="5905" y="1"/>
                    <a:pt x="4303" y="234"/>
                    <a:pt x="3536" y="234"/>
                  </a:cubicBezTo>
                  <a:cubicBezTo>
                    <a:pt x="2702" y="301"/>
                    <a:pt x="1968" y="768"/>
                    <a:pt x="1535" y="1468"/>
                  </a:cubicBezTo>
                  <a:cubicBezTo>
                    <a:pt x="1268" y="2035"/>
                    <a:pt x="0" y="2969"/>
                    <a:pt x="501" y="3503"/>
                  </a:cubicBezTo>
                  <a:cubicBezTo>
                    <a:pt x="1001" y="4070"/>
                    <a:pt x="2335" y="3737"/>
                    <a:pt x="2535" y="3870"/>
                  </a:cubicBezTo>
                  <a:cubicBezTo>
                    <a:pt x="2736" y="4003"/>
                    <a:pt x="4504" y="5204"/>
                    <a:pt x="5137" y="5404"/>
                  </a:cubicBezTo>
                  <a:cubicBezTo>
                    <a:pt x="5471" y="5538"/>
                    <a:pt x="5838" y="5571"/>
                    <a:pt x="6205" y="5571"/>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532700" y="2282075"/>
              <a:ext cx="281050" cy="649925"/>
            </a:xfrm>
            <a:custGeom>
              <a:avLst/>
              <a:gdLst/>
              <a:ahLst/>
              <a:cxnLst/>
              <a:rect l="l" t="t" r="r" b="b"/>
              <a:pathLst>
                <a:path w="11242" h="25997" extrusionOk="0">
                  <a:moveTo>
                    <a:pt x="4837" y="1"/>
                  </a:moveTo>
                  <a:lnTo>
                    <a:pt x="4804" y="8040"/>
                  </a:lnTo>
                  <a:lnTo>
                    <a:pt x="5271" y="14678"/>
                  </a:lnTo>
                  <a:lnTo>
                    <a:pt x="2969" y="13477"/>
                  </a:lnTo>
                  <a:lnTo>
                    <a:pt x="0" y="20849"/>
                  </a:lnTo>
                  <a:cubicBezTo>
                    <a:pt x="0" y="20849"/>
                    <a:pt x="3803" y="24885"/>
                    <a:pt x="6271" y="25719"/>
                  </a:cubicBezTo>
                  <a:cubicBezTo>
                    <a:pt x="6838" y="25910"/>
                    <a:pt x="7348" y="25996"/>
                    <a:pt x="7804" y="25996"/>
                  </a:cubicBezTo>
                  <a:cubicBezTo>
                    <a:pt x="9339" y="25996"/>
                    <a:pt x="10271" y="25026"/>
                    <a:pt x="10708" y="23818"/>
                  </a:cubicBezTo>
                  <a:cubicBezTo>
                    <a:pt x="11242" y="22250"/>
                    <a:pt x="8640" y="5838"/>
                    <a:pt x="7873" y="3403"/>
                  </a:cubicBezTo>
                  <a:cubicBezTo>
                    <a:pt x="7372" y="1902"/>
                    <a:pt x="6271" y="668"/>
                    <a:pt x="4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3532700" y="2282075"/>
              <a:ext cx="281050" cy="663825"/>
            </a:xfrm>
            <a:custGeom>
              <a:avLst/>
              <a:gdLst/>
              <a:ahLst/>
              <a:cxnLst/>
              <a:rect l="l" t="t" r="r" b="b"/>
              <a:pathLst>
                <a:path w="11242" h="26553" fill="none" extrusionOk="0">
                  <a:moveTo>
                    <a:pt x="4837" y="1"/>
                  </a:moveTo>
                  <a:cubicBezTo>
                    <a:pt x="6271" y="668"/>
                    <a:pt x="7372" y="1902"/>
                    <a:pt x="7873" y="3403"/>
                  </a:cubicBezTo>
                  <a:cubicBezTo>
                    <a:pt x="8640" y="5838"/>
                    <a:pt x="11242" y="22250"/>
                    <a:pt x="10708" y="23818"/>
                  </a:cubicBezTo>
                  <a:cubicBezTo>
                    <a:pt x="10141" y="25385"/>
                    <a:pt x="8740" y="26553"/>
                    <a:pt x="6271" y="25719"/>
                  </a:cubicBezTo>
                  <a:cubicBezTo>
                    <a:pt x="3803" y="24885"/>
                    <a:pt x="0" y="20849"/>
                    <a:pt x="0" y="20849"/>
                  </a:cubicBezTo>
                  <a:lnTo>
                    <a:pt x="2969" y="13477"/>
                  </a:lnTo>
                  <a:lnTo>
                    <a:pt x="5271" y="14678"/>
                  </a:lnTo>
                  <a:lnTo>
                    <a:pt x="4804" y="8040"/>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664450" y="2648175"/>
              <a:ext cx="102600" cy="74250"/>
            </a:xfrm>
            <a:custGeom>
              <a:avLst/>
              <a:gdLst/>
              <a:ahLst/>
              <a:cxnLst/>
              <a:rect l="l" t="t" r="r" b="b"/>
              <a:pathLst>
                <a:path w="4104" h="2970" fill="none" extrusionOk="0">
                  <a:moveTo>
                    <a:pt x="1" y="0"/>
                  </a:moveTo>
                  <a:cubicBezTo>
                    <a:pt x="1" y="0"/>
                    <a:pt x="3737" y="2202"/>
                    <a:pt x="4104" y="29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3206625" y="2402150"/>
              <a:ext cx="339425" cy="475375"/>
            </a:xfrm>
            <a:custGeom>
              <a:avLst/>
              <a:gdLst/>
              <a:ahLst/>
              <a:cxnLst/>
              <a:rect l="l" t="t" r="r" b="b"/>
              <a:pathLst>
                <a:path w="13577" h="19015" extrusionOk="0">
                  <a:moveTo>
                    <a:pt x="1" y="1"/>
                  </a:moveTo>
                  <a:lnTo>
                    <a:pt x="1" y="19015"/>
                  </a:lnTo>
                  <a:lnTo>
                    <a:pt x="13577" y="19015"/>
                  </a:lnTo>
                  <a:lnTo>
                    <a:pt x="13577" y="1"/>
                  </a:lnTo>
                  <a:close/>
                </a:path>
              </a:pathLst>
            </a:custGeom>
            <a:solidFill>
              <a:schemeClr val="lt1"/>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3352575" y="2652025"/>
              <a:ext cx="224350" cy="168800"/>
            </a:xfrm>
            <a:custGeom>
              <a:avLst/>
              <a:gdLst/>
              <a:ahLst/>
              <a:cxnLst/>
              <a:rect l="l" t="t" r="r" b="b"/>
              <a:pathLst>
                <a:path w="8974" h="6752" extrusionOk="0">
                  <a:moveTo>
                    <a:pt x="8182" y="1"/>
                  </a:moveTo>
                  <a:cubicBezTo>
                    <a:pt x="8159" y="1"/>
                    <a:pt x="8134" y="5"/>
                    <a:pt x="8106" y="13"/>
                  </a:cubicBezTo>
                  <a:cubicBezTo>
                    <a:pt x="7072" y="147"/>
                    <a:pt x="6038" y="213"/>
                    <a:pt x="5004" y="213"/>
                  </a:cubicBezTo>
                  <a:cubicBezTo>
                    <a:pt x="4603" y="213"/>
                    <a:pt x="4437" y="280"/>
                    <a:pt x="3669" y="1047"/>
                  </a:cubicBezTo>
                  <a:cubicBezTo>
                    <a:pt x="2902" y="1814"/>
                    <a:pt x="300" y="3249"/>
                    <a:pt x="300" y="3249"/>
                  </a:cubicBezTo>
                  <a:lnTo>
                    <a:pt x="0" y="6751"/>
                  </a:lnTo>
                  <a:cubicBezTo>
                    <a:pt x="0" y="6751"/>
                    <a:pt x="1839" y="6394"/>
                    <a:pt x="2768" y="6394"/>
                  </a:cubicBezTo>
                  <a:cubicBezTo>
                    <a:pt x="2901" y="6394"/>
                    <a:pt x="3015" y="6401"/>
                    <a:pt x="3102" y="6418"/>
                  </a:cubicBezTo>
                  <a:cubicBezTo>
                    <a:pt x="4003" y="6568"/>
                    <a:pt x="4922" y="6643"/>
                    <a:pt x="5846" y="6643"/>
                  </a:cubicBezTo>
                  <a:cubicBezTo>
                    <a:pt x="6155" y="6643"/>
                    <a:pt x="6463" y="6635"/>
                    <a:pt x="6772" y="6618"/>
                  </a:cubicBezTo>
                  <a:cubicBezTo>
                    <a:pt x="7706" y="6484"/>
                    <a:pt x="8106" y="6284"/>
                    <a:pt x="8339" y="5584"/>
                  </a:cubicBezTo>
                  <a:cubicBezTo>
                    <a:pt x="8540" y="4850"/>
                    <a:pt x="8339" y="3382"/>
                    <a:pt x="8339" y="3382"/>
                  </a:cubicBezTo>
                  <a:lnTo>
                    <a:pt x="8540" y="3182"/>
                  </a:lnTo>
                  <a:cubicBezTo>
                    <a:pt x="8840" y="2882"/>
                    <a:pt x="8973" y="2448"/>
                    <a:pt x="8873" y="2048"/>
                  </a:cubicBezTo>
                  <a:cubicBezTo>
                    <a:pt x="8831" y="1602"/>
                    <a:pt x="7910" y="1521"/>
                    <a:pt x="7246" y="1521"/>
                  </a:cubicBezTo>
                  <a:cubicBezTo>
                    <a:pt x="6867" y="1521"/>
                    <a:pt x="6571" y="1548"/>
                    <a:pt x="6571" y="1548"/>
                  </a:cubicBezTo>
                  <a:cubicBezTo>
                    <a:pt x="6571" y="1548"/>
                    <a:pt x="7906" y="1281"/>
                    <a:pt x="8106" y="1047"/>
                  </a:cubicBezTo>
                  <a:cubicBezTo>
                    <a:pt x="8324" y="860"/>
                    <a:pt x="8514" y="1"/>
                    <a:pt x="8182"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903900" y="2267900"/>
              <a:ext cx="468700" cy="667175"/>
            </a:xfrm>
            <a:custGeom>
              <a:avLst/>
              <a:gdLst/>
              <a:ahLst/>
              <a:cxnLst/>
              <a:rect l="l" t="t" r="r" b="b"/>
              <a:pathLst>
                <a:path w="18748" h="26687" extrusionOk="0">
                  <a:moveTo>
                    <a:pt x="8874" y="0"/>
                  </a:moveTo>
                  <a:cubicBezTo>
                    <a:pt x="8874" y="0"/>
                    <a:pt x="4704" y="934"/>
                    <a:pt x="4004" y="1335"/>
                  </a:cubicBezTo>
                  <a:cubicBezTo>
                    <a:pt x="3337" y="1768"/>
                    <a:pt x="1002" y="18547"/>
                    <a:pt x="501" y="21349"/>
                  </a:cubicBezTo>
                  <a:cubicBezTo>
                    <a:pt x="1" y="24184"/>
                    <a:pt x="4871" y="24752"/>
                    <a:pt x="6339" y="25319"/>
                  </a:cubicBezTo>
                  <a:cubicBezTo>
                    <a:pt x="7807" y="25886"/>
                    <a:pt x="18614" y="26686"/>
                    <a:pt x="18614" y="26686"/>
                  </a:cubicBezTo>
                  <a:lnTo>
                    <a:pt x="18748" y="17980"/>
                  </a:lnTo>
                  <a:lnTo>
                    <a:pt x="11276" y="16079"/>
                  </a:lnTo>
                  <a:lnTo>
                    <a:pt x="11209" y="4037"/>
                  </a:lnTo>
                  <a:lnTo>
                    <a:pt x="88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903900" y="2267900"/>
              <a:ext cx="468700" cy="667175"/>
            </a:xfrm>
            <a:custGeom>
              <a:avLst/>
              <a:gdLst/>
              <a:ahLst/>
              <a:cxnLst/>
              <a:rect l="l" t="t" r="r" b="b"/>
              <a:pathLst>
                <a:path w="18748" h="26687" fill="none" extrusionOk="0">
                  <a:moveTo>
                    <a:pt x="8874" y="0"/>
                  </a:moveTo>
                  <a:cubicBezTo>
                    <a:pt x="8874" y="0"/>
                    <a:pt x="4704" y="934"/>
                    <a:pt x="4004" y="1335"/>
                  </a:cubicBezTo>
                  <a:cubicBezTo>
                    <a:pt x="3337" y="1768"/>
                    <a:pt x="1002" y="18547"/>
                    <a:pt x="501" y="21349"/>
                  </a:cubicBezTo>
                  <a:cubicBezTo>
                    <a:pt x="1" y="24184"/>
                    <a:pt x="4871" y="24752"/>
                    <a:pt x="6339" y="25319"/>
                  </a:cubicBezTo>
                  <a:cubicBezTo>
                    <a:pt x="7807" y="25886"/>
                    <a:pt x="18614" y="26686"/>
                    <a:pt x="18614" y="26686"/>
                  </a:cubicBezTo>
                  <a:lnTo>
                    <a:pt x="18748" y="17980"/>
                  </a:lnTo>
                  <a:lnTo>
                    <a:pt x="11276" y="16079"/>
                  </a:lnTo>
                  <a:lnTo>
                    <a:pt x="11209" y="4037"/>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3000650" y="2639825"/>
              <a:ext cx="185150" cy="112600"/>
            </a:xfrm>
            <a:custGeom>
              <a:avLst/>
              <a:gdLst/>
              <a:ahLst/>
              <a:cxnLst/>
              <a:rect l="l" t="t" r="r" b="b"/>
              <a:pathLst>
                <a:path w="7406" h="4504" fill="none" extrusionOk="0">
                  <a:moveTo>
                    <a:pt x="7406" y="1202"/>
                  </a:moveTo>
                  <a:cubicBezTo>
                    <a:pt x="7406" y="1202"/>
                    <a:pt x="4804" y="1"/>
                    <a:pt x="3103" y="635"/>
                  </a:cubicBezTo>
                  <a:cubicBezTo>
                    <a:pt x="1435" y="1268"/>
                    <a:pt x="0" y="4504"/>
                    <a:pt x="0" y="450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2974800" y="2644825"/>
              <a:ext cx="138450" cy="47575"/>
            </a:xfrm>
            <a:custGeom>
              <a:avLst/>
              <a:gdLst/>
              <a:ahLst/>
              <a:cxnLst/>
              <a:rect l="l" t="t" r="r" b="b"/>
              <a:pathLst>
                <a:path w="5538" h="1903" fill="none" extrusionOk="0">
                  <a:moveTo>
                    <a:pt x="5538" y="134"/>
                  </a:moveTo>
                  <a:cubicBezTo>
                    <a:pt x="5538" y="134"/>
                    <a:pt x="3069" y="1"/>
                    <a:pt x="1902" y="501"/>
                  </a:cubicBezTo>
                  <a:cubicBezTo>
                    <a:pt x="1134" y="801"/>
                    <a:pt x="501" y="1302"/>
                    <a:pt x="0" y="19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328375" y="2386325"/>
              <a:ext cx="119275" cy="38375"/>
            </a:xfrm>
            <a:custGeom>
              <a:avLst/>
              <a:gdLst/>
              <a:ahLst/>
              <a:cxnLst/>
              <a:rect l="l" t="t" r="r" b="b"/>
              <a:pathLst>
                <a:path w="4771" h="1535" extrusionOk="0">
                  <a:moveTo>
                    <a:pt x="1" y="0"/>
                  </a:moveTo>
                  <a:lnTo>
                    <a:pt x="1" y="1535"/>
                  </a:lnTo>
                  <a:lnTo>
                    <a:pt x="4771" y="1535"/>
                  </a:lnTo>
                  <a:lnTo>
                    <a:pt x="4771" y="0"/>
                  </a:lnTo>
                  <a:close/>
                </a:path>
              </a:pathLst>
            </a:custGeom>
            <a:solidFill>
              <a:srgbClr val="FFFFFF"/>
            </a:solidFill>
            <a:ln w="108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092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a:t>Ư</a:t>
            </a:r>
            <a:r>
              <a:rPr lang="en-US" dirty="0"/>
              <a:t>u-</a:t>
            </a:r>
            <a:r>
              <a:rPr lang="en-US" dirty="0" err="1"/>
              <a:t>nhược</a:t>
            </a:r>
            <a:r>
              <a:rPr lang="en-US" dirty="0"/>
              <a:t> </a:t>
            </a:r>
            <a:r>
              <a:rPr lang="en-US" dirty="0" err="1"/>
              <a:t>điểm</a:t>
            </a:r>
            <a:endParaRPr dirty="0"/>
          </a:p>
        </p:txBody>
      </p:sp>
      <p:sp>
        <p:nvSpPr>
          <p:cNvPr id="233" name="Google Shape;233;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50</a:t>
            </a:fld>
            <a:endParaRPr/>
          </a:p>
        </p:txBody>
      </p:sp>
      <p:sp>
        <p:nvSpPr>
          <p:cNvPr id="234" name="Google Shape;234;p20"/>
          <p:cNvSpPr/>
          <p:nvPr/>
        </p:nvSpPr>
        <p:spPr>
          <a:xfrm>
            <a:off x="7812624" y="3691500"/>
            <a:ext cx="906340" cy="903912"/>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20"/>
          <p:cNvGrpSpPr/>
          <p:nvPr/>
        </p:nvGrpSpPr>
        <p:grpSpPr>
          <a:xfrm>
            <a:off x="883375" y="1599475"/>
            <a:ext cx="3471681" cy="2995925"/>
            <a:chOff x="-725210" y="1189999"/>
            <a:chExt cx="4035900" cy="3482824"/>
          </a:xfrm>
        </p:grpSpPr>
        <p:sp>
          <p:nvSpPr>
            <p:cNvPr id="236" name="Google Shape;236;p20"/>
            <p:cNvSpPr/>
            <p:nvPr/>
          </p:nvSpPr>
          <p:spPr>
            <a:xfrm>
              <a:off x="-725209" y="1189999"/>
              <a:ext cx="3874500" cy="669000"/>
            </a:xfrm>
            <a:prstGeom prst="homePlate">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1"/>
                  </a:solidFill>
                  <a:highlight>
                    <a:srgbClr val="00FF00"/>
                  </a:highlight>
                  <a:latin typeface="Amatic SC"/>
                  <a:ea typeface="Amatic SC"/>
                  <a:cs typeface="Amatic SC"/>
                  <a:sym typeface="Amatic SC"/>
                </a:rPr>
                <a:t>Ưu điểm</a:t>
              </a:r>
              <a:endParaRPr sz="2700" b="1">
                <a:solidFill>
                  <a:schemeClr val="dk1"/>
                </a:solidFill>
                <a:highlight>
                  <a:srgbClr val="00FF00"/>
                </a:highlight>
                <a:latin typeface="Amatic SC"/>
                <a:ea typeface="Amatic SC"/>
                <a:cs typeface="Amatic SC"/>
                <a:sym typeface="Amatic SC"/>
              </a:endParaRPr>
            </a:p>
          </p:txBody>
        </p:sp>
        <p:sp>
          <p:nvSpPr>
            <p:cNvPr id="237" name="Google Shape;237;p20"/>
            <p:cNvSpPr txBox="1"/>
            <p:nvPr/>
          </p:nvSpPr>
          <p:spPr>
            <a:xfrm>
              <a:off x="-725210" y="2057123"/>
              <a:ext cx="40359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dirty="0"/>
                <a:t>●</a:t>
              </a:r>
              <a:r>
                <a:rPr lang="en" sz="1200" dirty="0">
                  <a:latin typeface="Times New Roman"/>
                  <a:ea typeface="Times New Roman"/>
                  <a:cs typeface="Times New Roman"/>
                  <a:sym typeface="Times New Roman"/>
                </a:rPr>
                <a:t>      </a:t>
              </a:r>
              <a:r>
                <a:rPr lang="en" sz="1700" dirty="0"/>
                <a:t>Nó không làm gián đoạn chuyện chăn gối</a:t>
              </a:r>
              <a:endParaRPr sz="1700" dirty="0"/>
            </a:p>
            <a:p>
              <a:pPr marL="0" lvl="0" indent="0" algn="l" rtl="0">
                <a:lnSpc>
                  <a:spcPct val="115000"/>
                </a:lnSpc>
                <a:spcBef>
                  <a:spcPts val="0"/>
                </a:spcBef>
                <a:spcAft>
                  <a:spcPts val="0"/>
                </a:spcAft>
                <a:buNone/>
              </a:pPr>
              <a:r>
                <a:rPr lang="en" sz="1700" dirty="0"/>
                <a:t>●</a:t>
              </a:r>
              <a:r>
                <a:rPr lang="en" sz="1200" dirty="0">
                  <a:latin typeface="Times New Roman"/>
                  <a:ea typeface="Times New Roman"/>
                  <a:cs typeface="Times New Roman"/>
                  <a:sym typeface="Times New Roman"/>
                </a:rPr>
                <a:t>      </a:t>
              </a:r>
              <a:r>
                <a:rPr lang="en" sz="1700" dirty="0"/>
                <a:t>Phù hợp với mọi lứa tuổi kể cả trên 35 tuổi</a:t>
              </a:r>
              <a:endParaRPr sz="1700" dirty="0"/>
            </a:p>
            <a:p>
              <a:pPr marL="0" lvl="0" indent="0" algn="l" rtl="0">
                <a:lnSpc>
                  <a:spcPct val="115000"/>
                </a:lnSpc>
                <a:spcBef>
                  <a:spcPts val="0"/>
                </a:spcBef>
                <a:spcAft>
                  <a:spcPts val="0"/>
                </a:spcAft>
                <a:buNone/>
              </a:pPr>
              <a:r>
                <a:rPr lang="en" sz="1700" dirty="0"/>
                <a:t>●</a:t>
              </a:r>
              <a:r>
                <a:rPr lang="en" sz="1200" dirty="0">
                  <a:latin typeface="Times New Roman"/>
                  <a:ea typeface="Times New Roman"/>
                  <a:cs typeface="Times New Roman"/>
                  <a:sym typeface="Times New Roman"/>
                </a:rPr>
                <a:t>      </a:t>
              </a:r>
              <a:r>
                <a:rPr lang="en" sz="1700" dirty="0"/>
                <a:t>Hiệu quả cao ( 94-99,8% )</a:t>
              </a:r>
              <a:endParaRPr sz="1700" dirty="0"/>
            </a:p>
          </p:txBody>
        </p:sp>
      </p:grpSp>
      <p:grpSp>
        <p:nvGrpSpPr>
          <p:cNvPr id="238" name="Google Shape;238;p20"/>
          <p:cNvGrpSpPr/>
          <p:nvPr/>
        </p:nvGrpSpPr>
        <p:grpSpPr>
          <a:xfrm>
            <a:off x="4420344" y="1614070"/>
            <a:ext cx="3665742" cy="2966743"/>
            <a:chOff x="4977877" y="1156091"/>
            <a:chExt cx="4261500" cy="3448899"/>
          </a:xfrm>
        </p:grpSpPr>
        <p:sp>
          <p:nvSpPr>
            <p:cNvPr id="239" name="Google Shape;239;p20"/>
            <p:cNvSpPr/>
            <p:nvPr/>
          </p:nvSpPr>
          <p:spPr>
            <a:xfrm>
              <a:off x="5135235" y="1156091"/>
              <a:ext cx="3305700" cy="669000"/>
            </a:xfrm>
            <a:prstGeom prst="chevron">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dk1"/>
                  </a:solidFill>
                  <a:highlight>
                    <a:srgbClr val="00FF00"/>
                  </a:highlight>
                  <a:latin typeface="Amatic SC"/>
                  <a:ea typeface="Amatic SC"/>
                  <a:cs typeface="Amatic SC"/>
                  <a:sym typeface="Amatic SC"/>
                </a:rPr>
                <a:t>Nhược điểm</a:t>
              </a:r>
              <a:endParaRPr sz="2100" b="1" dirty="0">
                <a:solidFill>
                  <a:schemeClr val="dk1"/>
                </a:solidFill>
                <a:highlight>
                  <a:srgbClr val="00FF00"/>
                </a:highlight>
                <a:latin typeface="Amatic SC"/>
                <a:ea typeface="Amatic SC"/>
                <a:cs typeface="Amatic SC"/>
                <a:sym typeface="Amatic SC"/>
              </a:endParaRPr>
            </a:p>
          </p:txBody>
        </p:sp>
        <p:sp>
          <p:nvSpPr>
            <p:cNvPr id="240" name="Google Shape;240;p20"/>
            <p:cNvSpPr txBox="1"/>
            <p:nvPr/>
          </p:nvSpPr>
          <p:spPr>
            <a:xfrm>
              <a:off x="4977877" y="1989290"/>
              <a:ext cx="42615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t>●</a:t>
              </a:r>
              <a:r>
                <a:rPr lang="en" sz="1200">
                  <a:latin typeface="Times New Roman"/>
                  <a:ea typeface="Times New Roman"/>
                  <a:cs typeface="Times New Roman"/>
                  <a:sym typeface="Times New Roman"/>
                </a:rPr>
                <a:t>      </a:t>
              </a:r>
              <a:r>
                <a:rPr lang="en" sz="1700"/>
                <a:t>Uống thuốc tránh thai có thể khiến chu kì kinh thay đổi hoặc vô kinh tạm thời</a:t>
              </a:r>
              <a:endParaRPr sz="1700"/>
            </a:p>
            <a:p>
              <a:pPr marL="0" lvl="0" indent="0" algn="l" rtl="0">
                <a:lnSpc>
                  <a:spcPct val="115000"/>
                </a:lnSpc>
                <a:spcBef>
                  <a:spcPts val="0"/>
                </a:spcBef>
                <a:spcAft>
                  <a:spcPts val="0"/>
                </a:spcAft>
                <a:buNone/>
              </a:pPr>
              <a:r>
                <a:rPr lang="en" sz="1700"/>
                <a:t>●</a:t>
              </a:r>
              <a:r>
                <a:rPr lang="en" sz="1200">
                  <a:latin typeface="Times New Roman"/>
                  <a:ea typeface="Times New Roman"/>
                  <a:cs typeface="Times New Roman"/>
                  <a:sym typeface="Times New Roman"/>
                </a:rPr>
                <a:t>      </a:t>
              </a:r>
              <a:r>
                <a:rPr lang="en" sz="1700"/>
                <a:t>Uống thuốc tránh thai không bảo vệ bạn khỏi bệnh lây nhiễm qua đường tình dục</a:t>
              </a:r>
              <a:endParaRPr sz="1700"/>
            </a:p>
            <a:p>
              <a:pPr marL="0" lvl="0" indent="0" algn="l" rtl="0">
                <a:lnSpc>
                  <a:spcPct val="115000"/>
                </a:lnSpc>
                <a:spcBef>
                  <a:spcPts val="0"/>
                </a:spcBef>
                <a:spcAft>
                  <a:spcPts val="0"/>
                </a:spcAft>
                <a:buNone/>
              </a:pPr>
              <a:endParaRPr sz="1300">
                <a:solidFill>
                  <a:schemeClr val="dk1"/>
                </a:solidFill>
                <a:latin typeface="Nunito"/>
                <a:ea typeface="Nunito"/>
                <a:cs typeface="Nunito"/>
                <a:sym typeface="Nuni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51</a:t>
            </a:fld>
            <a:endParaRPr/>
          </a:p>
        </p:txBody>
      </p:sp>
      <p:sp>
        <p:nvSpPr>
          <p:cNvPr id="246" name="Google Shape;246;p21"/>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21"/>
          <p:cNvPicPr preferRelativeResize="0"/>
          <p:nvPr/>
        </p:nvPicPr>
        <p:blipFill>
          <a:blip r:embed="rId3">
            <a:alphaModFix/>
          </a:blip>
          <a:stretch>
            <a:fillRect/>
          </a:stretch>
        </p:blipFill>
        <p:spPr>
          <a:xfrm>
            <a:off x="598275" y="1482000"/>
            <a:ext cx="3760601" cy="2948550"/>
          </a:xfrm>
          <a:prstGeom prst="rect">
            <a:avLst/>
          </a:prstGeom>
          <a:noFill/>
          <a:ln>
            <a:noFill/>
          </a:ln>
        </p:spPr>
      </p:pic>
      <p:pic>
        <p:nvPicPr>
          <p:cNvPr id="248" name="Google Shape;248;p21"/>
          <p:cNvPicPr preferRelativeResize="0"/>
          <p:nvPr/>
        </p:nvPicPr>
        <p:blipFill>
          <a:blip r:embed="rId4">
            <a:alphaModFix/>
          </a:blip>
          <a:stretch>
            <a:fillRect/>
          </a:stretch>
        </p:blipFill>
        <p:spPr>
          <a:xfrm>
            <a:off x="4463050" y="1288274"/>
            <a:ext cx="4045949" cy="2369775"/>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2"/>
          <p:cNvSpPr txBox="1">
            <a:spLocks noGrp="1"/>
          </p:cNvSpPr>
          <p:nvPr>
            <p:ph type="ctrTitle"/>
          </p:nvPr>
        </p:nvSpPr>
        <p:spPr>
          <a:xfrm>
            <a:off x="2540525" y="2236200"/>
            <a:ext cx="5597100" cy="6711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endParaRPr sz="1400" u="sng">
              <a:solidFill>
                <a:srgbClr val="000000"/>
              </a:solidFill>
              <a:latin typeface="Arial"/>
              <a:ea typeface="Arial"/>
              <a:cs typeface="Arial"/>
              <a:sym typeface="Arial"/>
            </a:endParaRPr>
          </a:p>
          <a:p>
            <a:pPr marL="0" lvl="0" indent="0" algn="l" rtl="0">
              <a:spcBef>
                <a:spcPts val="1500"/>
              </a:spcBef>
              <a:spcAft>
                <a:spcPts val="0"/>
              </a:spcAft>
              <a:buNone/>
            </a:pPr>
            <a:r>
              <a:rPr lang="en"/>
              <a:t>Đặt vòng tránh thai</a:t>
            </a:r>
            <a:endParaRPr/>
          </a:p>
        </p:txBody>
      </p:sp>
      <p:sp>
        <p:nvSpPr>
          <p:cNvPr id="254" name="Google Shape;254;p22"/>
          <p:cNvSpPr txBox="1">
            <a:spLocks noGrp="1"/>
          </p:cNvSpPr>
          <p:nvPr>
            <p:ph type="subTitle" idx="1"/>
          </p:nvPr>
        </p:nvSpPr>
        <p:spPr>
          <a:xfrm>
            <a:off x="2540525" y="4085676"/>
            <a:ext cx="5597100" cy="3864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endParaRPr/>
          </a:p>
        </p:txBody>
      </p:sp>
      <p:sp>
        <p:nvSpPr>
          <p:cNvPr id="255" name="Google Shape;255;p22"/>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Amatic SC"/>
                <a:ea typeface="Amatic SC"/>
                <a:cs typeface="Amatic SC"/>
                <a:sym typeface="Amatic SC"/>
              </a:rPr>
              <a:t>2</a:t>
            </a:r>
            <a:endParaRPr sz="7200" b="1">
              <a:solidFill>
                <a:schemeClr val="dk1"/>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53</a:t>
            </a:fld>
            <a:endParaRPr/>
          </a:p>
        </p:txBody>
      </p:sp>
      <p:sp>
        <p:nvSpPr>
          <p:cNvPr id="261" name="Google Shape;261;p23"/>
          <p:cNvSpPr txBox="1"/>
          <p:nvPr/>
        </p:nvSpPr>
        <p:spPr>
          <a:xfrm>
            <a:off x="1504325" y="870325"/>
            <a:ext cx="6422100" cy="164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800" dirty="0"/>
              <a:t>-Vòng tránh thai là một thiết bị hỗ trợ tránh thai có kích thước nhỏ, bằng nhựa hoặc đồng và hình chữ T được đặt vào tử cung ít nhất sau 4 tuần kể từ sau khi sinh con.</a:t>
            </a:r>
            <a:endParaRPr sz="1800" dirty="0"/>
          </a:p>
          <a:p>
            <a:pPr marL="0" lvl="0" indent="0" algn="l" rtl="0">
              <a:spcBef>
                <a:spcPts val="1500"/>
              </a:spcBef>
              <a:spcAft>
                <a:spcPts val="0"/>
              </a:spcAft>
              <a:buNone/>
            </a:pPr>
            <a:endParaRPr sz="2000" dirty="0">
              <a:latin typeface="Comic Sans MS"/>
              <a:ea typeface="Comic Sans MS"/>
              <a:cs typeface="Comic Sans MS"/>
              <a:sym typeface="Comic Sans MS"/>
            </a:endParaRPr>
          </a:p>
        </p:txBody>
      </p:sp>
      <p:pic>
        <p:nvPicPr>
          <p:cNvPr id="262" name="Google Shape;262;p23"/>
          <p:cNvPicPr preferRelativeResize="0"/>
          <p:nvPr/>
        </p:nvPicPr>
        <p:blipFill>
          <a:blip r:embed="rId3">
            <a:alphaModFix/>
          </a:blip>
          <a:stretch>
            <a:fillRect/>
          </a:stretch>
        </p:blipFill>
        <p:spPr>
          <a:xfrm>
            <a:off x="1653710" y="2184105"/>
            <a:ext cx="2809700" cy="1998000"/>
          </a:xfrm>
          <a:prstGeom prst="rect">
            <a:avLst/>
          </a:prstGeom>
          <a:noFill/>
          <a:ln>
            <a:noFill/>
          </a:ln>
        </p:spPr>
      </p:pic>
      <p:pic>
        <p:nvPicPr>
          <p:cNvPr id="263" name="Google Shape;263;p23"/>
          <p:cNvPicPr preferRelativeResize="0"/>
          <p:nvPr/>
        </p:nvPicPr>
        <p:blipFill>
          <a:blip r:embed="rId4">
            <a:alphaModFix/>
          </a:blip>
          <a:stretch>
            <a:fillRect/>
          </a:stretch>
        </p:blipFill>
        <p:spPr>
          <a:xfrm>
            <a:off x="4727929" y="2190750"/>
            <a:ext cx="2926889" cy="2045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 calcmode="lin" valueType="num">
                                      <p:cBhvr additive="base">
                                        <p:cTn id="12" dur="500" fill="hold"/>
                                        <p:tgtEl>
                                          <p:spTgt spid="262"/>
                                        </p:tgtEl>
                                        <p:attrNameLst>
                                          <p:attrName>ppt_x</p:attrName>
                                        </p:attrNameLst>
                                      </p:cBhvr>
                                      <p:tavLst>
                                        <p:tav tm="0">
                                          <p:val>
                                            <p:strVal val="#ppt_x"/>
                                          </p:val>
                                        </p:tav>
                                        <p:tav tm="100000">
                                          <p:val>
                                            <p:strVal val="#ppt_x"/>
                                          </p:val>
                                        </p:tav>
                                      </p:tavLst>
                                    </p:anim>
                                    <p:anim calcmode="lin" valueType="num">
                                      <p:cBhvr additive="base">
                                        <p:cTn id="13" dur="500" fill="hold"/>
                                        <p:tgtEl>
                                          <p:spTgt spid="26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63"/>
                                        </p:tgtEl>
                                        <p:attrNameLst>
                                          <p:attrName>style.visibility</p:attrName>
                                        </p:attrNameLst>
                                      </p:cBhvr>
                                      <p:to>
                                        <p:strVal val="visible"/>
                                      </p:to>
                                    </p:set>
                                    <p:anim calcmode="lin" valueType="num">
                                      <p:cBhvr additive="base">
                                        <p:cTn id="16" dur="500" fill="hold"/>
                                        <p:tgtEl>
                                          <p:spTgt spid="263"/>
                                        </p:tgtEl>
                                        <p:attrNameLst>
                                          <p:attrName>ppt_x</p:attrName>
                                        </p:attrNameLst>
                                      </p:cBhvr>
                                      <p:tavLst>
                                        <p:tav tm="0">
                                          <p:val>
                                            <p:strVal val="#ppt_x"/>
                                          </p:val>
                                        </p:tav>
                                        <p:tav tm="100000">
                                          <p:val>
                                            <p:strVal val="#ppt_x"/>
                                          </p:val>
                                        </p:tav>
                                      </p:tavLst>
                                    </p:anim>
                                    <p:anim calcmode="lin" valueType="num">
                                      <p:cBhvr additive="base">
                                        <p:cTn id="17"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body" idx="1"/>
          </p:nvPr>
        </p:nvSpPr>
        <p:spPr>
          <a:xfrm>
            <a:off x="762000" y="15811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u="sng" dirty="0"/>
              <a:t>Ưu điểm</a:t>
            </a:r>
            <a:endParaRPr b="1" u="sng" dirty="0"/>
          </a:p>
          <a:p>
            <a:pPr marL="101600" lvl="0" indent="0" algn="l" rtl="0">
              <a:spcBef>
                <a:spcPts val="1000"/>
              </a:spcBef>
              <a:spcAft>
                <a:spcPts val="0"/>
              </a:spcAft>
              <a:buSzPts val="2000"/>
              <a:buNone/>
            </a:pPr>
            <a:r>
              <a:rPr lang="en" dirty="0"/>
              <a:t>- Hiệu quả cao 90%</a:t>
            </a:r>
            <a:endParaRPr dirty="0"/>
          </a:p>
          <a:p>
            <a:pPr marL="101600" lvl="0" indent="0" algn="l" rtl="0">
              <a:spcBef>
                <a:spcPts val="0"/>
              </a:spcBef>
              <a:spcAft>
                <a:spcPts val="0"/>
              </a:spcAft>
              <a:buSzPts val="2000"/>
              <a:buNone/>
            </a:pPr>
            <a:r>
              <a:rPr lang="en" dirty="0"/>
              <a:t>- Thời gian lâu dài 5-10 năm</a:t>
            </a:r>
            <a:endParaRPr dirty="0"/>
          </a:p>
          <a:p>
            <a:pPr marL="101600" lvl="0" indent="0" algn="l" rtl="0">
              <a:spcBef>
                <a:spcPts val="0"/>
              </a:spcBef>
              <a:spcAft>
                <a:spcPts val="0"/>
              </a:spcAft>
              <a:buSzPts val="2000"/>
              <a:buNone/>
            </a:pPr>
            <a:r>
              <a:rPr lang="en" dirty="0"/>
              <a:t>- Không gây ảnh hưởng đến quan hệ</a:t>
            </a:r>
            <a:endParaRPr dirty="0"/>
          </a:p>
          <a:p>
            <a:pPr marL="101600" lvl="0" indent="0" algn="l" rtl="0">
              <a:spcBef>
                <a:spcPts val="0"/>
              </a:spcBef>
              <a:spcAft>
                <a:spcPts val="0"/>
              </a:spcAft>
              <a:buSzPts val="2000"/>
              <a:buNone/>
            </a:pPr>
            <a:r>
              <a:rPr lang="en" dirty="0"/>
              <a:t>- Giảm nguy cơ mắc bệnh phụ khoa</a:t>
            </a:r>
            <a:endParaRPr dirty="0"/>
          </a:p>
          <a:p>
            <a:pPr marL="457200" lvl="0" indent="0" algn="l" rtl="0">
              <a:spcBef>
                <a:spcPts val="1000"/>
              </a:spcBef>
              <a:spcAft>
                <a:spcPts val="1000"/>
              </a:spcAft>
              <a:buNone/>
            </a:pPr>
            <a:endParaRPr dirty="0"/>
          </a:p>
        </p:txBody>
      </p:sp>
      <p:sp>
        <p:nvSpPr>
          <p:cNvPr id="269" name="Google Shape;269;p24"/>
          <p:cNvSpPr txBox="1">
            <a:spLocks noGrp="1"/>
          </p:cNvSpPr>
          <p:nvPr>
            <p:ph type="body" idx="2"/>
          </p:nvPr>
        </p:nvSpPr>
        <p:spPr>
          <a:xfrm>
            <a:off x="4419600" y="1504950"/>
            <a:ext cx="36420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Nhược điểm</a:t>
            </a:r>
            <a:endParaRPr b="1" dirty="0"/>
          </a:p>
          <a:p>
            <a:pPr marL="101600" lvl="0" indent="0" algn="l" rtl="0">
              <a:spcBef>
                <a:spcPts val="1000"/>
              </a:spcBef>
              <a:spcAft>
                <a:spcPts val="0"/>
              </a:spcAft>
              <a:buSzPts val="2000"/>
              <a:buNone/>
            </a:pPr>
            <a:r>
              <a:rPr lang="en" dirty="0"/>
              <a:t>- đắt tiền</a:t>
            </a:r>
            <a:endParaRPr dirty="0"/>
          </a:p>
          <a:p>
            <a:pPr marL="63500" lvl="0" indent="0" algn="l" rtl="0">
              <a:lnSpc>
                <a:spcPct val="115000"/>
              </a:lnSpc>
              <a:spcBef>
                <a:spcPts val="0"/>
              </a:spcBef>
              <a:spcAft>
                <a:spcPts val="0"/>
              </a:spcAft>
              <a:buSzPts val="2600"/>
              <a:buNone/>
            </a:pPr>
            <a:r>
              <a:rPr lang="en" sz="1800" dirty="0">
                <a:solidFill>
                  <a:srgbClr val="000000"/>
                </a:solidFill>
              </a:rPr>
              <a:t>- Không phù hợp với người Gặp vấn đề với tử cung hoặc cổ tử cung, bị bệnh lây truyền qua đường tình dục hoặc viêm nhiễm vùng chậu</a:t>
            </a:r>
            <a:endParaRPr sz="1800" dirty="0">
              <a:solidFill>
                <a:srgbClr val="000000"/>
              </a:solidFill>
            </a:endParaRPr>
          </a:p>
          <a:p>
            <a:pPr marL="101600" lvl="0" indent="0" algn="l" rtl="0">
              <a:spcBef>
                <a:spcPts val="0"/>
              </a:spcBef>
              <a:spcAft>
                <a:spcPts val="0"/>
              </a:spcAft>
              <a:buSzPts val="2000"/>
              <a:buNone/>
            </a:pPr>
            <a:r>
              <a:rPr lang="en" dirty="0"/>
              <a:t>- Có thể bị nhiễm trùng</a:t>
            </a:r>
            <a:endParaRPr dirty="0"/>
          </a:p>
          <a:p>
            <a:pPr marL="0" lvl="0" indent="0" algn="l" rtl="0">
              <a:spcBef>
                <a:spcPts val="1000"/>
              </a:spcBef>
              <a:spcAft>
                <a:spcPts val="1000"/>
              </a:spcAft>
              <a:buNone/>
            </a:pPr>
            <a:endParaRPr dirty="0"/>
          </a:p>
        </p:txBody>
      </p:sp>
      <p:sp>
        <p:nvSpPr>
          <p:cNvPr id="270" name="Google Shape;270;p2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54</a:t>
            </a:fld>
            <a:endParaRPr/>
          </a:p>
        </p:txBody>
      </p:sp>
      <p:sp>
        <p:nvSpPr>
          <p:cNvPr id="271" name="Google Shape;271;p24"/>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build="p"/>
      <p:bldP spid="26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43150"/>
            <a:ext cx="5597100" cy="671100"/>
          </a:xfrm>
        </p:spPr>
        <p:txBody>
          <a:bodyPr/>
          <a:lstStyle/>
          <a:p>
            <a:r>
              <a:rPr lang="en-US" sz="6600" dirty="0" err="1"/>
              <a:t>Bao</a:t>
            </a:r>
            <a:r>
              <a:rPr lang="en-US" sz="6600" dirty="0"/>
              <a:t> </a:t>
            </a:r>
            <a:r>
              <a:rPr lang="en-US" sz="6600" dirty="0" err="1"/>
              <a:t>cao</a:t>
            </a:r>
            <a:r>
              <a:rPr lang="en-US" sz="6600" dirty="0"/>
              <a:t> </a:t>
            </a:r>
            <a:r>
              <a:rPr lang="en-US" sz="6600" dirty="0" err="1"/>
              <a:t>su</a:t>
            </a:r>
            <a:endParaRPr lang="en-US" sz="6600" dirty="0"/>
          </a:p>
        </p:txBody>
      </p:sp>
      <p:sp>
        <p:nvSpPr>
          <p:cNvPr id="4" name="TextBox 3"/>
          <p:cNvSpPr txBox="1"/>
          <p:nvPr/>
        </p:nvSpPr>
        <p:spPr>
          <a:xfrm>
            <a:off x="1097658" y="615283"/>
            <a:ext cx="2667000" cy="1323439"/>
          </a:xfrm>
          <a:prstGeom prst="rect">
            <a:avLst/>
          </a:prstGeom>
          <a:noFill/>
        </p:spPr>
        <p:txBody>
          <a:bodyPr wrap="square" rtlCol="0">
            <a:spAutoFit/>
          </a:bodyPr>
          <a:lstStyle/>
          <a:p>
            <a:r>
              <a:rPr lang="en-US" sz="8000" b="1" dirty="0">
                <a:latin typeface="Amatic SC" panose="020B0604020202020204" charset="-79"/>
                <a:cs typeface="Amatic SC" panose="020B0604020202020204" charset="-79"/>
              </a:rPr>
              <a:t>3</a:t>
            </a:r>
          </a:p>
        </p:txBody>
      </p:sp>
    </p:spTree>
    <p:extLst>
      <p:ext uri="{BB962C8B-B14F-4D97-AF65-F5344CB8AC3E}">
        <p14:creationId xmlns:p14="http://schemas.microsoft.com/office/powerpoint/2010/main" val="1740340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39"/>
        <p:cNvGrpSpPr/>
        <p:nvPr/>
      </p:nvGrpSpPr>
      <p:grpSpPr>
        <a:xfrm>
          <a:off x="0" y="0"/>
          <a:ext cx="0" cy="0"/>
          <a:chOff x="0" y="0"/>
          <a:chExt cx="0" cy="0"/>
        </a:xfrm>
      </p:grpSpPr>
      <p:sp>
        <p:nvSpPr>
          <p:cNvPr id="3940" name="Google Shape;3940;p51"/>
          <p:cNvSpPr txBox="1">
            <a:spLocks noGrp="1"/>
          </p:cNvSpPr>
          <p:nvPr>
            <p:ph type="title"/>
          </p:nvPr>
        </p:nvSpPr>
        <p:spPr>
          <a:xfrm>
            <a:off x="5661250" y="269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solidFill>
                  <a:schemeClr val="dk2"/>
                </a:solidFill>
              </a:rPr>
              <a:t>Bao cao su</a:t>
            </a:r>
            <a:endParaRPr sz="3500">
              <a:solidFill>
                <a:schemeClr val="dk2"/>
              </a:solidFill>
            </a:endParaRPr>
          </a:p>
        </p:txBody>
      </p:sp>
      <p:sp>
        <p:nvSpPr>
          <p:cNvPr id="3941" name="Google Shape;3941;p51"/>
          <p:cNvSpPr txBox="1">
            <a:spLocks noGrp="1"/>
          </p:cNvSpPr>
          <p:nvPr>
            <p:ph type="body" idx="1"/>
          </p:nvPr>
        </p:nvSpPr>
        <p:spPr>
          <a:xfrm>
            <a:off x="5308817" y="2582951"/>
            <a:ext cx="3536100" cy="2258624"/>
          </a:xfrm>
          <a:prstGeom prst="rect">
            <a:avLst/>
          </a:prstGeom>
          <a:ln w="2857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a:lnSpc>
                <a:spcPct val="115000"/>
              </a:lnSpc>
              <a:spcBef>
                <a:spcPts val="1500"/>
              </a:spcBef>
              <a:buNone/>
            </a:pPr>
            <a:r>
              <a:rPr lang="vi-VN" sz="1600" dirty="0">
                <a:solidFill>
                  <a:srgbClr val="000000"/>
                </a:solidFill>
                <a:highlight>
                  <a:srgbClr val="FFFF00"/>
                </a:highlight>
                <a:latin typeface="Arial"/>
                <a:ea typeface="Arial"/>
                <a:cs typeface="Arial"/>
                <a:sym typeface="Arial"/>
              </a:rPr>
              <a:t>-</a:t>
            </a:r>
            <a:r>
              <a:rPr lang="vi-VN" sz="1800" dirty="0">
                <a:solidFill>
                  <a:srgbClr val="000000"/>
                </a:solidFill>
                <a:highlight>
                  <a:srgbClr val="FFFF00"/>
                </a:highlight>
              </a:rPr>
              <a:t>Bao cao su có 2 loại:</a:t>
            </a:r>
          </a:p>
          <a:p>
            <a:pPr marL="0" lvl="0" indent="0" algn="l">
              <a:lnSpc>
                <a:spcPct val="115000"/>
              </a:lnSpc>
              <a:spcBef>
                <a:spcPts val="1500"/>
              </a:spcBef>
              <a:buNone/>
            </a:pPr>
            <a:r>
              <a:rPr lang="vi-VN" sz="1800" dirty="0">
                <a:solidFill>
                  <a:srgbClr val="000000"/>
                </a:solidFill>
                <a:highlight>
                  <a:srgbClr val="FFFF00"/>
                </a:highlight>
              </a:rPr>
              <a:t>+ Loại bao cao su dành cho nam: đeo vào dương vật;</a:t>
            </a:r>
          </a:p>
          <a:p>
            <a:pPr marL="0" lvl="0" indent="0" algn="l">
              <a:lnSpc>
                <a:spcPct val="115000"/>
              </a:lnSpc>
              <a:spcBef>
                <a:spcPts val="1500"/>
              </a:spcBef>
              <a:buNone/>
            </a:pPr>
            <a:r>
              <a:rPr lang="vi-VN" sz="1800" dirty="0">
                <a:solidFill>
                  <a:srgbClr val="000000"/>
                </a:solidFill>
                <a:highlight>
                  <a:srgbClr val="FFFF00"/>
                </a:highlight>
              </a:rPr>
              <a:t>+ Loại bao cao su dành cho nữ: đeo vào trong âm đạo.</a:t>
            </a:r>
          </a:p>
          <a:p>
            <a:pPr marL="0" lvl="0" indent="0" algn="l">
              <a:spcBef>
                <a:spcPts val="1500"/>
              </a:spcBef>
              <a:spcAft>
                <a:spcPts val="1000"/>
              </a:spcAft>
              <a:buNone/>
            </a:pPr>
            <a:endParaRPr lang="vi-VN" sz="2400" dirty="0">
              <a:highlight>
                <a:srgbClr val="FFFF00"/>
              </a:highlight>
            </a:endParaRPr>
          </a:p>
        </p:txBody>
      </p:sp>
      <p:sp>
        <p:nvSpPr>
          <p:cNvPr id="3942" name="Google Shape;3942;p51"/>
          <p:cNvSpPr txBox="1">
            <a:spLocks noGrp="1"/>
          </p:cNvSpPr>
          <p:nvPr>
            <p:ph type="title" idx="2"/>
          </p:nvPr>
        </p:nvSpPr>
        <p:spPr>
          <a:xfrm>
            <a:off x="5353150" y="782603"/>
            <a:ext cx="3424200" cy="1886700"/>
          </a:xfrm>
          <a:prstGeom prst="rect">
            <a:avLst/>
          </a:prstGeom>
        </p:spPr>
        <p:txBody>
          <a:bodyPr spcFirstLastPara="1" wrap="square" lIns="91425" tIns="91425" rIns="91425" bIns="91425" anchor="b" anchorCtr="0">
            <a:noAutofit/>
          </a:bodyPr>
          <a:lstStyle/>
          <a:p>
            <a:pPr lvl="0" algn="just"/>
            <a:r>
              <a:rPr lang="vi-VN" sz="2000" dirty="0">
                <a:solidFill>
                  <a:srgbClr val="7030A0"/>
                </a:solidFill>
                <a:latin typeface="Raleway"/>
                <a:ea typeface="Raleway"/>
                <a:cs typeface="Raleway"/>
                <a:sym typeface="Raleway"/>
              </a:rPr>
              <a:t>-Tránh thai bằng bao cao su là biện pháp duy nhất vừa giúp tránh thai, vừa phòng các bệnh lây truyền qua đường tình dục và gần như không có tác dụng phụ.</a:t>
            </a:r>
          </a:p>
        </p:txBody>
      </p:sp>
      <p:grpSp>
        <p:nvGrpSpPr>
          <p:cNvPr id="3943" name="Google Shape;3943;p51"/>
          <p:cNvGrpSpPr/>
          <p:nvPr/>
        </p:nvGrpSpPr>
        <p:grpSpPr>
          <a:xfrm flipH="1">
            <a:off x="3682158" y="4546274"/>
            <a:ext cx="2435769" cy="1170190"/>
            <a:chOff x="4178350" y="2375050"/>
            <a:chExt cx="938350" cy="515775"/>
          </a:xfrm>
        </p:grpSpPr>
        <p:sp>
          <p:nvSpPr>
            <p:cNvPr id="3944" name="Google Shape;3944;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1" name="Google Shape;3951;p51"/>
          <p:cNvGrpSpPr/>
          <p:nvPr/>
        </p:nvGrpSpPr>
        <p:grpSpPr>
          <a:xfrm>
            <a:off x="4776413" y="3724663"/>
            <a:ext cx="700450" cy="636075"/>
            <a:chOff x="3652400" y="3788700"/>
            <a:chExt cx="700450" cy="636075"/>
          </a:xfrm>
        </p:grpSpPr>
        <p:sp>
          <p:nvSpPr>
            <p:cNvPr id="3952" name="Google Shape;3952;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67" name="Google Shape;3967;p51"/>
          <p:cNvPicPr preferRelativeResize="0"/>
          <p:nvPr/>
        </p:nvPicPr>
        <p:blipFill>
          <a:blip r:embed="rId3">
            <a:alphaModFix/>
          </a:blip>
          <a:stretch>
            <a:fillRect/>
          </a:stretch>
        </p:blipFill>
        <p:spPr>
          <a:xfrm>
            <a:off x="171475" y="487299"/>
            <a:ext cx="4168900" cy="4168900"/>
          </a:xfrm>
          <a:prstGeom prst="rect">
            <a:avLst/>
          </a:prstGeom>
          <a:noFill/>
          <a:ln>
            <a:noFill/>
          </a:ln>
        </p:spPr>
      </p:pic>
      <p:cxnSp>
        <p:nvCxnSpPr>
          <p:cNvPr id="3968" name="Google Shape;3968;p51"/>
          <p:cNvCxnSpPr/>
          <p:nvPr/>
        </p:nvCxnSpPr>
        <p:spPr>
          <a:xfrm>
            <a:off x="4584400" y="487300"/>
            <a:ext cx="0" cy="3829500"/>
          </a:xfrm>
          <a:prstGeom prst="straightConnector1">
            <a:avLst/>
          </a:prstGeom>
          <a:noFill/>
          <a:ln w="7620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423055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967"/>
                                        </p:tgtEl>
                                        <p:attrNameLst>
                                          <p:attrName>style.visibility</p:attrName>
                                        </p:attrNameLst>
                                      </p:cBhvr>
                                      <p:to>
                                        <p:strVal val="visible"/>
                                      </p:to>
                                    </p:set>
                                    <p:anim calcmode="lin" valueType="num">
                                      <p:cBhvr additive="base">
                                        <p:cTn id="7" dur="700"/>
                                        <p:tgtEl>
                                          <p:spTgt spid="39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40"/>
                                        </p:tgtEl>
                                        <p:attrNameLst>
                                          <p:attrName>style.visibility</p:attrName>
                                        </p:attrNameLst>
                                      </p:cBhvr>
                                      <p:to>
                                        <p:strVal val="visible"/>
                                      </p:to>
                                    </p:set>
                                    <p:anim calcmode="lin" valueType="num">
                                      <p:cBhvr additive="base">
                                        <p:cTn id="12" dur="700"/>
                                        <p:tgtEl>
                                          <p:spTgt spid="394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942"/>
                                        </p:tgtEl>
                                        <p:attrNameLst>
                                          <p:attrName>style.visibility</p:attrName>
                                        </p:attrNameLst>
                                      </p:cBhvr>
                                      <p:to>
                                        <p:strVal val="visible"/>
                                      </p:to>
                                    </p:set>
                                    <p:anim calcmode="lin" valueType="num">
                                      <p:cBhvr additive="base">
                                        <p:cTn id="17" dur="700"/>
                                        <p:tgtEl>
                                          <p:spTgt spid="394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941"/>
                                        </p:tgtEl>
                                        <p:attrNameLst>
                                          <p:attrName>style.visibility</p:attrName>
                                        </p:attrNameLst>
                                      </p:cBhvr>
                                      <p:to>
                                        <p:strVal val="visible"/>
                                      </p:to>
                                    </p:set>
                                    <p:anim calcmode="lin" valueType="num">
                                      <p:cBhvr additive="base">
                                        <p:cTn id="22" dur="700"/>
                                        <p:tgtEl>
                                          <p:spTgt spid="39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284"/>
        <p:cNvGrpSpPr/>
        <p:nvPr/>
      </p:nvGrpSpPr>
      <p:grpSpPr>
        <a:xfrm>
          <a:off x="0" y="0"/>
          <a:ext cx="0" cy="0"/>
          <a:chOff x="0" y="0"/>
          <a:chExt cx="0" cy="0"/>
        </a:xfrm>
      </p:grpSpPr>
      <p:sp>
        <p:nvSpPr>
          <p:cNvPr id="285" name="Google Shape;285;p2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57</a:t>
            </a:fld>
            <a:endParaRPr>
              <a:solidFill>
                <a:schemeClr val="lt2"/>
              </a:solidFill>
            </a:endParaRPr>
          </a:p>
        </p:txBody>
      </p:sp>
      <p:pic>
        <p:nvPicPr>
          <p:cNvPr id="286" name="Google Shape;286;p26"/>
          <p:cNvPicPr preferRelativeResize="0"/>
          <p:nvPr/>
        </p:nvPicPr>
        <p:blipFill>
          <a:blip r:embed="rId3">
            <a:alphaModFix/>
          </a:blip>
          <a:stretch>
            <a:fillRect/>
          </a:stretch>
        </p:blipFill>
        <p:spPr>
          <a:xfrm>
            <a:off x="4740400" y="2456685"/>
            <a:ext cx="2852275" cy="2132125"/>
          </a:xfrm>
          <a:prstGeom prst="rect">
            <a:avLst/>
          </a:prstGeom>
          <a:noFill/>
          <a:ln>
            <a:noFill/>
          </a:ln>
        </p:spPr>
      </p:pic>
      <p:pic>
        <p:nvPicPr>
          <p:cNvPr id="287" name="Google Shape;287;p26"/>
          <p:cNvPicPr preferRelativeResize="0"/>
          <p:nvPr/>
        </p:nvPicPr>
        <p:blipFill>
          <a:blip r:embed="rId4">
            <a:alphaModFix/>
          </a:blip>
          <a:stretch>
            <a:fillRect/>
          </a:stretch>
        </p:blipFill>
        <p:spPr>
          <a:xfrm>
            <a:off x="1286650" y="2422425"/>
            <a:ext cx="3298801" cy="2200647"/>
          </a:xfrm>
          <a:prstGeom prst="rect">
            <a:avLst/>
          </a:prstGeom>
          <a:noFill/>
          <a:ln>
            <a:noFill/>
          </a:ln>
        </p:spPr>
      </p:pic>
      <p:pic>
        <p:nvPicPr>
          <p:cNvPr id="288" name="Google Shape;288;p26"/>
          <p:cNvPicPr preferRelativeResize="0"/>
          <p:nvPr/>
        </p:nvPicPr>
        <p:blipFill>
          <a:blip r:embed="rId5">
            <a:alphaModFix/>
          </a:blip>
          <a:stretch>
            <a:fillRect/>
          </a:stretch>
        </p:blipFill>
        <p:spPr>
          <a:xfrm>
            <a:off x="1286650" y="629925"/>
            <a:ext cx="3298800" cy="1924300"/>
          </a:xfrm>
          <a:prstGeom prst="rect">
            <a:avLst/>
          </a:prstGeom>
          <a:noFill/>
          <a:ln>
            <a:noFill/>
          </a:ln>
        </p:spPr>
      </p:pic>
      <p:pic>
        <p:nvPicPr>
          <p:cNvPr id="289" name="Google Shape;289;p26"/>
          <p:cNvPicPr preferRelativeResize="0"/>
          <p:nvPr/>
        </p:nvPicPr>
        <p:blipFill>
          <a:blip r:embed="rId6">
            <a:alphaModFix/>
          </a:blip>
          <a:stretch>
            <a:fillRect/>
          </a:stretch>
        </p:blipFill>
        <p:spPr>
          <a:xfrm>
            <a:off x="4740399" y="629925"/>
            <a:ext cx="2852274" cy="21363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88"/>
                                        </p:tgtEl>
                                        <p:attrNameLst>
                                          <p:attrName>style.visibility</p:attrName>
                                        </p:attrNameLst>
                                      </p:cBhvr>
                                      <p:to>
                                        <p:strVal val="visible"/>
                                      </p:to>
                                    </p:set>
                                    <p:animEffect transition="in" filter="fade">
                                      <p:cBhvr>
                                        <p:cTn id="10" dur="500"/>
                                        <p:tgtEl>
                                          <p:spTgt spid="288"/>
                                        </p:tgtEl>
                                      </p:cBhvr>
                                    </p:animEffect>
                                  </p:childTnLst>
                                </p:cTn>
                              </p:par>
                              <p:par>
                                <p:cTn id="11" presetID="10" presetClass="entr" presetSubtype="0" fill="hold" nodeType="withEffect">
                                  <p:stCondLst>
                                    <p:cond delay="0"/>
                                  </p:stCondLst>
                                  <p:childTnLst>
                                    <p:set>
                                      <p:cBhvr>
                                        <p:cTn id="12" dur="1" fill="hold">
                                          <p:stCondLst>
                                            <p:cond delay="0"/>
                                          </p:stCondLst>
                                        </p:cTn>
                                        <p:tgtEl>
                                          <p:spTgt spid="289"/>
                                        </p:tgtEl>
                                        <p:attrNameLst>
                                          <p:attrName>style.visibility</p:attrName>
                                        </p:attrNameLst>
                                      </p:cBhvr>
                                      <p:to>
                                        <p:strVal val="visible"/>
                                      </p:to>
                                    </p:set>
                                    <p:animEffect transition="in" filter="fade">
                                      <p:cBhvr>
                                        <p:cTn id="13" dur="500"/>
                                        <p:tgtEl>
                                          <p:spTgt spid="289"/>
                                        </p:tgtEl>
                                      </p:cBhvr>
                                    </p:animEffect>
                                  </p:childTnLst>
                                </p:cTn>
                              </p:par>
                              <p:par>
                                <p:cTn id="14" presetID="10" presetClass="entr" presetSubtype="0" fill="hold" nodeType="withEffect">
                                  <p:stCondLst>
                                    <p:cond delay="0"/>
                                  </p:stCondLst>
                                  <p:childTnLst>
                                    <p:set>
                                      <p:cBhvr>
                                        <p:cTn id="15" dur="1" fill="hold">
                                          <p:stCondLst>
                                            <p:cond delay="0"/>
                                          </p:stCondLst>
                                        </p:cTn>
                                        <p:tgtEl>
                                          <p:spTgt spid="286"/>
                                        </p:tgtEl>
                                        <p:attrNameLst>
                                          <p:attrName>style.visibility</p:attrName>
                                        </p:attrNameLst>
                                      </p:cBhvr>
                                      <p:to>
                                        <p:strVal val="visible"/>
                                      </p:to>
                                    </p:set>
                                    <p:animEffect transition="in" filter="fade">
                                      <p:cBhvr>
                                        <p:cTn id="16"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58</a:t>
            </a:fld>
            <a:endParaRPr/>
          </a:p>
        </p:txBody>
      </p:sp>
      <p:sp>
        <p:nvSpPr>
          <p:cNvPr id="295" name="Google Shape;295;p27"/>
          <p:cNvSpPr txBox="1"/>
          <p:nvPr/>
        </p:nvSpPr>
        <p:spPr>
          <a:xfrm>
            <a:off x="853375" y="514350"/>
            <a:ext cx="3666000" cy="42457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800" b="1" dirty="0">
                <a:solidFill>
                  <a:schemeClr val="lt1"/>
                </a:solidFill>
              </a:rPr>
              <a:t>   </a:t>
            </a:r>
            <a:r>
              <a:rPr lang="en" sz="2000" b="1" dirty="0">
                <a:solidFill>
                  <a:schemeClr val="lt1"/>
                </a:solidFill>
              </a:rPr>
              <a:t>  </a:t>
            </a:r>
            <a:r>
              <a:rPr lang="en" sz="2000" b="1" u="sng" dirty="0">
                <a:solidFill>
                  <a:schemeClr val="lt1"/>
                </a:solidFill>
              </a:rPr>
              <a:t>  Ưu điểm:</a:t>
            </a:r>
            <a:endParaRPr sz="2000" b="1" u="sng" dirty="0">
              <a:solidFill>
                <a:schemeClr val="lt1"/>
              </a:solidFill>
            </a:endParaRPr>
          </a:p>
          <a:p>
            <a:pPr marL="457200" lvl="0" indent="0" algn="l" rtl="0">
              <a:lnSpc>
                <a:spcPct val="115000"/>
              </a:lnSpc>
              <a:spcBef>
                <a:spcPts val="1500"/>
              </a:spcBef>
              <a:spcAft>
                <a:spcPts val="0"/>
              </a:spcAft>
              <a:buNone/>
            </a:pPr>
            <a:r>
              <a:rPr lang="en" sz="1800" dirty="0">
                <a:solidFill>
                  <a:schemeClr val="lt1"/>
                </a:solidFill>
              </a:rPr>
              <a:t>●</a:t>
            </a:r>
            <a:r>
              <a:rPr lang="en" sz="1300" dirty="0">
                <a:solidFill>
                  <a:schemeClr val="lt1"/>
                </a:solidFill>
                <a:latin typeface="Times New Roman"/>
                <a:ea typeface="Times New Roman"/>
                <a:cs typeface="Times New Roman"/>
                <a:sym typeface="Times New Roman"/>
              </a:rPr>
              <a:t>      </a:t>
            </a:r>
            <a:r>
              <a:rPr lang="en" sz="1800" dirty="0">
                <a:solidFill>
                  <a:schemeClr val="lt1"/>
                </a:solidFill>
              </a:rPr>
              <a:t>Phù hợp với mọi đối tượng;</a:t>
            </a:r>
            <a:endParaRPr sz="1800" dirty="0">
              <a:solidFill>
                <a:schemeClr val="lt1"/>
              </a:solidFill>
            </a:endParaRPr>
          </a:p>
          <a:p>
            <a:pPr marL="457200" lvl="0" indent="0" algn="l" rtl="0">
              <a:lnSpc>
                <a:spcPct val="115000"/>
              </a:lnSpc>
              <a:spcBef>
                <a:spcPts val="0"/>
              </a:spcBef>
              <a:spcAft>
                <a:spcPts val="0"/>
              </a:spcAft>
              <a:buNone/>
            </a:pPr>
            <a:r>
              <a:rPr lang="en" sz="1800" dirty="0">
                <a:solidFill>
                  <a:schemeClr val="lt1"/>
                </a:solidFill>
              </a:rPr>
              <a:t>●</a:t>
            </a:r>
            <a:r>
              <a:rPr lang="en" sz="1300" dirty="0">
                <a:solidFill>
                  <a:schemeClr val="lt1"/>
                </a:solidFill>
                <a:latin typeface="Times New Roman"/>
                <a:ea typeface="Times New Roman"/>
                <a:cs typeface="Times New Roman"/>
                <a:sym typeface="Times New Roman"/>
              </a:rPr>
              <a:t>      </a:t>
            </a:r>
            <a:r>
              <a:rPr lang="en" sz="1800" dirty="0">
                <a:solidFill>
                  <a:schemeClr val="lt1"/>
                </a:solidFill>
              </a:rPr>
              <a:t>Hầu như không có tác dụng phụ;</a:t>
            </a:r>
            <a:endParaRPr sz="1800" dirty="0">
              <a:solidFill>
                <a:schemeClr val="lt1"/>
              </a:solidFill>
            </a:endParaRPr>
          </a:p>
          <a:p>
            <a:pPr marL="457200" lvl="0" indent="0" algn="l" rtl="0">
              <a:lnSpc>
                <a:spcPct val="115000"/>
              </a:lnSpc>
              <a:spcBef>
                <a:spcPts val="0"/>
              </a:spcBef>
              <a:spcAft>
                <a:spcPts val="0"/>
              </a:spcAft>
              <a:buNone/>
            </a:pPr>
            <a:r>
              <a:rPr lang="en" sz="1800" dirty="0">
                <a:solidFill>
                  <a:schemeClr val="lt1"/>
                </a:solidFill>
              </a:rPr>
              <a:t>●</a:t>
            </a:r>
            <a:r>
              <a:rPr lang="en" sz="1300" dirty="0">
                <a:solidFill>
                  <a:schemeClr val="lt1"/>
                </a:solidFill>
                <a:latin typeface="Times New Roman"/>
                <a:ea typeface="Times New Roman"/>
                <a:cs typeface="Times New Roman"/>
                <a:sym typeface="Times New Roman"/>
              </a:rPr>
              <a:t>      </a:t>
            </a:r>
            <a:r>
              <a:rPr lang="en" sz="1800" dirty="0">
                <a:solidFill>
                  <a:schemeClr val="lt1"/>
                </a:solidFill>
              </a:rPr>
              <a:t>Hiệu chống bệnh lây qua đường tình dục;</a:t>
            </a:r>
            <a:endParaRPr sz="1800" dirty="0">
              <a:solidFill>
                <a:schemeClr val="lt1"/>
              </a:solidFill>
            </a:endParaRPr>
          </a:p>
          <a:p>
            <a:pPr marL="457200" lvl="0" indent="0" algn="l" rtl="0">
              <a:lnSpc>
                <a:spcPct val="115000"/>
              </a:lnSpc>
              <a:spcBef>
                <a:spcPts val="1500"/>
              </a:spcBef>
              <a:spcAft>
                <a:spcPts val="1500"/>
              </a:spcAft>
              <a:buNone/>
            </a:pPr>
            <a:r>
              <a:rPr lang="en" sz="1800" dirty="0">
                <a:solidFill>
                  <a:schemeClr val="lt1"/>
                </a:solidFill>
              </a:rPr>
              <a:t>●</a:t>
            </a:r>
            <a:r>
              <a:rPr lang="en" sz="1300" dirty="0">
                <a:solidFill>
                  <a:schemeClr val="lt1"/>
                </a:solidFill>
                <a:latin typeface="Times New Roman"/>
                <a:ea typeface="Times New Roman"/>
                <a:cs typeface="Times New Roman"/>
                <a:sym typeface="Times New Roman"/>
              </a:rPr>
              <a:t>      </a:t>
            </a:r>
            <a:r>
              <a:rPr lang="en" sz="1800" dirty="0">
                <a:solidFill>
                  <a:schemeClr val="lt1"/>
                </a:solidFill>
              </a:rPr>
              <a:t>Chủ động, có thể mang thai lại bất cứ khi nào bạn muốn.</a:t>
            </a:r>
            <a:endParaRPr sz="1800" dirty="0">
              <a:solidFill>
                <a:schemeClr val="lt1"/>
              </a:solidFill>
            </a:endParaRPr>
          </a:p>
        </p:txBody>
      </p:sp>
      <p:sp>
        <p:nvSpPr>
          <p:cNvPr id="296" name="Google Shape;296;p27"/>
          <p:cNvSpPr txBox="1"/>
          <p:nvPr/>
        </p:nvSpPr>
        <p:spPr>
          <a:xfrm>
            <a:off x="4640756" y="819150"/>
            <a:ext cx="3868800" cy="315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600" b="1" dirty="0">
                <a:solidFill>
                  <a:schemeClr val="lt1"/>
                </a:solidFill>
              </a:rPr>
              <a:t>        </a:t>
            </a:r>
            <a:r>
              <a:rPr lang="en" sz="1600" b="1" u="sng" dirty="0">
                <a:solidFill>
                  <a:schemeClr val="lt1"/>
                </a:solidFill>
              </a:rPr>
              <a:t> </a:t>
            </a:r>
            <a:r>
              <a:rPr lang="en" sz="1800" b="1" u="sng" dirty="0">
                <a:solidFill>
                  <a:schemeClr val="lt1"/>
                </a:solidFill>
              </a:rPr>
              <a:t> </a:t>
            </a:r>
            <a:r>
              <a:rPr lang="en" sz="2000" b="1" u="sng" dirty="0">
                <a:solidFill>
                  <a:schemeClr val="lt1"/>
                </a:solidFill>
              </a:rPr>
              <a:t>Nhược điểm:</a:t>
            </a:r>
            <a:endParaRPr sz="2000" b="1" u="sng" dirty="0">
              <a:solidFill>
                <a:schemeClr val="lt1"/>
              </a:solidFill>
            </a:endParaRPr>
          </a:p>
          <a:p>
            <a:pPr marL="457200" lvl="0" indent="0" algn="l" rtl="0">
              <a:lnSpc>
                <a:spcPct val="115000"/>
              </a:lnSpc>
              <a:spcBef>
                <a:spcPts val="1500"/>
              </a:spcBef>
              <a:spcAft>
                <a:spcPts val="0"/>
              </a:spcAft>
              <a:buNone/>
            </a:pPr>
            <a:r>
              <a:rPr lang="en" sz="1800" dirty="0">
                <a:solidFill>
                  <a:schemeClr val="lt1"/>
                </a:solidFill>
              </a:rPr>
              <a:t>●</a:t>
            </a:r>
            <a:r>
              <a:rPr lang="en" sz="1300" dirty="0">
                <a:solidFill>
                  <a:schemeClr val="lt1"/>
                </a:solidFill>
                <a:latin typeface="Times New Roman"/>
                <a:ea typeface="Times New Roman"/>
                <a:cs typeface="Times New Roman"/>
                <a:sym typeface="Times New Roman"/>
              </a:rPr>
              <a:t>      </a:t>
            </a:r>
            <a:r>
              <a:rPr lang="en" sz="1800" dirty="0">
                <a:solidFill>
                  <a:schemeClr val="lt1"/>
                </a:solidFill>
              </a:rPr>
              <a:t>Bao cao su có thể bị rách trong lúc quan hệ </a:t>
            </a:r>
            <a:r>
              <a:rPr lang="en" sz="1700" dirty="0">
                <a:solidFill>
                  <a:schemeClr val="lt1"/>
                </a:solidFill>
              </a:rPr>
              <a:t>--&gt;</a:t>
            </a:r>
            <a:r>
              <a:rPr lang="en" sz="1800" dirty="0">
                <a:solidFill>
                  <a:schemeClr val="lt1"/>
                </a:solidFill>
              </a:rPr>
              <a:t> có nguy cơ mang thai.</a:t>
            </a:r>
            <a:endParaRPr sz="1800" dirty="0">
              <a:solidFill>
                <a:schemeClr val="lt1"/>
              </a:solidFill>
            </a:endParaRPr>
          </a:p>
          <a:p>
            <a:pPr marL="457200" lvl="0" indent="0" algn="l" rtl="0">
              <a:lnSpc>
                <a:spcPct val="115000"/>
              </a:lnSpc>
              <a:spcBef>
                <a:spcPts val="0"/>
              </a:spcBef>
              <a:spcAft>
                <a:spcPts val="0"/>
              </a:spcAft>
              <a:buNone/>
            </a:pPr>
            <a:r>
              <a:rPr lang="en" sz="1800" dirty="0">
                <a:solidFill>
                  <a:schemeClr val="lt1"/>
                </a:solidFill>
              </a:rPr>
              <a:t>●</a:t>
            </a:r>
            <a:r>
              <a:rPr lang="en" sz="1300" dirty="0">
                <a:solidFill>
                  <a:schemeClr val="lt1"/>
                </a:solidFill>
                <a:latin typeface="Times New Roman"/>
                <a:ea typeface="Times New Roman"/>
                <a:cs typeface="Times New Roman"/>
                <a:sym typeface="Times New Roman"/>
              </a:rPr>
              <a:t>      </a:t>
            </a:r>
            <a:r>
              <a:rPr lang="en" sz="1800" dirty="0">
                <a:solidFill>
                  <a:schemeClr val="lt1"/>
                </a:solidFill>
              </a:rPr>
              <a:t>Chỉ sử dụng đc 1 lần/ lần xuất tinh.</a:t>
            </a:r>
            <a:endParaRPr sz="1800" dirty="0">
              <a:solidFill>
                <a:schemeClr val="lt1"/>
              </a:solidFill>
            </a:endParaRPr>
          </a:p>
          <a:p>
            <a:pPr marL="457200" lvl="0" indent="0" algn="l" rtl="0">
              <a:lnSpc>
                <a:spcPct val="200000"/>
              </a:lnSpc>
              <a:spcBef>
                <a:spcPts val="0"/>
              </a:spcBef>
              <a:spcAft>
                <a:spcPts val="0"/>
              </a:spcAft>
              <a:buNone/>
            </a:pPr>
            <a:r>
              <a:rPr lang="en" sz="1800" dirty="0">
                <a:solidFill>
                  <a:schemeClr val="lt1"/>
                </a:solidFill>
              </a:rPr>
              <a:t>●</a:t>
            </a:r>
            <a:r>
              <a:rPr lang="en" sz="1300" dirty="0">
                <a:solidFill>
                  <a:schemeClr val="lt1"/>
                </a:solidFill>
                <a:latin typeface="Times New Roman"/>
                <a:ea typeface="Times New Roman"/>
                <a:cs typeface="Times New Roman"/>
                <a:sym typeface="Times New Roman"/>
              </a:rPr>
              <a:t>      </a:t>
            </a:r>
            <a:r>
              <a:rPr lang="en" sz="1800" dirty="0">
                <a:solidFill>
                  <a:schemeClr val="lt1"/>
                </a:solidFill>
              </a:rPr>
              <a:t>Có thể gây dị ứng với 1 số người.</a:t>
            </a:r>
            <a:endParaRPr sz="1800"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29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66"/>
        <p:cNvGrpSpPr/>
        <p:nvPr/>
      </p:nvGrpSpPr>
      <p:grpSpPr>
        <a:xfrm>
          <a:off x="0" y="0"/>
          <a:ext cx="0" cy="0"/>
          <a:chOff x="0" y="0"/>
          <a:chExt cx="0" cy="0"/>
        </a:xfrm>
      </p:grpSpPr>
      <p:sp>
        <p:nvSpPr>
          <p:cNvPr id="4067" name="Google Shape;4067;p57"/>
          <p:cNvSpPr txBox="1">
            <a:spLocks noGrp="1"/>
          </p:cNvSpPr>
          <p:nvPr>
            <p:ph type="title"/>
          </p:nvPr>
        </p:nvSpPr>
        <p:spPr>
          <a:xfrm>
            <a:off x="-3311900" y="1028150"/>
            <a:ext cx="77154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000">
                <a:solidFill>
                  <a:srgbClr val="CC0000"/>
                </a:solidFill>
                <a:latin typeface="Proxima Nova"/>
                <a:ea typeface="Proxima Nova"/>
                <a:cs typeface="Proxima Nova"/>
                <a:sym typeface="Proxima Nova"/>
              </a:rPr>
              <a:t>LƯU Ý:</a:t>
            </a:r>
            <a:endParaRPr sz="4000">
              <a:solidFill>
                <a:srgbClr val="CC0000"/>
              </a:solidFill>
              <a:latin typeface="Proxima Nova"/>
              <a:ea typeface="Proxima Nova"/>
              <a:cs typeface="Proxima Nova"/>
              <a:sym typeface="Proxima Nova"/>
            </a:endParaRPr>
          </a:p>
        </p:txBody>
      </p:sp>
      <p:sp>
        <p:nvSpPr>
          <p:cNvPr id="4068" name="Google Shape;4068;p57"/>
          <p:cNvSpPr txBox="1">
            <a:spLocks noGrp="1"/>
          </p:cNvSpPr>
          <p:nvPr>
            <p:ph type="subTitle" idx="1"/>
          </p:nvPr>
        </p:nvSpPr>
        <p:spPr>
          <a:xfrm>
            <a:off x="2555036" y="1600853"/>
            <a:ext cx="5298900" cy="118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500"/>
              <a:t>Khi sử dụng bao cao su, cần đảm bảo sử dụng các thương hiệu có tên tuổi, hiệu quả và an toàn. Đọc kỹ hướng dẫn sử dụng và nên tìm hiểu kỹ về các loại bao cao su.</a:t>
            </a:r>
            <a:endParaRPr sz="2500"/>
          </a:p>
          <a:p>
            <a:pPr marL="0" lvl="0" indent="0" algn="r" rtl="0">
              <a:spcBef>
                <a:spcPts val="0"/>
              </a:spcBef>
              <a:spcAft>
                <a:spcPts val="0"/>
              </a:spcAft>
              <a:buClr>
                <a:schemeClr val="dk1"/>
              </a:buClr>
              <a:buSzPts val="1100"/>
              <a:buFont typeface="Arial"/>
              <a:buNone/>
            </a:pPr>
            <a:endParaRPr sz="2500"/>
          </a:p>
          <a:p>
            <a:pPr marL="0" lvl="0" indent="0" algn="r"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60245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p:nvPr/>
        </p:nvSpPr>
        <p:spPr>
          <a:xfrm rot="10800000" flipH="1">
            <a:off x="2195550" y="2017246"/>
            <a:ext cx="2100300" cy="2690700"/>
          </a:xfrm>
          <a:prstGeom prst="wedgeEllipseCallout">
            <a:avLst>
              <a:gd name="adj1" fmla="val -20833"/>
              <a:gd name="adj2" fmla="val 62500"/>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32"/>
          <p:cNvGrpSpPr/>
          <p:nvPr/>
        </p:nvGrpSpPr>
        <p:grpSpPr>
          <a:xfrm>
            <a:off x="658417" y="291971"/>
            <a:ext cx="2087692" cy="4753679"/>
            <a:chOff x="1959075" y="887850"/>
            <a:chExt cx="1868850" cy="4255375"/>
          </a:xfrm>
        </p:grpSpPr>
        <p:sp>
          <p:nvSpPr>
            <p:cNvPr id="359" name="Google Shape;359;p32"/>
            <p:cNvSpPr/>
            <p:nvPr/>
          </p:nvSpPr>
          <p:spPr>
            <a:xfrm>
              <a:off x="3524350" y="1796200"/>
              <a:ext cx="278700" cy="382500"/>
            </a:xfrm>
            <a:custGeom>
              <a:avLst/>
              <a:gdLst/>
              <a:ahLst/>
              <a:cxnLst/>
              <a:rect l="l" t="t" r="r" b="b"/>
              <a:pathLst>
                <a:path w="11148" h="15300" extrusionOk="0">
                  <a:moveTo>
                    <a:pt x="10482" y="1"/>
                  </a:moveTo>
                  <a:cubicBezTo>
                    <a:pt x="10382" y="1"/>
                    <a:pt x="10268" y="28"/>
                    <a:pt x="10141" y="88"/>
                  </a:cubicBezTo>
                  <a:cubicBezTo>
                    <a:pt x="9374" y="489"/>
                    <a:pt x="4104" y="4592"/>
                    <a:pt x="3837" y="5159"/>
                  </a:cubicBezTo>
                  <a:cubicBezTo>
                    <a:pt x="3537" y="5726"/>
                    <a:pt x="1" y="11964"/>
                    <a:pt x="1" y="11964"/>
                  </a:cubicBezTo>
                  <a:lnTo>
                    <a:pt x="1435" y="15299"/>
                  </a:lnTo>
                  <a:lnTo>
                    <a:pt x="3070" y="13665"/>
                  </a:lnTo>
                  <a:cubicBezTo>
                    <a:pt x="3070" y="13665"/>
                    <a:pt x="5271" y="13665"/>
                    <a:pt x="6405" y="12731"/>
                  </a:cubicBezTo>
                  <a:cubicBezTo>
                    <a:pt x="7539" y="11763"/>
                    <a:pt x="9641" y="9095"/>
                    <a:pt x="9641" y="8594"/>
                  </a:cubicBezTo>
                  <a:cubicBezTo>
                    <a:pt x="9641" y="8127"/>
                    <a:pt x="7740" y="4391"/>
                    <a:pt x="7740" y="4391"/>
                  </a:cubicBezTo>
                  <a:cubicBezTo>
                    <a:pt x="7740" y="4391"/>
                    <a:pt x="10808" y="1723"/>
                    <a:pt x="11009" y="1156"/>
                  </a:cubicBezTo>
                  <a:cubicBezTo>
                    <a:pt x="11148" y="683"/>
                    <a:pt x="10985" y="1"/>
                    <a:pt x="1048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3742000" y="1963525"/>
              <a:ext cx="85925" cy="91700"/>
            </a:xfrm>
            <a:custGeom>
              <a:avLst/>
              <a:gdLst/>
              <a:ahLst/>
              <a:cxnLst/>
              <a:rect l="l" t="t" r="r" b="b"/>
              <a:pathLst>
                <a:path w="3437" h="3668" extrusionOk="0">
                  <a:moveTo>
                    <a:pt x="2603" y="0"/>
                  </a:moveTo>
                  <a:cubicBezTo>
                    <a:pt x="2603" y="0"/>
                    <a:pt x="468" y="2102"/>
                    <a:pt x="301" y="2469"/>
                  </a:cubicBezTo>
                  <a:cubicBezTo>
                    <a:pt x="101" y="2869"/>
                    <a:pt x="1" y="3436"/>
                    <a:pt x="301" y="3636"/>
                  </a:cubicBezTo>
                  <a:cubicBezTo>
                    <a:pt x="330" y="3658"/>
                    <a:pt x="380" y="3668"/>
                    <a:pt x="447" y="3668"/>
                  </a:cubicBezTo>
                  <a:cubicBezTo>
                    <a:pt x="1002" y="3668"/>
                    <a:pt x="2713" y="2964"/>
                    <a:pt x="3070" y="2102"/>
                  </a:cubicBezTo>
                  <a:cubicBezTo>
                    <a:pt x="3437" y="1134"/>
                    <a:pt x="2603" y="0"/>
                    <a:pt x="260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3711525" y="1922650"/>
              <a:ext cx="97225" cy="112925"/>
            </a:xfrm>
            <a:custGeom>
              <a:avLst/>
              <a:gdLst/>
              <a:ahLst/>
              <a:cxnLst/>
              <a:rect l="l" t="t" r="r" b="b"/>
              <a:pathLst>
                <a:path w="3889" h="4517" extrusionOk="0">
                  <a:moveTo>
                    <a:pt x="2354" y="1"/>
                  </a:moveTo>
                  <a:lnTo>
                    <a:pt x="553" y="3236"/>
                  </a:lnTo>
                  <a:cubicBezTo>
                    <a:pt x="95" y="4030"/>
                    <a:pt x="0" y="4516"/>
                    <a:pt x="703" y="4516"/>
                  </a:cubicBezTo>
                  <a:cubicBezTo>
                    <a:pt x="769" y="4516"/>
                    <a:pt x="841" y="4512"/>
                    <a:pt x="920" y="4504"/>
                  </a:cubicBezTo>
                  <a:cubicBezTo>
                    <a:pt x="1887" y="4404"/>
                    <a:pt x="3688" y="2769"/>
                    <a:pt x="3788" y="1635"/>
                  </a:cubicBezTo>
                  <a:cubicBezTo>
                    <a:pt x="3888" y="501"/>
                    <a:pt x="2354" y="1"/>
                    <a:pt x="235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3690700" y="1901800"/>
              <a:ext cx="88850" cy="121725"/>
            </a:xfrm>
            <a:custGeom>
              <a:avLst/>
              <a:gdLst/>
              <a:ahLst/>
              <a:cxnLst/>
              <a:rect l="l" t="t" r="r" b="b"/>
              <a:pathLst>
                <a:path w="3554" h="4869" extrusionOk="0">
                  <a:moveTo>
                    <a:pt x="1999" y="1"/>
                  </a:moveTo>
                  <a:cubicBezTo>
                    <a:pt x="1519" y="1"/>
                    <a:pt x="1086" y="167"/>
                    <a:pt x="1086" y="167"/>
                  </a:cubicBezTo>
                  <a:cubicBezTo>
                    <a:pt x="1086" y="167"/>
                    <a:pt x="485" y="2936"/>
                    <a:pt x="218" y="3703"/>
                  </a:cubicBezTo>
                  <a:cubicBezTo>
                    <a:pt x="1" y="4260"/>
                    <a:pt x="292" y="4869"/>
                    <a:pt x="799" y="4869"/>
                  </a:cubicBezTo>
                  <a:cubicBezTo>
                    <a:pt x="991" y="4869"/>
                    <a:pt x="1214" y="4781"/>
                    <a:pt x="1452" y="4571"/>
                  </a:cubicBezTo>
                  <a:cubicBezTo>
                    <a:pt x="2320" y="3803"/>
                    <a:pt x="3554" y="2169"/>
                    <a:pt x="3187" y="835"/>
                  </a:cubicBezTo>
                  <a:cubicBezTo>
                    <a:pt x="3004" y="167"/>
                    <a:pt x="2478" y="1"/>
                    <a:pt x="199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3593575" y="1938050"/>
              <a:ext cx="220175" cy="150575"/>
            </a:xfrm>
            <a:custGeom>
              <a:avLst/>
              <a:gdLst/>
              <a:ahLst/>
              <a:cxnLst/>
              <a:rect l="l" t="t" r="r" b="b"/>
              <a:pathLst>
                <a:path w="8807" h="6023" extrusionOk="0">
                  <a:moveTo>
                    <a:pt x="5498" y="1"/>
                  </a:moveTo>
                  <a:cubicBezTo>
                    <a:pt x="4291" y="1"/>
                    <a:pt x="1635" y="652"/>
                    <a:pt x="1635" y="652"/>
                  </a:cubicBezTo>
                  <a:lnTo>
                    <a:pt x="0" y="5989"/>
                  </a:lnTo>
                  <a:cubicBezTo>
                    <a:pt x="189" y="6012"/>
                    <a:pt x="382" y="6023"/>
                    <a:pt x="576" y="6023"/>
                  </a:cubicBezTo>
                  <a:cubicBezTo>
                    <a:pt x="964" y="6023"/>
                    <a:pt x="1357" y="5978"/>
                    <a:pt x="1735" y="5889"/>
                  </a:cubicBezTo>
                  <a:cubicBezTo>
                    <a:pt x="2869" y="5689"/>
                    <a:pt x="5271" y="2654"/>
                    <a:pt x="5271" y="2654"/>
                  </a:cubicBezTo>
                  <a:cubicBezTo>
                    <a:pt x="5271" y="2654"/>
                    <a:pt x="7839" y="3421"/>
                    <a:pt x="8240" y="3421"/>
                  </a:cubicBezTo>
                  <a:cubicBezTo>
                    <a:pt x="8606" y="3421"/>
                    <a:pt x="8807" y="3021"/>
                    <a:pt x="8707" y="2654"/>
                  </a:cubicBezTo>
                  <a:cubicBezTo>
                    <a:pt x="8606" y="2253"/>
                    <a:pt x="6705" y="352"/>
                    <a:pt x="5938" y="52"/>
                  </a:cubicBezTo>
                  <a:cubicBezTo>
                    <a:pt x="5836" y="16"/>
                    <a:pt x="5684" y="1"/>
                    <a:pt x="54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3593575" y="1932650"/>
              <a:ext cx="220175" cy="156825"/>
            </a:xfrm>
            <a:custGeom>
              <a:avLst/>
              <a:gdLst/>
              <a:ahLst/>
              <a:cxnLst/>
              <a:rect l="l" t="t" r="r" b="b"/>
              <a:pathLst>
                <a:path w="8807" h="6273" fill="none" extrusionOk="0">
                  <a:moveTo>
                    <a:pt x="1635" y="868"/>
                  </a:moveTo>
                  <a:cubicBezTo>
                    <a:pt x="1635" y="868"/>
                    <a:pt x="5171" y="1"/>
                    <a:pt x="5938" y="268"/>
                  </a:cubicBezTo>
                  <a:cubicBezTo>
                    <a:pt x="6705" y="568"/>
                    <a:pt x="8606" y="2469"/>
                    <a:pt x="8707" y="2870"/>
                  </a:cubicBezTo>
                  <a:cubicBezTo>
                    <a:pt x="8807" y="3237"/>
                    <a:pt x="8606" y="3637"/>
                    <a:pt x="8240" y="3637"/>
                  </a:cubicBezTo>
                  <a:cubicBezTo>
                    <a:pt x="7839" y="3637"/>
                    <a:pt x="5271" y="2870"/>
                    <a:pt x="5271" y="2870"/>
                  </a:cubicBezTo>
                  <a:cubicBezTo>
                    <a:pt x="5271" y="2870"/>
                    <a:pt x="2869" y="5905"/>
                    <a:pt x="1735" y="6105"/>
                  </a:cubicBezTo>
                  <a:cubicBezTo>
                    <a:pt x="1168" y="6239"/>
                    <a:pt x="567" y="6272"/>
                    <a:pt x="0" y="620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2916425" y="1789225"/>
              <a:ext cx="718025" cy="905675"/>
            </a:xfrm>
            <a:custGeom>
              <a:avLst/>
              <a:gdLst/>
              <a:ahLst/>
              <a:cxnLst/>
              <a:rect l="l" t="t" r="r" b="b"/>
              <a:pathLst>
                <a:path w="28721" h="36227" extrusionOk="0">
                  <a:moveTo>
                    <a:pt x="3936" y="0"/>
                  </a:moveTo>
                  <a:lnTo>
                    <a:pt x="0" y="2602"/>
                  </a:lnTo>
                  <a:cubicBezTo>
                    <a:pt x="2351" y="20089"/>
                    <a:pt x="3621" y="24635"/>
                    <a:pt x="3486" y="24635"/>
                  </a:cubicBezTo>
                  <a:cubicBezTo>
                    <a:pt x="3447" y="24635"/>
                    <a:pt x="3289" y="24249"/>
                    <a:pt x="3002" y="23684"/>
                  </a:cubicBezTo>
                  <a:lnTo>
                    <a:pt x="3002" y="23684"/>
                  </a:lnTo>
                  <a:cubicBezTo>
                    <a:pt x="3236" y="24151"/>
                    <a:pt x="7773" y="34825"/>
                    <a:pt x="9140" y="35626"/>
                  </a:cubicBezTo>
                  <a:cubicBezTo>
                    <a:pt x="9819" y="36022"/>
                    <a:pt x="10584" y="36226"/>
                    <a:pt x="11355" y="36226"/>
                  </a:cubicBezTo>
                  <a:cubicBezTo>
                    <a:pt x="11948" y="36226"/>
                    <a:pt x="12545" y="36106"/>
                    <a:pt x="13110" y="35859"/>
                  </a:cubicBezTo>
                  <a:cubicBezTo>
                    <a:pt x="14010" y="35392"/>
                    <a:pt x="28721" y="18480"/>
                    <a:pt x="28721" y="18480"/>
                  </a:cubicBezTo>
                  <a:lnTo>
                    <a:pt x="24685" y="10475"/>
                  </a:lnTo>
                  <a:lnTo>
                    <a:pt x="14110" y="21482"/>
                  </a:lnTo>
                  <a:cubicBezTo>
                    <a:pt x="14110" y="21482"/>
                    <a:pt x="8807" y="5004"/>
                    <a:pt x="7773" y="2802"/>
                  </a:cubicBezTo>
                  <a:cubicBezTo>
                    <a:pt x="6738" y="601"/>
                    <a:pt x="3936" y="0"/>
                    <a:pt x="3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2916425" y="1789225"/>
              <a:ext cx="718025" cy="910675"/>
            </a:xfrm>
            <a:custGeom>
              <a:avLst/>
              <a:gdLst/>
              <a:ahLst/>
              <a:cxnLst/>
              <a:rect l="l" t="t" r="r" b="b"/>
              <a:pathLst>
                <a:path w="28721" h="36427" fill="none" extrusionOk="0">
                  <a:moveTo>
                    <a:pt x="3936" y="0"/>
                  </a:moveTo>
                  <a:cubicBezTo>
                    <a:pt x="3936" y="0"/>
                    <a:pt x="6738" y="601"/>
                    <a:pt x="7773" y="2802"/>
                  </a:cubicBezTo>
                  <a:cubicBezTo>
                    <a:pt x="8807" y="5004"/>
                    <a:pt x="14110" y="21482"/>
                    <a:pt x="14110" y="21482"/>
                  </a:cubicBezTo>
                  <a:lnTo>
                    <a:pt x="24685" y="10475"/>
                  </a:lnTo>
                  <a:lnTo>
                    <a:pt x="28721" y="18480"/>
                  </a:lnTo>
                  <a:cubicBezTo>
                    <a:pt x="28721" y="18480"/>
                    <a:pt x="14010" y="35392"/>
                    <a:pt x="13110" y="35859"/>
                  </a:cubicBezTo>
                  <a:cubicBezTo>
                    <a:pt x="11809" y="36426"/>
                    <a:pt x="10341" y="36326"/>
                    <a:pt x="9140" y="35626"/>
                  </a:cubicBezTo>
                  <a:cubicBezTo>
                    <a:pt x="7773" y="34825"/>
                    <a:pt x="3236" y="24151"/>
                    <a:pt x="3002" y="23684"/>
                  </a:cubicBezTo>
                  <a:cubicBezTo>
                    <a:pt x="4270" y="26186"/>
                    <a:pt x="3036" y="25185"/>
                    <a:pt x="0" y="26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2563675" y="4672950"/>
              <a:ext cx="563750" cy="470275"/>
            </a:xfrm>
            <a:custGeom>
              <a:avLst/>
              <a:gdLst/>
              <a:ahLst/>
              <a:cxnLst/>
              <a:rect l="l" t="t" r="r" b="b"/>
              <a:pathLst>
                <a:path w="22550" h="18811" extrusionOk="0">
                  <a:moveTo>
                    <a:pt x="2035" y="1"/>
                  </a:moveTo>
                  <a:cubicBezTo>
                    <a:pt x="2035" y="1"/>
                    <a:pt x="2369" y="3370"/>
                    <a:pt x="1535" y="6238"/>
                  </a:cubicBezTo>
                  <a:cubicBezTo>
                    <a:pt x="701" y="9241"/>
                    <a:pt x="200" y="12343"/>
                    <a:pt x="0" y="15478"/>
                  </a:cubicBezTo>
                  <a:cubicBezTo>
                    <a:pt x="0" y="16979"/>
                    <a:pt x="167" y="17847"/>
                    <a:pt x="1201" y="18514"/>
                  </a:cubicBezTo>
                  <a:cubicBezTo>
                    <a:pt x="1535" y="18736"/>
                    <a:pt x="3870" y="18810"/>
                    <a:pt x="6835" y="18810"/>
                  </a:cubicBezTo>
                  <a:cubicBezTo>
                    <a:pt x="12765" y="18810"/>
                    <a:pt x="21215" y="18514"/>
                    <a:pt x="21215" y="18514"/>
                  </a:cubicBezTo>
                  <a:cubicBezTo>
                    <a:pt x="22016" y="18180"/>
                    <a:pt x="22550" y="17380"/>
                    <a:pt x="22550" y="16479"/>
                  </a:cubicBezTo>
                  <a:cubicBezTo>
                    <a:pt x="22550" y="14978"/>
                    <a:pt x="21716" y="13610"/>
                    <a:pt x="20348" y="12943"/>
                  </a:cubicBezTo>
                  <a:cubicBezTo>
                    <a:pt x="19014" y="12276"/>
                    <a:pt x="12276" y="9074"/>
                    <a:pt x="11275" y="7406"/>
                  </a:cubicBezTo>
                  <a:cubicBezTo>
                    <a:pt x="10274" y="5738"/>
                    <a:pt x="10107" y="4537"/>
                    <a:pt x="9774" y="3370"/>
                  </a:cubicBezTo>
                  <a:cubicBezTo>
                    <a:pt x="9507" y="2436"/>
                    <a:pt x="9340" y="1468"/>
                    <a:pt x="9240" y="501"/>
                  </a:cubicBezTo>
                  <a:lnTo>
                    <a:pt x="2035"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2563675" y="4824725"/>
              <a:ext cx="563750" cy="318500"/>
            </a:xfrm>
            <a:custGeom>
              <a:avLst/>
              <a:gdLst/>
              <a:ahLst/>
              <a:cxnLst/>
              <a:rect l="l" t="t" r="r" b="b"/>
              <a:pathLst>
                <a:path w="22550" h="12740" extrusionOk="0">
                  <a:moveTo>
                    <a:pt x="10608" y="1"/>
                  </a:moveTo>
                  <a:cubicBezTo>
                    <a:pt x="10474" y="1"/>
                    <a:pt x="7406" y="701"/>
                    <a:pt x="6572" y="2502"/>
                  </a:cubicBezTo>
                  <a:cubicBezTo>
                    <a:pt x="6138" y="3370"/>
                    <a:pt x="5804" y="4270"/>
                    <a:pt x="5571" y="5204"/>
                  </a:cubicBezTo>
                  <a:cubicBezTo>
                    <a:pt x="5571" y="5204"/>
                    <a:pt x="2369" y="5038"/>
                    <a:pt x="1201" y="4037"/>
                  </a:cubicBezTo>
                  <a:cubicBezTo>
                    <a:pt x="1034" y="3903"/>
                    <a:pt x="901" y="3770"/>
                    <a:pt x="734" y="3637"/>
                  </a:cubicBezTo>
                  <a:cubicBezTo>
                    <a:pt x="367" y="5538"/>
                    <a:pt x="134" y="7473"/>
                    <a:pt x="0" y="9407"/>
                  </a:cubicBezTo>
                  <a:cubicBezTo>
                    <a:pt x="0" y="10908"/>
                    <a:pt x="167" y="11776"/>
                    <a:pt x="1201" y="12443"/>
                  </a:cubicBezTo>
                  <a:cubicBezTo>
                    <a:pt x="1535" y="12665"/>
                    <a:pt x="3870" y="12739"/>
                    <a:pt x="6835" y="12739"/>
                  </a:cubicBezTo>
                  <a:cubicBezTo>
                    <a:pt x="12765" y="12739"/>
                    <a:pt x="21215" y="12443"/>
                    <a:pt x="21215" y="12443"/>
                  </a:cubicBezTo>
                  <a:cubicBezTo>
                    <a:pt x="22016" y="12109"/>
                    <a:pt x="22550" y="11309"/>
                    <a:pt x="22550" y="10408"/>
                  </a:cubicBezTo>
                  <a:cubicBezTo>
                    <a:pt x="22550" y="8907"/>
                    <a:pt x="21716" y="7539"/>
                    <a:pt x="20381" y="6872"/>
                  </a:cubicBezTo>
                  <a:cubicBezTo>
                    <a:pt x="19014" y="6205"/>
                    <a:pt x="12309" y="3003"/>
                    <a:pt x="11275" y="1335"/>
                  </a:cubicBezTo>
                  <a:cubicBezTo>
                    <a:pt x="11041" y="901"/>
                    <a:pt x="10808" y="434"/>
                    <a:pt x="10608"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574500" y="5050725"/>
              <a:ext cx="547925" cy="61725"/>
            </a:xfrm>
            <a:custGeom>
              <a:avLst/>
              <a:gdLst/>
              <a:ahLst/>
              <a:cxnLst/>
              <a:rect l="l" t="t" r="r" b="b"/>
              <a:pathLst>
                <a:path w="21917" h="2469" fill="none" extrusionOk="0">
                  <a:moveTo>
                    <a:pt x="1" y="0"/>
                  </a:moveTo>
                  <a:cubicBezTo>
                    <a:pt x="2569" y="1101"/>
                    <a:pt x="5238" y="1768"/>
                    <a:pt x="8007" y="2002"/>
                  </a:cubicBezTo>
                  <a:cubicBezTo>
                    <a:pt x="12677" y="2402"/>
                    <a:pt x="19148" y="2469"/>
                    <a:pt x="20182" y="2469"/>
                  </a:cubicBezTo>
                  <a:cubicBezTo>
                    <a:pt x="20782" y="2469"/>
                    <a:pt x="21349" y="2402"/>
                    <a:pt x="21917" y="223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2791775" y="5043500"/>
              <a:ext cx="86300" cy="33925"/>
            </a:xfrm>
            <a:custGeom>
              <a:avLst/>
              <a:gdLst/>
              <a:ahLst/>
              <a:cxnLst/>
              <a:rect l="l" t="t" r="r" b="b"/>
              <a:pathLst>
                <a:path w="3452" h="1357" extrusionOk="0">
                  <a:moveTo>
                    <a:pt x="670" y="1"/>
                  </a:moveTo>
                  <a:cubicBezTo>
                    <a:pt x="203" y="1"/>
                    <a:pt x="0" y="705"/>
                    <a:pt x="516" y="857"/>
                  </a:cubicBezTo>
                  <a:cubicBezTo>
                    <a:pt x="1284" y="1157"/>
                    <a:pt x="2051" y="1324"/>
                    <a:pt x="2885" y="1357"/>
                  </a:cubicBezTo>
                  <a:cubicBezTo>
                    <a:pt x="3452" y="1357"/>
                    <a:pt x="3452" y="490"/>
                    <a:pt x="2885" y="490"/>
                  </a:cubicBezTo>
                  <a:cubicBezTo>
                    <a:pt x="2184" y="423"/>
                    <a:pt x="1484" y="256"/>
                    <a:pt x="817" y="23"/>
                  </a:cubicBezTo>
                  <a:cubicBezTo>
                    <a:pt x="766" y="8"/>
                    <a:pt x="717" y="1"/>
                    <a:pt x="6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2907425" y="5063725"/>
              <a:ext cx="93250" cy="29550"/>
            </a:xfrm>
            <a:custGeom>
              <a:avLst/>
              <a:gdLst/>
              <a:ahLst/>
              <a:cxnLst/>
              <a:rect l="l" t="t" r="r" b="b"/>
              <a:pathLst>
                <a:path w="3730" h="1182" extrusionOk="0">
                  <a:moveTo>
                    <a:pt x="579" y="0"/>
                  </a:moveTo>
                  <a:cubicBezTo>
                    <a:pt x="107" y="0"/>
                    <a:pt x="0" y="758"/>
                    <a:pt x="527" y="881"/>
                  </a:cubicBezTo>
                  <a:cubicBezTo>
                    <a:pt x="1394" y="1048"/>
                    <a:pt x="2262" y="1148"/>
                    <a:pt x="3162" y="1182"/>
                  </a:cubicBezTo>
                  <a:cubicBezTo>
                    <a:pt x="3729" y="1182"/>
                    <a:pt x="3729" y="314"/>
                    <a:pt x="3162" y="314"/>
                  </a:cubicBezTo>
                  <a:cubicBezTo>
                    <a:pt x="2328" y="281"/>
                    <a:pt x="1494" y="181"/>
                    <a:pt x="694" y="14"/>
                  </a:cubicBezTo>
                  <a:cubicBezTo>
                    <a:pt x="654" y="5"/>
                    <a:pt x="615"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3035675" y="5069975"/>
              <a:ext cx="92850" cy="26850"/>
            </a:xfrm>
            <a:custGeom>
              <a:avLst/>
              <a:gdLst/>
              <a:ahLst/>
              <a:cxnLst/>
              <a:rect l="l" t="t" r="r" b="b"/>
              <a:pathLst>
                <a:path w="3714" h="1074" extrusionOk="0">
                  <a:moveTo>
                    <a:pt x="3105" y="0"/>
                  </a:moveTo>
                  <a:cubicBezTo>
                    <a:pt x="3052" y="0"/>
                    <a:pt x="2996" y="10"/>
                    <a:pt x="2936" y="31"/>
                  </a:cubicBezTo>
                  <a:cubicBezTo>
                    <a:pt x="2389" y="145"/>
                    <a:pt x="1842" y="197"/>
                    <a:pt x="1284" y="197"/>
                  </a:cubicBezTo>
                  <a:cubicBezTo>
                    <a:pt x="1025" y="197"/>
                    <a:pt x="765" y="186"/>
                    <a:pt x="501" y="164"/>
                  </a:cubicBezTo>
                  <a:cubicBezTo>
                    <a:pt x="481" y="162"/>
                    <a:pt x="461" y="160"/>
                    <a:pt x="441" y="160"/>
                  </a:cubicBezTo>
                  <a:cubicBezTo>
                    <a:pt x="234" y="160"/>
                    <a:pt x="64" y="318"/>
                    <a:pt x="34" y="531"/>
                  </a:cubicBezTo>
                  <a:cubicBezTo>
                    <a:pt x="0" y="798"/>
                    <a:pt x="167" y="998"/>
                    <a:pt x="434" y="1032"/>
                  </a:cubicBezTo>
                  <a:cubicBezTo>
                    <a:pt x="534" y="1032"/>
                    <a:pt x="934" y="1065"/>
                    <a:pt x="1435" y="1065"/>
                  </a:cubicBezTo>
                  <a:cubicBezTo>
                    <a:pt x="1535" y="1071"/>
                    <a:pt x="1635" y="1073"/>
                    <a:pt x="1735" y="1073"/>
                  </a:cubicBezTo>
                  <a:cubicBezTo>
                    <a:pt x="2235" y="1073"/>
                    <a:pt x="2736" y="1004"/>
                    <a:pt x="3236" y="865"/>
                  </a:cubicBezTo>
                  <a:cubicBezTo>
                    <a:pt x="3713" y="686"/>
                    <a:pt x="3550"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2831350" y="4988175"/>
              <a:ext cx="47575" cy="25050"/>
            </a:xfrm>
            <a:custGeom>
              <a:avLst/>
              <a:gdLst/>
              <a:ahLst/>
              <a:cxnLst/>
              <a:rect l="l" t="t" r="r" b="b"/>
              <a:pathLst>
                <a:path w="1903" h="1002" extrusionOk="0">
                  <a:moveTo>
                    <a:pt x="968" y="1"/>
                  </a:moveTo>
                  <a:cubicBezTo>
                    <a:pt x="435" y="1"/>
                    <a:pt x="1" y="201"/>
                    <a:pt x="1" y="501"/>
                  </a:cubicBezTo>
                  <a:cubicBezTo>
                    <a:pt x="1" y="768"/>
                    <a:pt x="435" y="1001"/>
                    <a:pt x="968" y="1001"/>
                  </a:cubicBezTo>
                  <a:cubicBezTo>
                    <a:pt x="1502" y="1001"/>
                    <a:pt x="1902" y="768"/>
                    <a:pt x="1902" y="501"/>
                  </a:cubicBezTo>
                  <a:cubicBezTo>
                    <a:pt x="1902" y="201"/>
                    <a:pt x="1502" y="1"/>
                    <a:pt x="9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2896400" y="4951050"/>
              <a:ext cx="49225" cy="25900"/>
            </a:xfrm>
            <a:custGeom>
              <a:avLst/>
              <a:gdLst/>
              <a:ahLst/>
              <a:cxnLst/>
              <a:rect l="l" t="t" r="r" b="b"/>
              <a:pathLst>
                <a:path w="1969" h="1036" extrusionOk="0">
                  <a:moveTo>
                    <a:pt x="816" y="1"/>
                  </a:moveTo>
                  <a:cubicBezTo>
                    <a:pt x="420" y="1"/>
                    <a:pt x="95" y="130"/>
                    <a:pt x="67" y="352"/>
                  </a:cubicBezTo>
                  <a:cubicBezTo>
                    <a:pt x="1" y="652"/>
                    <a:pt x="368" y="952"/>
                    <a:pt x="901" y="1019"/>
                  </a:cubicBezTo>
                  <a:cubicBezTo>
                    <a:pt x="987" y="1030"/>
                    <a:pt x="1072" y="1036"/>
                    <a:pt x="1154" y="1036"/>
                  </a:cubicBezTo>
                  <a:cubicBezTo>
                    <a:pt x="1549" y="1036"/>
                    <a:pt x="1874" y="906"/>
                    <a:pt x="1902" y="685"/>
                  </a:cubicBezTo>
                  <a:cubicBezTo>
                    <a:pt x="1969" y="418"/>
                    <a:pt x="1602" y="85"/>
                    <a:pt x="1068" y="18"/>
                  </a:cubicBezTo>
                  <a:cubicBezTo>
                    <a:pt x="982" y="7"/>
                    <a:pt x="897"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2983125" y="4980250"/>
              <a:ext cx="49225" cy="27025"/>
            </a:xfrm>
            <a:custGeom>
              <a:avLst/>
              <a:gdLst/>
              <a:ahLst/>
              <a:cxnLst/>
              <a:rect l="l" t="t" r="r" b="b"/>
              <a:pathLst>
                <a:path w="1969" h="1081" extrusionOk="0">
                  <a:moveTo>
                    <a:pt x="835" y="0"/>
                  </a:moveTo>
                  <a:cubicBezTo>
                    <a:pt x="420" y="0"/>
                    <a:pt x="95" y="130"/>
                    <a:pt x="68" y="351"/>
                  </a:cubicBezTo>
                  <a:cubicBezTo>
                    <a:pt x="1" y="618"/>
                    <a:pt x="368" y="951"/>
                    <a:pt x="902" y="1052"/>
                  </a:cubicBezTo>
                  <a:cubicBezTo>
                    <a:pt x="1002" y="1072"/>
                    <a:pt x="1100" y="1081"/>
                    <a:pt x="1195" y="1081"/>
                  </a:cubicBezTo>
                  <a:cubicBezTo>
                    <a:pt x="1573" y="1081"/>
                    <a:pt x="1882" y="931"/>
                    <a:pt x="1936" y="718"/>
                  </a:cubicBezTo>
                  <a:cubicBezTo>
                    <a:pt x="1969" y="451"/>
                    <a:pt x="1602" y="118"/>
                    <a:pt x="1102" y="17"/>
                  </a:cubicBezTo>
                  <a:cubicBezTo>
                    <a:pt x="1010" y="6"/>
                    <a:pt x="920"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2920600" y="5005700"/>
              <a:ext cx="47550" cy="25875"/>
            </a:xfrm>
            <a:custGeom>
              <a:avLst/>
              <a:gdLst/>
              <a:ahLst/>
              <a:cxnLst/>
              <a:rect l="l" t="t" r="r" b="b"/>
              <a:pathLst>
                <a:path w="1902" h="1035" extrusionOk="0">
                  <a:moveTo>
                    <a:pt x="967" y="0"/>
                  </a:moveTo>
                  <a:cubicBezTo>
                    <a:pt x="434" y="0"/>
                    <a:pt x="0" y="234"/>
                    <a:pt x="0" y="501"/>
                  </a:cubicBezTo>
                  <a:cubicBezTo>
                    <a:pt x="0" y="801"/>
                    <a:pt x="434" y="1034"/>
                    <a:pt x="967" y="1034"/>
                  </a:cubicBezTo>
                  <a:cubicBezTo>
                    <a:pt x="1501" y="1034"/>
                    <a:pt x="1901" y="801"/>
                    <a:pt x="1901" y="501"/>
                  </a:cubicBezTo>
                  <a:cubicBezTo>
                    <a:pt x="1901" y="234"/>
                    <a:pt x="1501"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3029000" y="5015325"/>
              <a:ext cx="49225" cy="25775"/>
            </a:xfrm>
            <a:custGeom>
              <a:avLst/>
              <a:gdLst/>
              <a:ahLst/>
              <a:cxnLst/>
              <a:rect l="l" t="t" r="r" b="b"/>
              <a:pathLst>
                <a:path w="1969" h="1031" extrusionOk="0">
                  <a:moveTo>
                    <a:pt x="814" y="1"/>
                  </a:moveTo>
                  <a:cubicBezTo>
                    <a:pt x="405" y="1"/>
                    <a:pt x="62" y="155"/>
                    <a:pt x="34" y="382"/>
                  </a:cubicBezTo>
                  <a:cubicBezTo>
                    <a:pt x="1" y="683"/>
                    <a:pt x="401" y="949"/>
                    <a:pt x="901" y="1016"/>
                  </a:cubicBezTo>
                  <a:cubicBezTo>
                    <a:pt x="981" y="1026"/>
                    <a:pt x="1058" y="1031"/>
                    <a:pt x="1133" y="1031"/>
                  </a:cubicBezTo>
                  <a:cubicBezTo>
                    <a:pt x="1556" y="1031"/>
                    <a:pt x="1878" y="876"/>
                    <a:pt x="1935" y="649"/>
                  </a:cubicBezTo>
                  <a:cubicBezTo>
                    <a:pt x="1969" y="349"/>
                    <a:pt x="1568" y="82"/>
                    <a:pt x="1035" y="15"/>
                  </a:cubicBezTo>
                  <a:cubicBezTo>
                    <a:pt x="960" y="6"/>
                    <a:pt x="886" y="1"/>
                    <a:pt x="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2364350" y="4672950"/>
              <a:ext cx="563775" cy="470275"/>
            </a:xfrm>
            <a:custGeom>
              <a:avLst/>
              <a:gdLst/>
              <a:ahLst/>
              <a:cxnLst/>
              <a:rect l="l" t="t" r="r" b="b"/>
              <a:pathLst>
                <a:path w="22551" h="18811" extrusionOk="0">
                  <a:moveTo>
                    <a:pt x="2002" y="1"/>
                  </a:moveTo>
                  <a:cubicBezTo>
                    <a:pt x="2002" y="1"/>
                    <a:pt x="2369" y="3370"/>
                    <a:pt x="1502" y="6238"/>
                  </a:cubicBezTo>
                  <a:cubicBezTo>
                    <a:pt x="701" y="9241"/>
                    <a:pt x="201" y="12343"/>
                    <a:pt x="1" y="15478"/>
                  </a:cubicBezTo>
                  <a:cubicBezTo>
                    <a:pt x="1" y="16979"/>
                    <a:pt x="168" y="17847"/>
                    <a:pt x="1168" y="18514"/>
                  </a:cubicBezTo>
                  <a:cubicBezTo>
                    <a:pt x="1513" y="18736"/>
                    <a:pt x="3852" y="18810"/>
                    <a:pt x="6817" y="18810"/>
                  </a:cubicBezTo>
                  <a:cubicBezTo>
                    <a:pt x="12747" y="18810"/>
                    <a:pt x="21183" y="18514"/>
                    <a:pt x="21183" y="18514"/>
                  </a:cubicBezTo>
                  <a:cubicBezTo>
                    <a:pt x="22017" y="18180"/>
                    <a:pt x="22550" y="17380"/>
                    <a:pt x="22550" y="16479"/>
                  </a:cubicBezTo>
                  <a:cubicBezTo>
                    <a:pt x="22550" y="14978"/>
                    <a:pt x="21683" y="13610"/>
                    <a:pt x="20349" y="12943"/>
                  </a:cubicBezTo>
                  <a:cubicBezTo>
                    <a:pt x="19014" y="12276"/>
                    <a:pt x="12276" y="9074"/>
                    <a:pt x="11276" y="7406"/>
                  </a:cubicBezTo>
                  <a:cubicBezTo>
                    <a:pt x="10242" y="5738"/>
                    <a:pt x="10075" y="4537"/>
                    <a:pt x="9741" y="3370"/>
                  </a:cubicBezTo>
                  <a:cubicBezTo>
                    <a:pt x="9508" y="2436"/>
                    <a:pt x="9341" y="1468"/>
                    <a:pt x="9241" y="501"/>
                  </a:cubicBezTo>
                  <a:lnTo>
                    <a:pt x="2002"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2364350" y="4824725"/>
              <a:ext cx="563775" cy="318500"/>
            </a:xfrm>
            <a:custGeom>
              <a:avLst/>
              <a:gdLst/>
              <a:ahLst/>
              <a:cxnLst/>
              <a:rect l="l" t="t" r="r" b="b"/>
              <a:pathLst>
                <a:path w="22551" h="12740" extrusionOk="0">
                  <a:moveTo>
                    <a:pt x="10575" y="1"/>
                  </a:moveTo>
                  <a:cubicBezTo>
                    <a:pt x="10442" y="34"/>
                    <a:pt x="7373" y="701"/>
                    <a:pt x="6539" y="2536"/>
                  </a:cubicBezTo>
                  <a:cubicBezTo>
                    <a:pt x="6105" y="3370"/>
                    <a:pt x="5772" y="4304"/>
                    <a:pt x="5538" y="5204"/>
                  </a:cubicBezTo>
                  <a:cubicBezTo>
                    <a:pt x="5538" y="5204"/>
                    <a:pt x="2336" y="5038"/>
                    <a:pt x="1168" y="4037"/>
                  </a:cubicBezTo>
                  <a:cubicBezTo>
                    <a:pt x="1002" y="3903"/>
                    <a:pt x="868" y="3770"/>
                    <a:pt x="701" y="3670"/>
                  </a:cubicBezTo>
                  <a:cubicBezTo>
                    <a:pt x="334" y="5571"/>
                    <a:pt x="101" y="7506"/>
                    <a:pt x="1" y="9441"/>
                  </a:cubicBezTo>
                  <a:cubicBezTo>
                    <a:pt x="1" y="10942"/>
                    <a:pt x="168" y="11776"/>
                    <a:pt x="1168" y="12443"/>
                  </a:cubicBezTo>
                  <a:cubicBezTo>
                    <a:pt x="1502" y="12665"/>
                    <a:pt x="3837" y="12739"/>
                    <a:pt x="6802" y="12739"/>
                  </a:cubicBezTo>
                  <a:cubicBezTo>
                    <a:pt x="12732" y="12739"/>
                    <a:pt x="21183" y="12443"/>
                    <a:pt x="21183" y="12443"/>
                  </a:cubicBezTo>
                  <a:cubicBezTo>
                    <a:pt x="21983" y="12109"/>
                    <a:pt x="22517" y="11309"/>
                    <a:pt x="22517" y="10441"/>
                  </a:cubicBezTo>
                  <a:cubicBezTo>
                    <a:pt x="22550" y="8940"/>
                    <a:pt x="21683" y="7539"/>
                    <a:pt x="20349" y="6872"/>
                  </a:cubicBezTo>
                  <a:cubicBezTo>
                    <a:pt x="19014" y="6205"/>
                    <a:pt x="12276" y="3003"/>
                    <a:pt x="11276" y="1335"/>
                  </a:cubicBezTo>
                  <a:cubicBezTo>
                    <a:pt x="11009" y="901"/>
                    <a:pt x="10775" y="468"/>
                    <a:pt x="10575"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2375200" y="5050725"/>
              <a:ext cx="547925" cy="61725"/>
            </a:xfrm>
            <a:custGeom>
              <a:avLst/>
              <a:gdLst/>
              <a:ahLst/>
              <a:cxnLst/>
              <a:rect l="l" t="t" r="r" b="b"/>
              <a:pathLst>
                <a:path w="21917" h="2469" fill="none" extrusionOk="0">
                  <a:moveTo>
                    <a:pt x="1" y="0"/>
                  </a:moveTo>
                  <a:cubicBezTo>
                    <a:pt x="2536" y="1101"/>
                    <a:pt x="5238" y="1768"/>
                    <a:pt x="7973" y="2002"/>
                  </a:cubicBezTo>
                  <a:cubicBezTo>
                    <a:pt x="12643" y="2402"/>
                    <a:pt x="19148" y="2469"/>
                    <a:pt x="20182" y="2469"/>
                  </a:cubicBezTo>
                  <a:cubicBezTo>
                    <a:pt x="20749" y="2469"/>
                    <a:pt x="21349" y="2402"/>
                    <a:pt x="21916" y="223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2592400" y="5043500"/>
              <a:ext cx="86375" cy="33925"/>
            </a:xfrm>
            <a:custGeom>
              <a:avLst/>
              <a:gdLst/>
              <a:ahLst/>
              <a:cxnLst/>
              <a:rect l="l" t="t" r="r" b="b"/>
              <a:pathLst>
                <a:path w="3455" h="1357" extrusionOk="0">
                  <a:moveTo>
                    <a:pt x="640" y="1"/>
                  </a:moveTo>
                  <a:cubicBezTo>
                    <a:pt x="177" y="1"/>
                    <a:pt x="0" y="705"/>
                    <a:pt x="486" y="857"/>
                  </a:cubicBezTo>
                  <a:cubicBezTo>
                    <a:pt x="1253" y="1157"/>
                    <a:pt x="2054" y="1324"/>
                    <a:pt x="2854" y="1357"/>
                  </a:cubicBezTo>
                  <a:lnTo>
                    <a:pt x="2887" y="1357"/>
                  </a:lnTo>
                  <a:cubicBezTo>
                    <a:pt x="3455" y="1357"/>
                    <a:pt x="3455" y="490"/>
                    <a:pt x="2887" y="490"/>
                  </a:cubicBezTo>
                  <a:cubicBezTo>
                    <a:pt x="2154" y="423"/>
                    <a:pt x="1453" y="256"/>
                    <a:pt x="786" y="23"/>
                  </a:cubicBezTo>
                  <a:cubicBezTo>
                    <a:pt x="735" y="8"/>
                    <a:pt x="686"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2707325" y="5063725"/>
              <a:ext cx="94050" cy="29550"/>
            </a:xfrm>
            <a:custGeom>
              <a:avLst/>
              <a:gdLst/>
              <a:ahLst/>
              <a:cxnLst/>
              <a:rect l="l" t="t" r="r" b="b"/>
              <a:pathLst>
                <a:path w="3762" h="1182" extrusionOk="0">
                  <a:moveTo>
                    <a:pt x="610" y="0"/>
                  </a:moveTo>
                  <a:cubicBezTo>
                    <a:pt x="134" y="0"/>
                    <a:pt x="1" y="758"/>
                    <a:pt x="559" y="881"/>
                  </a:cubicBezTo>
                  <a:cubicBezTo>
                    <a:pt x="1393" y="1048"/>
                    <a:pt x="2293" y="1148"/>
                    <a:pt x="3161" y="1182"/>
                  </a:cubicBezTo>
                  <a:cubicBezTo>
                    <a:pt x="3761" y="1182"/>
                    <a:pt x="3761" y="314"/>
                    <a:pt x="3161" y="314"/>
                  </a:cubicBezTo>
                  <a:cubicBezTo>
                    <a:pt x="2360" y="281"/>
                    <a:pt x="1526" y="181"/>
                    <a:pt x="726" y="14"/>
                  </a:cubicBezTo>
                  <a:cubicBezTo>
                    <a:pt x="685" y="5"/>
                    <a:pt x="647"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2836375" y="5069975"/>
              <a:ext cx="92750" cy="26850"/>
            </a:xfrm>
            <a:custGeom>
              <a:avLst/>
              <a:gdLst/>
              <a:ahLst/>
              <a:cxnLst/>
              <a:rect l="l" t="t" r="r" b="b"/>
              <a:pathLst>
                <a:path w="3710" h="1074" extrusionOk="0">
                  <a:moveTo>
                    <a:pt x="3072" y="0"/>
                  </a:moveTo>
                  <a:cubicBezTo>
                    <a:pt x="3019" y="0"/>
                    <a:pt x="2962" y="10"/>
                    <a:pt x="2902" y="31"/>
                  </a:cubicBezTo>
                  <a:cubicBezTo>
                    <a:pt x="2378" y="145"/>
                    <a:pt x="1822" y="197"/>
                    <a:pt x="1268" y="197"/>
                  </a:cubicBezTo>
                  <a:cubicBezTo>
                    <a:pt x="1011" y="197"/>
                    <a:pt x="754" y="186"/>
                    <a:pt x="500" y="164"/>
                  </a:cubicBezTo>
                  <a:cubicBezTo>
                    <a:pt x="480" y="162"/>
                    <a:pt x="460" y="160"/>
                    <a:pt x="440" y="160"/>
                  </a:cubicBezTo>
                  <a:cubicBezTo>
                    <a:pt x="229" y="160"/>
                    <a:pt x="33" y="318"/>
                    <a:pt x="33" y="531"/>
                  </a:cubicBezTo>
                  <a:cubicBezTo>
                    <a:pt x="0" y="798"/>
                    <a:pt x="167" y="998"/>
                    <a:pt x="400" y="1032"/>
                  </a:cubicBezTo>
                  <a:cubicBezTo>
                    <a:pt x="500" y="1032"/>
                    <a:pt x="934" y="1065"/>
                    <a:pt x="1434" y="1065"/>
                  </a:cubicBezTo>
                  <a:cubicBezTo>
                    <a:pt x="1534" y="1071"/>
                    <a:pt x="1635" y="1073"/>
                    <a:pt x="1734" y="1073"/>
                  </a:cubicBezTo>
                  <a:cubicBezTo>
                    <a:pt x="2234" y="1073"/>
                    <a:pt x="2730" y="1004"/>
                    <a:pt x="3202" y="865"/>
                  </a:cubicBezTo>
                  <a:cubicBezTo>
                    <a:pt x="3709" y="686"/>
                    <a:pt x="3523" y="0"/>
                    <a:pt x="3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2632050" y="4987350"/>
              <a:ext cx="47550" cy="25875"/>
            </a:xfrm>
            <a:custGeom>
              <a:avLst/>
              <a:gdLst/>
              <a:ahLst/>
              <a:cxnLst/>
              <a:rect l="l" t="t" r="r" b="b"/>
              <a:pathLst>
                <a:path w="1902" h="1035" extrusionOk="0">
                  <a:moveTo>
                    <a:pt x="968" y="0"/>
                  </a:moveTo>
                  <a:cubicBezTo>
                    <a:pt x="434" y="0"/>
                    <a:pt x="1" y="234"/>
                    <a:pt x="1" y="534"/>
                  </a:cubicBezTo>
                  <a:cubicBezTo>
                    <a:pt x="1" y="801"/>
                    <a:pt x="434" y="1034"/>
                    <a:pt x="968" y="1034"/>
                  </a:cubicBezTo>
                  <a:cubicBezTo>
                    <a:pt x="1468" y="1034"/>
                    <a:pt x="1902" y="801"/>
                    <a:pt x="1902" y="534"/>
                  </a:cubicBezTo>
                  <a:cubicBezTo>
                    <a:pt x="1902" y="234"/>
                    <a:pt x="1468"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2696275" y="4951050"/>
              <a:ext cx="49225" cy="25900"/>
            </a:xfrm>
            <a:custGeom>
              <a:avLst/>
              <a:gdLst/>
              <a:ahLst/>
              <a:cxnLst/>
              <a:rect l="l" t="t" r="r" b="b"/>
              <a:pathLst>
                <a:path w="1969" h="1036" extrusionOk="0">
                  <a:moveTo>
                    <a:pt x="836" y="1"/>
                  </a:moveTo>
                  <a:cubicBezTo>
                    <a:pt x="429" y="1"/>
                    <a:pt x="122" y="130"/>
                    <a:pt x="67" y="352"/>
                  </a:cubicBezTo>
                  <a:cubicBezTo>
                    <a:pt x="0" y="652"/>
                    <a:pt x="400" y="952"/>
                    <a:pt x="901" y="1019"/>
                  </a:cubicBezTo>
                  <a:cubicBezTo>
                    <a:pt x="992" y="1030"/>
                    <a:pt x="1081" y="1036"/>
                    <a:pt x="1165" y="1036"/>
                  </a:cubicBezTo>
                  <a:cubicBezTo>
                    <a:pt x="1572" y="1036"/>
                    <a:pt x="1879" y="906"/>
                    <a:pt x="1935" y="685"/>
                  </a:cubicBezTo>
                  <a:cubicBezTo>
                    <a:pt x="1968" y="418"/>
                    <a:pt x="1601" y="85"/>
                    <a:pt x="1101" y="18"/>
                  </a:cubicBezTo>
                  <a:cubicBezTo>
                    <a:pt x="1009" y="7"/>
                    <a:pt x="921"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2783825" y="4980250"/>
              <a:ext cx="49225" cy="27025"/>
            </a:xfrm>
            <a:custGeom>
              <a:avLst/>
              <a:gdLst/>
              <a:ahLst/>
              <a:cxnLst/>
              <a:rect l="l" t="t" r="r" b="b"/>
              <a:pathLst>
                <a:path w="1969" h="1081" extrusionOk="0">
                  <a:moveTo>
                    <a:pt x="815" y="0"/>
                  </a:moveTo>
                  <a:cubicBezTo>
                    <a:pt x="419" y="0"/>
                    <a:pt x="89" y="130"/>
                    <a:pt x="34" y="351"/>
                  </a:cubicBezTo>
                  <a:cubicBezTo>
                    <a:pt x="1" y="618"/>
                    <a:pt x="367" y="951"/>
                    <a:pt x="868" y="1052"/>
                  </a:cubicBezTo>
                  <a:cubicBezTo>
                    <a:pt x="975" y="1072"/>
                    <a:pt x="1079" y="1081"/>
                    <a:pt x="1177" y="1081"/>
                  </a:cubicBezTo>
                  <a:cubicBezTo>
                    <a:pt x="1571" y="1081"/>
                    <a:pt x="1875" y="931"/>
                    <a:pt x="1902" y="718"/>
                  </a:cubicBezTo>
                  <a:cubicBezTo>
                    <a:pt x="1969" y="451"/>
                    <a:pt x="1568" y="118"/>
                    <a:pt x="1068" y="17"/>
                  </a:cubicBezTo>
                  <a:cubicBezTo>
                    <a:pt x="982" y="6"/>
                    <a:pt x="897" y="0"/>
                    <a:pt x="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2721275" y="5005700"/>
              <a:ext cx="47575" cy="25875"/>
            </a:xfrm>
            <a:custGeom>
              <a:avLst/>
              <a:gdLst/>
              <a:ahLst/>
              <a:cxnLst/>
              <a:rect l="l" t="t" r="r" b="b"/>
              <a:pathLst>
                <a:path w="1903" h="1035" extrusionOk="0">
                  <a:moveTo>
                    <a:pt x="935" y="0"/>
                  </a:moveTo>
                  <a:cubicBezTo>
                    <a:pt x="401" y="0"/>
                    <a:pt x="1" y="234"/>
                    <a:pt x="1" y="501"/>
                  </a:cubicBezTo>
                  <a:cubicBezTo>
                    <a:pt x="1" y="801"/>
                    <a:pt x="401" y="1034"/>
                    <a:pt x="935" y="1034"/>
                  </a:cubicBezTo>
                  <a:cubicBezTo>
                    <a:pt x="1468" y="1034"/>
                    <a:pt x="1902" y="801"/>
                    <a:pt x="1902" y="501"/>
                  </a:cubicBezTo>
                  <a:cubicBezTo>
                    <a:pt x="1902" y="234"/>
                    <a:pt x="1468" y="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2828850" y="5015325"/>
              <a:ext cx="49225" cy="25775"/>
            </a:xfrm>
            <a:custGeom>
              <a:avLst/>
              <a:gdLst/>
              <a:ahLst/>
              <a:cxnLst/>
              <a:rect l="l" t="t" r="r" b="b"/>
              <a:pathLst>
                <a:path w="1969" h="1031" extrusionOk="0">
                  <a:moveTo>
                    <a:pt x="837" y="1"/>
                  </a:moveTo>
                  <a:cubicBezTo>
                    <a:pt x="414" y="1"/>
                    <a:pt x="96" y="155"/>
                    <a:pt x="68" y="382"/>
                  </a:cubicBezTo>
                  <a:cubicBezTo>
                    <a:pt x="1" y="683"/>
                    <a:pt x="401" y="949"/>
                    <a:pt x="935" y="1016"/>
                  </a:cubicBezTo>
                  <a:cubicBezTo>
                    <a:pt x="1009" y="1026"/>
                    <a:pt x="1083" y="1031"/>
                    <a:pt x="1155" y="1031"/>
                  </a:cubicBezTo>
                  <a:cubicBezTo>
                    <a:pt x="1565" y="1031"/>
                    <a:pt x="1907" y="876"/>
                    <a:pt x="1936" y="649"/>
                  </a:cubicBezTo>
                  <a:cubicBezTo>
                    <a:pt x="1969" y="349"/>
                    <a:pt x="1569" y="82"/>
                    <a:pt x="1068" y="15"/>
                  </a:cubicBezTo>
                  <a:cubicBezTo>
                    <a:pt x="989" y="6"/>
                    <a:pt x="911"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2612875" y="3372850"/>
              <a:ext cx="462850" cy="1333475"/>
            </a:xfrm>
            <a:custGeom>
              <a:avLst/>
              <a:gdLst/>
              <a:ahLst/>
              <a:cxnLst/>
              <a:rect l="l" t="t" r="r" b="b"/>
              <a:pathLst>
                <a:path w="18514" h="53339" extrusionOk="0">
                  <a:moveTo>
                    <a:pt x="18514" y="1"/>
                  </a:moveTo>
                  <a:lnTo>
                    <a:pt x="1001" y="668"/>
                  </a:lnTo>
                  <a:lnTo>
                    <a:pt x="0" y="53339"/>
                  </a:lnTo>
                  <a:lnTo>
                    <a:pt x="9741" y="53339"/>
                  </a:lnTo>
                  <a:lnTo>
                    <a:pt x="18514" y="1"/>
                  </a:ln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2830525" y="4595400"/>
              <a:ext cx="5025" cy="42550"/>
            </a:xfrm>
            <a:custGeom>
              <a:avLst/>
              <a:gdLst/>
              <a:ahLst/>
              <a:cxnLst/>
              <a:rect l="l" t="t" r="r" b="b"/>
              <a:pathLst>
                <a:path w="201" h="1702" fill="none" extrusionOk="0">
                  <a:moveTo>
                    <a:pt x="201" y="0"/>
                  </a:moveTo>
                  <a:lnTo>
                    <a:pt x="1" y="1702"/>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2842200" y="3479600"/>
              <a:ext cx="126775" cy="1062450"/>
            </a:xfrm>
            <a:custGeom>
              <a:avLst/>
              <a:gdLst/>
              <a:ahLst/>
              <a:cxnLst/>
              <a:rect l="l" t="t" r="r" b="b"/>
              <a:pathLst>
                <a:path w="5071" h="42498" fill="none" extrusionOk="0">
                  <a:moveTo>
                    <a:pt x="5071" y="0"/>
                  </a:moveTo>
                  <a:lnTo>
                    <a:pt x="1" y="42498"/>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2230100" y="3326150"/>
              <a:ext cx="483700" cy="1384350"/>
            </a:xfrm>
            <a:custGeom>
              <a:avLst/>
              <a:gdLst/>
              <a:ahLst/>
              <a:cxnLst/>
              <a:rect l="l" t="t" r="r" b="b"/>
              <a:pathLst>
                <a:path w="19348" h="55374" extrusionOk="0">
                  <a:moveTo>
                    <a:pt x="0" y="1"/>
                  </a:moveTo>
                  <a:lnTo>
                    <a:pt x="4871" y="55374"/>
                  </a:lnTo>
                  <a:lnTo>
                    <a:pt x="16145" y="55374"/>
                  </a:lnTo>
                  <a:lnTo>
                    <a:pt x="19348" y="1869"/>
                  </a:lnTo>
                  <a:lnTo>
                    <a:pt x="0"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2574500" y="3566325"/>
              <a:ext cx="875" cy="43400"/>
            </a:xfrm>
            <a:custGeom>
              <a:avLst/>
              <a:gdLst/>
              <a:ahLst/>
              <a:cxnLst/>
              <a:rect l="l" t="t" r="r" b="b"/>
              <a:pathLst>
                <a:path w="35" h="1736" fill="none" extrusionOk="0">
                  <a:moveTo>
                    <a:pt x="1" y="1735"/>
                  </a:moveTo>
                  <a:lnTo>
                    <a:pt x="34"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2553650" y="3668900"/>
              <a:ext cx="20050" cy="1019925"/>
            </a:xfrm>
            <a:custGeom>
              <a:avLst/>
              <a:gdLst/>
              <a:ahLst/>
              <a:cxnLst/>
              <a:rect l="l" t="t" r="r" b="b"/>
              <a:pathLst>
                <a:path w="802" h="40797" fill="none" extrusionOk="0">
                  <a:moveTo>
                    <a:pt x="1" y="40796"/>
                  </a:moveTo>
                  <a:lnTo>
                    <a:pt x="802"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2093325" y="1648300"/>
              <a:ext cx="1173375" cy="1828825"/>
            </a:xfrm>
            <a:custGeom>
              <a:avLst/>
              <a:gdLst/>
              <a:ahLst/>
              <a:cxnLst/>
              <a:rect l="l" t="t" r="r" b="b"/>
              <a:pathLst>
                <a:path w="46935" h="73153" extrusionOk="0">
                  <a:moveTo>
                    <a:pt x="17013" y="0"/>
                  </a:moveTo>
                  <a:cubicBezTo>
                    <a:pt x="17013" y="0"/>
                    <a:pt x="7373" y="5270"/>
                    <a:pt x="5538" y="6071"/>
                  </a:cubicBezTo>
                  <a:cubicBezTo>
                    <a:pt x="3670" y="6872"/>
                    <a:pt x="1" y="8573"/>
                    <a:pt x="1" y="9173"/>
                  </a:cubicBezTo>
                  <a:cubicBezTo>
                    <a:pt x="1" y="9740"/>
                    <a:pt x="901" y="68749"/>
                    <a:pt x="901" y="68749"/>
                  </a:cubicBezTo>
                  <a:lnTo>
                    <a:pt x="26853" y="73019"/>
                  </a:lnTo>
                  <a:lnTo>
                    <a:pt x="28021" y="70250"/>
                  </a:lnTo>
                  <a:lnTo>
                    <a:pt x="28821" y="73152"/>
                  </a:lnTo>
                  <a:lnTo>
                    <a:pt x="46934" y="68516"/>
                  </a:lnTo>
                  <a:lnTo>
                    <a:pt x="39662" y="12242"/>
                  </a:lnTo>
                  <a:lnTo>
                    <a:pt x="38829" y="6471"/>
                  </a:lnTo>
                  <a:lnTo>
                    <a:pt x="253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2093325" y="1648300"/>
              <a:ext cx="1173375" cy="1828825"/>
            </a:xfrm>
            <a:custGeom>
              <a:avLst/>
              <a:gdLst/>
              <a:ahLst/>
              <a:cxnLst/>
              <a:rect l="l" t="t" r="r" b="b"/>
              <a:pathLst>
                <a:path w="46935" h="73153" fill="none" extrusionOk="0">
                  <a:moveTo>
                    <a:pt x="39662" y="12242"/>
                  </a:moveTo>
                  <a:lnTo>
                    <a:pt x="46934" y="68516"/>
                  </a:lnTo>
                  <a:lnTo>
                    <a:pt x="28821" y="73152"/>
                  </a:lnTo>
                  <a:lnTo>
                    <a:pt x="28021" y="70250"/>
                  </a:lnTo>
                  <a:lnTo>
                    <a:pt x="26853" y="73019"/>
                  </a:lnTo>
                  <a:lnTo>
                    <a:pt x="901" y="68749"/>
                  </a:lnTo>
                  <a:cubicBezTo>
                    <a:pt x="901" y="68749"/>
                    <a:pt x="1" y="9740"/>
                    <a:pt x="1" y="9173"/>
                  </a:cubicBezTo>
                  <a:cubicBezTo>
                    <a:pt x="1" y="8573"/>
                    <a:pt x="3670" y="6872"/>
                    <a:pt x="5538" y="6071"/>
                  </a:cubicBezTo>
                  <a:cubicBezTo>
                    <a:pt x="7373" y="5270"/>
                    <a:pt x="17013" y="0"/>
                    <a:pt x="17013" y="0"/>
                  </a:cubicBezTo>
                  <a:lnTo>
                    <a:pt x="25352" y="0"/>
                  </a:lnTo>
                  <a:lnTo>
                    <a:pt x="38829" y="647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2155875" y="887850"/>
              <a:ext cx="789750" cy="723725"/>
            </a:xfrm>
            <a:custGeom>
              <a:avLst/>
              <a:gdLst/>
              <a:ahLst/>
              <a:cxnLst/>
              <a:rect l="l" t="t" r="r" b="b"/>
              <a:pathLst>
                <a:path w="31590" h="28949" extrusionOk="0">
                  <a:moveTo>
                    <a:pt x="16417" y="1"/>
                  </a:moveTo>
                  <a:cubicBezTo>
                    <a:pt x="15356" y="1"/>
                    <a:pt x="14260" y="154"/>
                    <a:pt x="13143" y="497"/>
                  </a:cubicBezTo>
                  <a:cubicBezTo>
                    <a:pt x="9140" y="1297"/>
                    <a:pt x="5638" y="3732"/>
                    <a:pt x="3503" y="7235"/>
                  </a:cubicBezTo>
                  <a:cubicBezTo>
                    <a:pt x="1" y="13006"/>
                    <a:pt x="334" y="27749"/>
                    <a:pt x="334" y="27749"/>
                  </a:cubicBezTo>
                  <a:cubicBezTo>
                    <a:pt x="4027" y="28537"/>
                    <a:pt x="7786" y="28949"/>
                    <a:pt x="11575" y="28949"/>
                  </a:cubicBezTo>
                  <a:cubicBezTo>
                    <a:pt x="12441" y="28949"/>
                    <a:pt x="13309" y="28927"/>
                    <a:pt x="14177" y="28884"/>
                  </a:cubicBezTo>
                  <a:cubicBezTo>
                    <a:pt x="20882" y="28483"/>
                    <a:pt x="27120" y="27683"/>
                    <a:pt x="28754" y="26916"/>
                  </a:cubicBezTo>
                  <a:cubicBezTo>
                    <a:pt x="29789" y="26415"/>
                    <a:pt x="30756" y="25748"/>
                    <a:pt x="31590" y="24947"/>
                  </a:cubicBezTo>
                  <a:cubicBezTo>
                    <a:pt x="31590" y="24947"/>
                    <a:pt x="27454" y="16908"/>
                    <a:pt x="27353" y="14940"/>
                  </a:cubicBezTo>
                  <a:cubicBezTo>
                    <a:pt x="27220" y="13006"/>
                    <a:pt x="29288" y="11805"/>
                    <a:pt x="27887" y="7768"/>
                  </a:cubicBezTo>
                  <a:cubicBezTo>
                    <a:pt x="26707" y="4370"/>
                    <a:pt x="22074" y="1"/>
                    <a:pt x="16417"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2368525" y="1619100"/>
              <a:ext cx="570425" cy="964875"/>
            </a:xfrm>
            <a:custGeom>
              <a:avLst/>
              <a:gdLst/>
              <a:ahLst/>
              <a:cxnLst/>
              <a:rect l="l" t="t" r="r" b="b"/>
              <a:pathLst>
                <a:path w="22817" h="38595" extrusionOk="0">
                  <a:moveTo>
                    <a:pt x="10323" y="1"/>
                  </a:moveTo>
                  <a:cubicBezTo>
                    <a:pt x="8193" y="1"/>
                    <a:pt x="5749" y="619"/>
                    <a:pt x="3336" y="2569"/>
                  </a:cubicBezTo>
                  <a:lnTo>
                    <a:pt x="1" y="13444"/>
                  </a:lnTo>
                  <a:lnTo>
                    <a:pt x="6005" y="16112"/>
                  </a:lnTo>
                  <a:lnTo>
                    <a:pt x="668" y="19815"/>
                  </a:lnTo>
                  <a:cubicBezTo>
                    <a:pt x="668" y="19815"/>
                    <a:pt x="4370" y="27020"/>
                    <a:pt x="7273" y="30723"/>
                  </a:cubicBezTo>
                  <a:cubicBezTo>
                    <a:pt x="10175" y="34425"/>
                    <a:pt x="14811" y="38595"/>
                    <a:pt x="14811" y="38595"/>
                  </a:cubicBezTo>
                  <a:cubicBezTo>
                    <a:pt x="14811" y="38595"/>
                    <a:pt x="19214" y="29088"/>
                    <a:pt x="20382" y="25485"/>
                  </a:cubicBezTo>
                  <a:cubicBezTo>
                    <a:pt x="21549" y="21916"/>
                    <a:pt x="22817" y="17146"/>
                    <a:pt x="22817" y="17146"/>
                  </a:cubicBezTo>
                  <a:lnTo>
                    <a:pt x="18647" y="15312"/>
                  </a:lnTo>
                  <a:lnTo>
                    <a:pt x="22116" y="12509"/>
                  </a:lnTo>
                  <a:lnTo>
                    <a:pt x="16779" y="1869"/>
                  </a:lnTo>
                  <a:cubicBezTo>
                    <a:pt x="16779" y="1869"/>
                    <a:pt x="14025" y="1"/>
                    <a:pt x="10323"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2489450" y="1648300"/>
              <a:ext cx="269375" cy="820600"/>
            </a:xfrm>
            <a:custGeom>
              <a:avLst/>
              <a:gdLst/>
              <a:ahLst/>
              <a:cxnLst/>
              <a:rect l="l" t="t" r="r" b="b"/>
              <a:pathLst>
                <a:path w="10775" h="32824" extrusionOk="0">
                  <a:moveTo>
                    <a:pt x="9507" y="0"/>
                  </a:moveTo>
                  <a:lnTo>
                    <a:pt x="0" y="701"/>
                  </a:lnTo>
                  <a:cubicBezTo>
                    <a:pt x="0" y="701"/>
                    <a:pt x="701" y="7305"/>
                    <a:pt x="1868" y="11475"/>
                  </a:cubicBezTo>
                  <a:cubicBezTo>
                    <a:pt x="3036" y="15645"/>
                    <a:pt x="9274" y="32824"/>
                    <a:pt x="9274" y="32824"/>
                  </a:cubicBezTo>
                  <a:cubicBezTo>
                    <a:pt x="9274" y="32824"/>
                    <a:pt x="10775" y="13009"/>
                    <a:pt x="10775" y="9740"/>
                  </a:cubicBezTo>
                  <a:cubicBezTo>
                    <a:pt x="10775" y="6505"/>
                    <a:pt x="9507" y="0"/>
                    <a:pt x="9507"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2489450" y="1549875"/>
              <a:ext cx="263550" cy="333700"/>
            </a:xfrm>
            <a:custGeom>
              <a:avLst/>
              <a:gdLst/>
              <a:ahLst/>
              <a:cxnLst/>
              <a:rect l="l" t="t" r="r" b="b"/>
              <a:pathLst>
                <a:path w="10542" h="13348" extrusionOk="0">
                  <a:moveTo>
                    <a:pt x="0" y="1"/>
                  </a:moveTo>
                  <a:lnTo>
                    <a:pt x="0" y="1"/>
                  </a:lnTo>
                  <a:cubicBezTo>
                    <a:pt x="0" y="1"/>
                    <a:pt x="367" y="9374"/>
                    <a:pt x="1035" y="10408"/>
                  </a:cubicBezTo>
                  <a:cubicBezTo>
                    <a:pt x="1718" y="11417"/>
                    <a:pt x="3831" y="13347"/>
                    <a:pt x="6412" y="13347"/>
                  </a:cubicBezTo>
                  <a:cubicBezTo>
                    <a:pt x="6476" y="13347"/>
                    <a:pt x="6540" y="13346"/>
                    <a:pt x="6605" y="13344"/>
                  </a:cubicBezTo>
                  <a:cubicBezTo>
                    <a:pt x="8940" y="13244"/>
                    <a:pt x="10341" y="10408"/>
                    <a:pt x="10341" y="9608"/>
                  </a:cubicBezTo>
                  <a:cubicBezTo>
                    <a:pt x="10341" y="8841"/>
                    <a:pt x="10541" y="801"/>
                    <a:pt x="10541" y="801"/>
                  </a:cubicBezTo>
                  <a:lnTo>
                    <a:pt x="0"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2313500" y="1087050"/>
              <a:ext cx="532900" cy="547750"/>
            </a:xfrm>
            <a:custGeom>
              <a:avLst/>
              <a:gdLst/>
              <a:ahLst/>
              <a:cxnLst/>
              <a:rect l="l" t="t" r="r" b="b"/>
              <a:pathLst>
                <a:path w="21316" h="21910" extrusionOk="0">
                  <a:moveTo>
                    <a:pt x="13710" y="1"/>
                  </a:moveTo>
                  <a:cubicBezTo>
                    <a:pt x="13710" y="1"/>
                    <a:pt x="13710" y="1435"/>
                    <a:pt x="10674" y="5004"/>
                  </a:cubicBezTo>
                  <a:cubicBezTo>
                    <a:pt x="7606" y="8607"/>
                    <a:pt x="2835" y="10341"/>
                    <a:pt x="2835" y="10341"/>
                  </a:cubicBezTo>
                  <a:cubicBezTo>
                    <a:pt x="2835" y="10341"/>
                    <a:pt x="2271" y="10149"/>
                    <a:pt x="1646" y="10149"/>
                  </a:cubicBezTo>
                  <a:cubicBezTo>
                    <a:pt x="870" y="10149"/>
                    <a:pt x="0" y="10446"/>
                    <a:pt x="0" y="11776"/>
                  </a:cubicBezTo>
                  <a:cubicBezTo>
                    <a:pt x="0" y="14144"/>
                    <a:pt x="3369" y="14378"/>
                    <a:pt x="3369" y="14378"/>
                  </a:cubicBezTo>
                  <a:cubicBezTo>
                    <a:pt x="3469" y="15645"/>
                    <a:pt x="3936" y="16846"/>
                    <a:pt x="4670" y="17847"/>
                  </a:cubicBezTo>
                  <a:cubicBezTo>
                    <a:pt x="5840" y="19527"/>
                    <a:pt x="9332" y="21910"/>
                    <a:pt x="12645" y="21910"/>
                  </a:cubicBezTo>
                  <a:cubicBezTo>
                    <a:pt x="13014" y="21910"/>
                    <a:pt x="13382" y="21880"/>
                    <a:pt x="13743" y="21816"/>
                  </a:cubicBezTo>
                  <a:cubicBezTo>
                    <a:pt x="17346" y="21149"/>
                    <a:pt x="20248" y="18714"/>
                    <a:pt x="20782" y="16212"/>
                  </a:cubicBezTo>
                  <a:cubicBezTo>
                    <a:pt x="21315" y="13710"/>
                    <a:pt x="19714" y="6005"/>
                    <a:pt x="19714" y="6005"/>
                  </a:cubicBezTo>
                  <a:lnTo>
                    <a:pt x="13710" y="1"/>
                  </a:ln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2531150" y="1263850"/>
              <a:ext cx="35050" cy="55050"/>
            </a:xfrm>
            <a:custGeom>
              <a:avLst/>
              <a:gdLst/>
              <a:ahLst/>
              <a:cxnLst/>
              <a:rect l="l" t="t" r="r" b="b"/>
              <a:pathLst>
                <a:path w="1402" h="2202" extrusionOk="0">
                  <a:moveTo>
                    <a:pt x="701" y="0"/>
                  </a:moveTo>
                  <a:cubicBezTo>
                    <a:pt x="301" y="0"/>
                    <a:pt x="0" y="501"/>
                    <a:pt x="0" y="1101"/>
                  </a:cubicBezTo>
                  <a:cubicBezTo>
                    <a:pt x="0" y="1702"/>
                    <a:pt x="301" y="2202"/>
                    <a:pt x="701" y="2202"/>
                  </a:cubicBezTo>
                  <a:cubicBezTo>
                    <a:pt x="1101" y="2202"/>
                    <a:pt x="1401" y="1702"/>
                    <a:pt x="1401" y="1101"/>
                  </a:cubicBezTo>
                  <a:cubicBezTo>
                    <a:pt x="1401" y="5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2712100" y="1248000"/>
              <a:ext cx="35050" cy="54225"/>
            </a:xfrm>
            <a:custGeom>
              <a:avLst/>
              <a:gdLst/>
              <a:ahLst/>
              <a:cxnLst/>
              <a:rect l="l" t="t" r="r" b="b"/>
              <a:pathLst>
                <a:path w="1402" h="2169" extrusionOk="0">
                  <a:moveTo>
                    <a:pt x="701" y="1"/>
                  </a:moveTo>
                  <a:cubicBezTo>
                    <a:pt x="301" y="1"/>
                    <a:pt x="1" y="468"/>
                    <a:pt x="1" y="1068"/>
                  </a:cubicBezTo>
                  <a:cubicBezTo>
                    <a:pt x="1" y="1668"/>
                    <a:pt x="301" y="2169"/>
                    <a:pt x="701" y="2169"/>
                  </a:cubicBezTo>
                  <a:cubicBezTo>
                    <a:pt x="1102" y="2169"/>
                    <a:pt x="1402" y="1668"/>
                    <a:pt x="1402" y="1068"/>
                  </a:cubicBezTo>
                  <a:cubicBezTo>
                    <a:pt x="1402" y="468"/>
                    <a:pt x="1102"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2653725" y="1293875"/>
              <a:ext cx="75925" cy="98425"/>
            </a:xfrm>
            <a:custGeom>
              <a:avLst/>
              <a:gdLst/>
              <a:ahLst/>
              <a:cxnLst/>
              <a:rect l="l" t="t" r="r" b="b"/>
              <a:pathLst>
                <a:path w="3037" h="3937" fill="none" extrusionOk="0">
                  <a:moveTo>
                    <a:pt x="868" y="0"/>
                  </a:moveTo>
                  <a:cubicBezTo>
                    <a:pt x="868" y="0"/>
                    <a:pt x="434" y="1001"/>
                    <a:pt x="1068" y="1301"/>
                  </a:cubicBezTo>
                  <a:cubicBezTo>
                    <a:pt x="1702" y="1635"/>
                    <a:pt x="3036" y="2202"/>
                    <a:pt x="2403" y="2836"/>
                  </a:cubicBezTo>
                  <a:cubicBezTo>
                    <a:pt x="1735" y="3503"/>
                    <a:pt x="1068" y="3936"/>
                    <a:pt x="1" y="36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2571175" y="1411450"/>
              <a:ext cx="128450" cy="70700"/>
            </a:xfrm>
            <a:custGeom>
              <a:avLst/>
              <a:gdLst/>
              <a:ahLst/>
              <a:cxnLst/>
              <a:rect l="l" t="t" r="r" b="b"/>
              <a:pathLst>
                <a:path w="5138" h="2828" extrusionOk="0">
                  <a:moveTo>
                    <a:pt x="0" y="1"/>
                  </a:moveTo>
                  <a:lnTo>
                    <a:pt x="0" y="1"/>
                  </a:lnTo>
                  <a:cubicBezTo>
                    <a:pt x="1" y="1"/>
                    <a:pt x="993" y="2827"/>
                    <a:pt x="2207" y="2827"/>
                  </a:cubicBezTo>
                  <a:cubicBezTo>
                    <a:pt x="2271" y="2827"/>
                    <a:pt x="2336" y="2819"/>
                    <a:pt x="2402" y="2803"/>
                  </a:cubicBezTo>
                  <a:cubicBezTo>
                    <a:pt x="3703" y="2502"/>
                    <a:pt x="5137" y="301"/>
                    <a:pt x="5137" y="301"/>
                  </a:cubicBezTo>
                  <a:lnTo>
                    <a:pt x="5137" y="301"/>
                  </a:lnTo>
                  <a:cubicBezTo>
                    <a:pt x="4299" y="468"/>
                    <a:pt x="3437" y="543"/>
                    <a:pt x="2591" y="543"/>
                  </a:cubicBezTo>
                  <a:cubicBezTo>
                    <a:pt x="2428" y="543"/>
                    <a:pt x="2264" y="540"/>
                    <a:pt x="2102" y="534"/>
                  </a:cubicBezTo>
                  <a:cubicBezTo>
                    <a:pt x="568" y="434"/>
                    <a:pt x="1" y="1"/>
                    <a:pt x="0"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451100" y="1176275"/>
              <a:ext cx="178475" cy="178500"/>
            </a:xfrm>
            <a:custGeom>
              <a:avLst/>
              <a:gdLst/>
              <a:ahLst/>
              <a:cxnLst/>
              <a:rect l="l" t="t" r="r" b="b"/>
              <a:pathLst>
                <a:path w="7139" h="7140" fill="none" extrusionOk="0">
                  <a:moveTo>
                    <a:pt x="4103" y="301"/>
                  </a:moveTo>
                  <a:cubicBezTo>
                    <a:pt x="5904" y="568"/>
                    <a:pt x="7138" y="2303"/>
                    <a:pt x="6872" y="4104"/>
                  </a:cubicBezTo>
                  <a:cubicBezTo>
                    <a:pt x="6571" y="5905"/>
                    <a:pt x="4870" y="7139"/>
                    <a:pt x="3036" y="6839"/>
                  </a:cubicBezTo>
                  <a:cubicBezTo>
                    <a:pt x="1234" y="6539"/>
                    <a:pt x="0" y="4838"/>
                    <a:pt x="300" y="3036"/>
                  </a:cubicBezTo>
                  <a:cubicBezTo>
                    <a:pt x="600" y="1235"/>
                    <a:pt x="2302" y="1"/>
                    <a:pt x="4103" y="301"/>
                  </a:cubicBezTo>
                  <a:close/>
                </a:path>
              </a:pathLst>
            </a:custGeom>
            <a:noFill/>
            <a:ln w="10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2656225" y="1168775"/>
              <a:ext cx="182675" cy="182650"/>
            </a:xfrm>
            <a:custGeom>
              <a:avLst/>
              <a:gdLst/>
              <a:ahLst/>
              <a:cxnLst/>
              <a:rect l="l" t="t" r="r" b="b"/>
              <a:pathLst>
                <a:path w="7307" h="7306" fill="none" extrusionOk="0">
                  <a:moveTo>
                    <a:pt x="4404" y="434"/>
                  </a:moveTo>
                  <a:cubicBezTo>
                    <a:pt x="6205" y="835"/>
                    <a:pt x="7306" y="2636"/>
                    <a:pt x="6872" y="4404"/>
                  </a:cubicBezTo>
                  <a:cubicBezTo>
                    <a:pt x="6472" y="6205"/>
                    <a:pt x="4671" y="7306"/>
                    <a:pt x="2903" y="6872"/>
                  </a:cubicBezTo>
                  <a:cubicBezTo>
                    <a:pt x="1102" y="6472"/>
                    <a:pt x="1" y="4671"/>
                    <a:pt x="435" y="2903"/>
                  </a:cubicBezTo>
                  <a:cubicBezTo>
                    <a:pt x="835" y="1101"/>
                    <a:pt x="2636" y="1"/>
                    <a:pt x="4404" y="434"/>
                  </a:cubicBezTo>
                  <a:close/>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2623700" y="1242175"/>
              <a:ext cx="40900" cy="23375"/>
            </a:xfrm>
            <a:custGeom>
              <a:avLst/>
              <a:gdLst/>
              <a:ahLst/>
              <a:cxnLst/>
              <a:rect l="l" t="t" r="r" b="b"/>
              <a:pathLst>
                <a:path w="1636" h="935" fill="none" extrusionOk="0">
                  <a:moveTo>
                    <a:pt x="1" y="934"/>
                  </a:moveTo>
                  <a:cubicBezTo>
                    <a:pt x="1" y="934"/>
                    <a:pt x="868" y="0"/>
                    <a:pt x="1635" y="93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2713775" y="1208800"/>
              <a:ext cx="56725" cy="25875"/>
            </a:xfrm>
            <a:custGeom>
              <a:avLst/>
              <a:gdLst/>
              <a:ahLst/>
              <a:cxnLst/>
              <a:rect l="l" t="t" r="r" b="b"/>
              <a:pathLst>
                <a:path w="2269" h="1035" fill="none" extrusionOk="0">
                  <a:moveTo>
                    <a:pt x="1" y="134"/>
                  </a:moveTo>
                  <a:cubicBezTo>
                    <a:pt x="834" y="1"/>
                    <a:pt x="1735" y="334"/>
                    <a:pt x="2269" y="10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2531975" y="2356300"/>
              <a:ext cx="712200" cy="493700"/>
            </a:xfrm>
            <a:custGeom>
              <a:avLst/>
              <a:gdLst/>
              <a:ahLst/>
              <a:cxnLst/>
              <a:rect l="l" t="t" r="r" b="b"/>
              <a:pathLst>
                <a:path w="28488" h="19748" extrusionOk="0">
                  <a:moveTo>
                    <a:pt x="27454" y="0"/>
                  </a:moveTo>
                  <a:lnTo>
                    <a:pt x="1" y="1568"/>
                  </a:lnTo>
                  <a:lnTo>
                    <a:pt x="1035" y="19748"/>
                  </a:lnTo>
                  <a:lnTo>
                    <a:pt x="28488" y="18180"/>
                  </a:lnTo>
                  <a:lnTo>
                    <a:pt x="27454" y="0"/>
                  </a:lnTo>
                  <a:close/>
                </a:path>
              </a:pathLst>
            </a:custGeom>
            <a:solidFill>
              <a:schemeClr val="lt1"/>
            </a:solid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2681250" y="2620275"/>
              <a:ext cx="376975" cy="255225"/>
            </a:xfrm>
            <a:custGeom>
              <a:avLst/>
              <a:gdLst/>
              <a:ahLst/>
              <a:cxnLst/>
              <a:rect l="l" t="t" r="r" b="b"/>
              <a:pathLst>
                <a:path w="15079" h="10209" extrusionOk="0">
                  <a:moveTo>
                    <a:pt x="7580" y="1"/>
                  </a:moveTo>
                  <a:cubicBezTo>
                    <a:pt x="7396" y="1"/>
                    <a:pt x="7216" y="27"/>
                    <a:pt x="7039" y="82"/>
                  </a:cubicBezTo>
                  <a:cubicBezTo>
                    <a:pt x="5905" y="416"/>
                    <a:pt x="1835" y="1016"/>
                    <a:pt x="1835" y="1016"/>
                  </a:cubicBezTo>
                  <a:cubicBezTo>
                    <a:pt x="1835" y="1016"/>
                    <a:pt x="1" y="5653"/>
                    <a:pt x="701" y="5886"/>
                  </a:cubicBezTo>
                  <a:cubicBezTo>
                    <a:pt x="1402" y="6120"/>
                    <a:pt x="5571" y="9356"/>
                    <a:pt x="6038" y="9723"/>
                  </a:cubicBezTo>
                  <a:cubicBezTo>
                    <a:pt x="6367" y="9957"/>
                    <a:pt x="7722" y="10209"/>
                    <a:pt x="8856" y="10209"/>
                  </a:cubicBezTo>
                  <a:cubicBezTo>
                    <a:pt x="9332" y="10209"/>
                    <a:pt x="9769" y="10165"/>
                    <a:pt x="10074" y="10056"/>
                  </a:cubicBezTo>
                  <a:cubicBezTo>
                    <a:pt x="11142" y="9689"/>
                    <a:pt x="12876" y="9356"/>
                    <a:pt x="13343" y="9222"/>
                  </a:cubicBezTo>
                  <a:cubicBezTo>
                    <a:pt x="13777" y="9122"/>
                    <a:pt x="15078" y="9122"/>
                    <a:pt x="15078" y="8522"/>
                  </a:cubicBezTo>
                  <a:cubicBezTo>
                    <a:pt x="15078" y="7955"/>
                    <a:pt x="13810" y="7254"/>
                    <a:pt x="13444" y="7021"/>
                  </a:cubicBezTo>
                  <a:cubicBezTo>
                    <a:pt x="13110" y="6787"/>
                    <a:pt x="9741" y="3552"/>
                    <a:pt x="9741" y="3551"/>
                  </a:cubicBezTo>
                  <a:lnTo>
                    <a:pt x="9741" y="3551"/>
                  </a:lnTo>
                  <a:cubicBezTo>
                    <a:pt x="9741" y="3551"/>
                    <a:pt x="12510" y="4118"/>
                    <a:pt x="13110" y="4118"/>
                  </a:cubicBezTo>
                  <a:cubicBezTo>
                    <a:pt x="13171" y="4131"/>
                    <a:pt x="13231" y="4138"/>
                    <a:pt x="13291" y="4138"/>
                  </a:cubicBezTo>
                  <a:cubicBezTo>
                    <a:pt x="13692" y="4138"/>
                    <a:pt x="14057" y="3858"/>
                    <a:pt x="14144" y="3451"/>
                  </a:cubicBezTo>
                  <a:cubicBezTo>
                    <a:pt x="14344" y="2851"/>
                    <a:pt x="12943" y="2751"/>
                    <a:pt x="11209" y="1683"/>
                  </a:cubicBezTo>
                  <a:cubicBezTo>
                    <a:pt x="9765" y="806"/>
                    <a:pt x="8610" y="1"/>
                    <a:pt x="7580" y="1"/>
                  </a:cubicBezTo>
                  <a:close/>
                </a:path>
              </a:pathLst>
            </a:custGeom>
            <a:solidFill>
              <a:srgbClr val="FFFFFF"/>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1959075" y="1842600"/>
              <a:ext cx="782250" cy="1025750"/>
            </a:xfrm>
            <a:custGeom>
              <a:avLst/>
              <a:gdLst/>
              <a:ahLst/>
              <a:cxnLst/>
              <a:rect l="l" t="t" r="r" b="b"/>
              <a:pathLst>
                <a:path w="31290" h="41030" extrusionOk="0">
                  <a:moveTo>
                    <a:pt x="8473" y="0"/>
                  </a:moveTo>
                  <a:cubicBezTo>
                    <a:pt x="8473" y="0"/>
                    <a:pt x="3870" y="1501"/>
                    <a:pt x="3303" y="2769"/>
                  </a:cubicBezTo>
                  <a:cubicBezTo>
                    <a:pt x="2736" y="4037"/>
                    <a:pt x="0" y="34758"/>
                    <a:pt x="467" y="35826"/>
                  </a:cubicBezTo>
                  <a:cubicBezTo>
                    <a:pt x="934" y="36860"/>
                    <a:pt x="30722" y="41030"/>
                    <a:pt x="30722" y="41030"/>
                  </a:cubicBezTo>
                  <a:lnTo>
                    <a:pt x="31289" y="31656"/>
                  </a:lnTo>
                  <a:lnTo>
                    <a:pt x="8240" y="25252"/>
                  </a:lnTo>
                  <a:lnTo>
                    <a:pt x="84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1959075" y="1842600"/>
              <a:ext cx="782250" cy="1025750"/>
            </a:xfrm>
            <a:custGeom>
              <a:avLst/>
              <a:gdLst/>
              <a:ahLst/>
              <a:cxnLst/>
              <a:rect l="l" t="t" r="r" b="b"/>
              <a:pathLst>
                <a:path w="31290" h="41030" fill="none" extrusionOk="0">
                  <a:moveTo>
                    <a:pt x="8473" y="0"/>
                  </a:moveTo>
                  <a:cubicBezTo>
                    <a:pt x="8473" y="0"/>
                    <a:pt x="3870" y="1501"/>
                    <a:pt x="3303" y="2769"/>
                  </a:cubicBezTo>
                  <a:cubicBezTo>
                    <a:pt x="2736" y="4037"/>
                    <a:pt x="0" y="34758"/>
                    <a:pt x="467" y="35826"/>
                  </a:cubicBezTo>
                  <a:cubicBezTo>
                    <a:pt x="934" y="36860"/>
                    <a:pt x="30722" y="41030"/>
                    <a:pt x="30722" y="41030"/>
                  </a:cubicBezTo>
                  <a:lnTo>
                    <a:pt x="31289" y="31656"/>
                  </a:lnTo>
                  <a:lnTo>
                    <a:pt x="8240" y="25252"/>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2202575" y="2027725"/>
              <a:ext cx="37550" cy="469525"/>
            </a:xfrm>
            <a:custGeom>
              <a:avLst/>
              <a:gdLst/>
              <a:ahLst/>
              <a:cxnLst/>
              <a:rect l="l" t="t" r="r" b="b"/>
              <a:pathLst>
                <a:path w="1502" h="18781" fill="none" extrusionOk="0">
                  <a:moveTo>
                    <a:pt x="1502" y="18781"/>
                  </a:moveTo>
                  <a:lnTo>
                    <a:pt x="1" y="1"/>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2744625" y="2889175"/>
              <a:ext cx="49225" cy="515400"/>
            </a:xfrm>
            <a:custGeom>
              <a:avLst/>
              <a:gdLst/>
              <a:ahLst/>
              <a:cxnLst/>
              <a:rect l="l" t="t" r="r" b="b"/>
              <a:pathLst>
                <a:path w="1969" h="20616" fill="none" extrusionOk="0">
                  <a:moveTo>
                    <a:pt x="1" y="1"/>
                  </a:moveTo>
                  <a:lnTo>
                    <a:pt x="1969" y="2061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6" name="Google Shape;416;p32"/>
          <p:cNvPicPr preferRelativeResize="0"/>
          <p:nvPr/>
        </p:nvPicPr>
        <p:blipFill rotWithShape="1">
          <a:blip r:embed="rId3">
            <a:alphaModFix/>
          </a:blip>
          <a:srcRect b="7578"/>
          <a:stretch/>
        </p:blipFill>
        <p:spPr>
          <a:xfrm>
            <a:off x="4434825" y="194925"/>
            <a:ext cx="3965400" cy="4753650"/>
          </a:xfrm>
          <a:prstGeom prst="rect">
            <a:avLst/>
          </a:prstGeom>
          <a:noFill/>
          <a:ln>
            <a:noFill/>
          </a:ln>
        </p:spPr>
      </p:pic>
      <p:sp>
        <p:nvSpPr>
          <p:cNvPr id="417" name="Google Shape;417;p32"/>
          <p:cNvSpPr txBox="1">
            <a:spLocks noGrp="1"/>
          </p:cNvSpPr>
          <p:nvPr>
            <p:ph type="subTitle" idx="1"/>
          </p:nvPr>
        </p:nvSpPr>
        <p:spPr>
          <a:xfrm>
            <a:off x="2280300" y="2446693"/>
            <a:ext cx="1930800" cy="18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100">
                <a:solidFill>
                  <a:schemeClr val="dk2"/>
                </a:solidFill>
              </a:rPr>
              <a:t>T</a:t>
            </a:r>
            <a:r>
              <a:rPr lang="en" sz="2100"/>
              <a:t>hụ tinh thường xảy ra trong ống dẫn trứng (ở ⅓ phía ngoài)</a:t>
            </a:r>
            <a:endParaRPr sz="2100"/>
          </a:p>
        </p:txBody>
      </p:sp>
    </p:spTree>
    <p:extLst>
      <p:ext uri="{BB962C8B-B14F-4D97-AF65-F5344CB8AC3E}">
        <p14:creationId xmlns:p14="http://schemas.microsoft.com/office/powerpoint/2010/main" val="2711267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txBox="1">
            <a:spLocks noGrp="1"/>
          </p:cNvSpPr>
          <p:nvPr>
            <p:ph type="ctrTitle" idx="4294967295"/>
          </p:nvPr>
        </p:nvSpPr>
        <p:spPr>
          <a:xfrm>
            <a:off x="564700" y="316188"/>
            <a:ext cx="3261300" cy="1006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t>Tóm tắt</a:t>
            </a:r>
            <a:endParaRPr sz="7200" dirty="0"/>
          </a:p>
        </p:txBody>
      </p:sp>
      <p:sp>
        <p:nvSpPr>
          <p:cNvPr id="302" name="Google Shape;302;p28"/>
          <p:cNvSpPr txBox="1">
            <a:spLocks noGrp="1"/>
          </p:cNvSpPr>
          <p:nvPr>
            <p:ph type="subTitle" idx="4294967295"/>
          </p:nvPr>
        </p:nvSpPr>
        <p:spPr>
          <a:xfrm>
            <a:off x="2870050" y="441711"/>
            <a:ext cx="3261300" cy="13731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dirty="0"/>
              <a:t>Cơ sở khoa học</a:t>
            </a:r>
            <a:endParaRPr dirty="0"/>
          </a:p>
        </p:txBody>
      </p:sp>
      <p:sp>
        <p:nvSpPr>
          <p:cNvPr id="303" name="Google Shape;303;p2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60</a:t>
            </a:fld>
            <a:endParaRPr/>
          </a:p>
        </p:txBody>
      </p:sp>
      <p:sp>
        <p:nvSpPr>
          <p:cNvPr id="304" name="Google Shape;304;p28"/>
          <p:cNvSpPr/>
          <p:nvPr/>
        </p:nvSpPr>
        <p:spPr>
          <a:xfrm rot="911629">
            <a:off x="5453390" y="1479171"/>
            <a:ext cx="2434706" cy="235756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pic>
        <p:nvPicPr>
          <p:cNvPr id="305" name="Google Shape;305;p28"/>
          <p:cNvPicPr preferRelativeResize="0"/>
          <p:nvPr/>
        </p:nvPicPr>
        <p:blipFill>
          <a:blip r:embed="rId3">
            <a:alphaModFix/>
          </a:blip>
          <a:stretch>
            <a:fillRect/>
          </a:stretch>
        </p:blipFill>
        <p:spPr>
          <a:xfrm>
            <a:off x="382800" y="1758446"/>
            <a:ext cx="3905075" cy="2934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
                                        <p:tgtEl>
                                          <p:spTgt spid="3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2">
                                            <p:txEl>
                                              <p:pRg st="0" end="0"/>
                                            </p:txEl>
                                          </p:spTgt>
                                        </p:tgtEl>
                                        <p:attrNameLst>
                                          <p:attrName>style.visibility</p:attrName>
                                        </p:attrNameLst>
                                      </p:cBhvr>
                                      <p:to>
                                        <p:strVal val="visible"/>
                                      </p:to>
                                    </p:set>
                                    <p:animEffect transition="in" filter="fade">
                                      <p:cBhvr>
                                        <p:cTn id="10" dur="500"/>
                                        <p:tgtEl>
                                          <p:spTgt spid="30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5"/>
                                        </p:tgtEl>
                                        <p:attrNameLst>
                                          <p:attrName>style.visibility</p:attrName>
                                        </p:attrNameLst>
                                      </p:cBhvr>
                                      <p:to>
                                        <p:strVal val="visible"/>
                                      </p:to>
                                    </p:set>
                                    <p:animEffect transition="in" filter="fade">
                                      <p:cBhvr>
                                        <p:cTn id="13"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P spid="30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552828369"/>
              </p:ext>
            </p:extLst>
          </p:nvPr>
        </p:nvGraphicFramePr>
        <p:xfrm>
          <a:off x="609600" y="149824"/>
          <a:ext cx="8077200" cy="4860328"/>
        </p:xfrm>
        <a:graphic>
          <a:graphicData uri="http://schemas.openxmlformats.org/drawingml/2006/table">
            <a:tbl>
              <a:tblPr firstRow="1" bandRow="1">
                <a:tableStyleId>{5C22544A-7EE6-4342-B048-85BDC9FD1C3A}</a:tableStyleId>
              </a:tblPr>
              <a:tblGrid>
                <a:gridCol w="2692400">
                  <a:extLst>
                    <a:ext uri="{9D8B030D-6E8A-4147-A177-3AD203B41FA5}">
                      <a16:colId xmlns="" xmlns:a16="http://schemas.microsoft.com/office/drawing/2014/main" val="20000"/>
                    </a:ext>
                  </a:extLst>
                </a:gridCol>
                <a:gridCol w="2692400">
                  <a:extLst>
                    <a:ext uri="{9D8B030D-6E8A-4147-A177-3AD203B41FA5}">
                      <a16:colId xmlns="" xmlns:a16="http://schemas.microsoft.com/office/drawing/2014/main" val="20001"/>
                    </a:ext>
                  </a:extLst>
                </a:gridCol>
                <a:gridCol w="2692400">
                  <a:extLst>
                    <a:ext uri="{9D8B030D-6E8A-4147-A177-3AD203B41FA5}">
                      <a16:colId xmlns="" xmlns:a16="http://schemas.microsoft.com/office/drawing/2014/main" val="20002"/>
                    </a:ext>
                  </a:extLst>
                </a:gridCol>
              </a:tblGrid>
              <a:tr h="460038">
                <a:tc>
                  <a:txBody>
                    <a:bodyPr/>
                    <a:lstStyle/>
                    <a:p>
                      <a:pPr marL="0" marR="0" algn="ctr">
                        <a:lnSpc>
                          <a:spcPct val="107000"/>
                        </a:lnSpc>
                        <a:spcBef>
                          <a:spcPts val="0"/>
                        </a:spcBef>
                        <a:spcAft>
                          <a:spcPts val="1500"/>
                        </a:spcAft>
                      </a:pPr>
                      <a:r>
                        <a:rPr lang="en-US" sz="1400" b="1" dirty="0" err="1">
                          <a:solidFill>
                            <a:srgbClr val="313131"/>
                          </a:solidFill>
                          <a:effectLst/>
                          <a:latin typeface="Arial"/>
                          <a:ea typeface="Arial"/>
                        </a:rPr>
                        <a:t>Cách</a:t>
                      </a:r>
                      <a:r>
                        <a:rPr lang="en-US" sz="1400" b="1" dirty="0">
                          <a:solidFill>
                            <a:srgbClr val="313131"/>
                          </a:solidFill>
                          <a:effectLst/>
                          <a:latin typeface="Arial"/>
                          <a:ea typeface="Arial"/>
                        </a:rPr>
                        <a:t> </a:t>
                      </a:r>
                      <a:r>
                        <a:rPr lang="en-US" sz="1400" b="1" dirty="0" err="1">
                          <a:solidFill>
                            <a:srgbClr val="313131"/>
                          </a:solidFill>
                          <a:effectLst/>
                          <a:latin typeface="Arial"/>
                          <a:ea typeface="Arial"/>
                        </a:rPr>
                        <a:t>ngăn</a:t>
                      </a:r>
                      <a:r>
                        <a:rPr lang="en-US" sz="1400" b="1" dirty="0">
                          <a:solidFill>
                            <a:srgbClr val="313131"/>
                          </a:solidFill>
                          <a:effectLst/>
                          <a:latin typeface="Arial"/>
                          <a:ea typeface="Arial"/>
                        </a:rPr>
                        <a:t> </a:t>
                      </a:r>
                      <a:r>
                        <a:rPr lang="en-US" sz="1400" b="1" dirty="0" err="1">
                          <a:solidFill>
                            <a:srgbClr val="313131"/>
                          </a:solidFill>
                          <a:effectLst/>
                          <a:latin typeface="Arial"/>
                          <a:ea typeface="Arial"/>
                        </a:rPr>
                        <a:t>có</a:t>
                      </a:r>
                      <a:r>
                        <a:rPr lang="en-US" sz="1400" b="1" dirty="0">
                          <a:solidFill>
                            <a:srgbClr val="313131"/>
                          </a:solidFill>
                          <a:effectLst/>
                          <a:latin typeface="Arial"/>
                          <a:ea typeface="Arial"/>
                        </a:rPr>
                        <a:t> </a:t>
                      </a:r>
                      <a:r>
                        <a:rPr lang="en-US" sz="1400" b="1" dirty="0" err="1">
                          <a:solidFill>
                            <a:srgbClr val="313131"/>
                          </a:solidFill>
                          <a:effectLst/>
                          <a:latin typeface="Arial"/>
                          <a:ea typeface="Arial"/>
                        </a:rPr>
                        <a:t>thai</a:t>
                      </a:r>
                      <a:endParaRPr lang="en-US" sz="1800" dirty="0">
                        <a:effectLst/>
                        <a:latin typeface="Times New Roman"/>
                        <a:ea typeface="Times New Roman"/>
                      </a:endParaRPr>
                    </a:p>
                  </a:txBody>
                  <a:tcPr marL="76200" marR="76200" marT="76200" marB="76200"/>
                </a:tc>
                <a:tc>
                  <a:txBody>
                    <a:bodyPr/>
                    <a:lstStyle/>
                    <a:p>
                      <a:pPr marL="0" marR="0" algn="ctr">
                        <a:lnSpc>
                          <a:spcPct val="107000"/>
                        </a:lnSpc>
                        <a:spcBef>
                          <a:spcPts val="0"/>
                        </a:spcBef>
                        <a:spcAft>
                          <a:spcPts val="1500"/>
                        </a:spcAft>
                      </a:pPr>
                      <a:r>
                        <a:rPr lang="en-US" sz="1400" b="1" dirty="0" err="1">
                          <a:solidFill>
                            <a:srgbClr val="313131"/>
                          </a:solidFill>
                          <a:effectLst/>
                          <a:latin typeface="Arial"/>
                          <a:ea typeface="Arial"/>
                        </a:rPr>
                        <a:t>Phương</a:t>
                      </a:r>
                      <a:r>
                        <a:rPr lang="en-US" sz="1400" b="1" dirty="0">
                          <a:solidFill>
                            <a:srgbClr val="313131"/>
                          </a:solidFill>
                          <a:effectLst/>
                          <a:latin typeface="Arial"/>
                          <a:ea typeface="Arial"/>
                        </a:rPr>
                        <a:t> </a:t>
                      </a:r>
                      <a:r>
                        <a:rPr lang="en-US" sz="1400" b="1" dirty="0" err="1">
                          <a:solidFill>
                            <a:srgbClr val="313131"/>
                          </a:solidFill>
                          <a:effectLst/>
                          <a:latin typeface="Arial"/>
                          <a:ea typeface="Arial"/>
                        </a:rPr>
                        <a:t>tiện</a:t>
                      </a:r>
                      <a:r>
                        <a:rPr lang="en-US" sz="1400" b="1" dirty="0">
                          <a:solidFill>
                            <a:srgbClr val="313131"/>
                          </a:solidFill>
                          <a:effectLst/>
                          <a:latin typeface="Arial"/>
                          <a:ea typeface="Arial"/>
                        </a:rPr>
                        <a:t> </a:t>
                      </a:r>
                      <a:r>
                        <a:rPr lang="en-US" sz="1400" b="1" dirty="0" err="1">
                          <a:solidFill>
                            <a:srgbClr val="313131"/>
                          </a:solidFill>
                          <a:effectLst/>
                          <a:latin typeface="Arial"/>
                          <a:ea typeface="Arial"/>
                        </a:rPr>
                        <a:t>sử</a:t>
                      </a:r>
                      <a:r>
                        <a:rPr lang="en-US" sz="1400" b="1" dirty="0">
                          <a:solidFill>
                            <a:srgbClr val="313131"/>
                          </a:solidFill>
                          <a:effectLst/>
                          <a:latin typeface="Arial"/>
                          <a:ea typeface="Arial"/>
                        </a:rPr>
                        <a:t> </a:t>
                      </a:r>
                      <a:r>
                        <a:rPr lang="en-US" sz="1400" b="1" dirty="0" err="1">
                          <a:solidFill>
                            <a:srgbClr val="313131"/>
                          </a:solidFill>
                          <a:effectLst/>
                          <a:latin typeface="Arial"/>
                          <a:ea typeface="Arial"/>
                        </a:rPr>
                        <a:t>dụng</a:t>
                      </a:r>
                      <a:endParaRPr lang="en-US" sz="1800" dirty="0">
                        <a:effectLst/>
                        <a:latin typeface="Times New Roman"/>
                        <a:ea typeface="Times New Roman"/>
                      </a:endParaRPr>
                    </a:p>
                  </a:txBody>
                  <a:tcPr marL="76200" marR="76200" marT="76200" marB="76200"/>
                </a:tc>
                <a:tc>
                  <a:txBody>
                    <a:bodyPr/>
                    <a:lstStyle/>
                    <a:p>
                      <a:pPr marL="0" marR="0" algn="ctr">
                        <a:lnSpc>
                          <a:spcPct val="107000"/>
                        </a:lnSpc>
                        <a:spcBef>
                          <a:spcPts val="0"/>
                        </a:spcBef>
                        <a:spcAft>
                          <a:spcPts val="1500"/>
                        </a:spcAft>
                      </a:pPr>
                      <a:r>
                        <a:rPr lang="en-US" sz="1400" b="1" dirty="0" err="1">
                          <a:solidFill>
                            <a:srgbClr val="313131"/>
                          </a:solidFill>
                          <a:effectLst/>
                          <a:latin typeface="Arial"/>
                          <a:ea typeface="Arial"/>
                        </a:rPr>
                        <a:t>Ưu</a:t>
                      </a:r>
                      <a:r>
                        <a:rPr lang="en-US" sz="1400" b="1" dirty="0">
                          <a:solidFill>
                            <a:srgbClr val="313131"/>
                          </a:solidFill>
                          <a:effectLst/>
                          <a:latin typeface="Arial"/>
                          <a:ea typeface="Arial"/>
                        </a:rPr>
                        <a:t>, </a:t>
                      </a:r>
                      <a:r>
                        <a:rPr lang="en-US" sz="1400" b="1" dirty="0" err="1">
                          <a:solidFill>
                            <a:srgbClr val="313131"/>
                          </a:solidFill>
                          <a:effectLst/>
                          <a:latin typeface="Arial"/>
                          <a:ea typeface="Arial"/>
                        </a:rPr>
                        <a:t>nhược</a:t>
                      </a:r>
                      <a:r>
                        <a:rPr lang="en-US" sz="1400" b="1" dirty="0">
                          <a:solidFill>
                            <a:srgbClr val="313131"/>
                          </a:solidFill>
                          <a:effectLst/>
                          <a:latin typeface="Arial"/>
                          <a:ea typeface="Arial"/>
                        </a:rPr>
                        <a:t> </a:t>
                      </a:r>
                      <a:r>
                        <a:rPr lang="en-US" sz="1400" b="1" dirty="0" err="1">
                          <a:solidFill>
                            <a:srgbClr val="313131"/>
                          </a:solidFill>
                          <a:effectLst/>
                          <a:latin typeface="Arial"/>
                          <a:ea typeface="Arial"/>
                        </a:rPr>
                        <a:t>điểm</a:t>
                      </a:r>
                      <a:r>
                        <a:rPr lang="en-US" sz="1400" b="1" dirty="0">
                          <a:solidFill>
                            <a:srgbClr val="313131"/>
                          </a:solidFill>
                          <a:effectLst/>
                          <a:latin typeface="Arial"/>
                          <a:ea typeface="Arial"/>
                        </a:rPr>
                        <a:t> </a:t>
                      </a:r>
                      <a:endParaRPr lang="en-US" sz="1800" dirty="0">
                        <a:effectLst/>
                        <a:latin typeface="Times New Roman"/>
                        <a:ea typeface="Times New Roman"/>
                      </a:endParaRPr>
                    </a:p>
                  </a:txBody>
                  <a:tcPr marL="76200" marR="76200" marT="76200" marB="76200"/>
                </a:tc>
                <a:extLst>
                  <a:ext uri="{0D108BD9-81ED-4DB2-BD59-A6C34878D82A}">
                    <a16:rowId xmlns="" xmlns:a16="http://schemas.microsoft.com/office/drawing/2014/main" val="10000"/>
                  </a:ext>
                </a:extLst>
              </a:tr>
              <a:tr h="460038">
                <a:tc>
                  <a:txBody>
                    <a:bodyPr/>
                    <a:lstStyle/>
                    <a:p>
                      <a:pPr marL="0" marR="0" algn="ctr">
                        <a:lnSpc>
                          <a:spcPct val="107000"/>
                        </a:lnSpc>
                        <a:spcBef>
                          <a:spcPts val="0"/>
                        </a:spcBef>
                        <a:spcAft>
                          <a:spcPts val="1500"/>
                        </a:spcAft>
                      </a:pPr>
                      <a:r>
                        <a:rPr lang="en-US" sz="1050" b="1" dirty="0">
                          <a:solidFill>
                            <a:srgbClr val="313131"/>
                          </a:solidFill>
                          <a:effectLst/>
                          <a:latin typeface="Arial"/>
                          <a:ea typeface="Arial"/>
                        </a:rPr>
                        <a:t> </a:t>
                      </a:r>
                      <a:endParaRPr lang="en-US" sz="1300" dirty="0">
                        <a:effectLst/>
                        <a:latin typeface="Times New Roman"/>
                        <a:ea typeface="Times New Roman"/>
                      </a:endParaRPr>
                    </a:p>
                  </a:txBody>
                  <a:tcPr marL="68580" marR="68580" marT="0" marB="0" anchor="ctr"/>
                </a:tc>
                <a:tc>
                  <a:txBody>
                    <a:bodyPr/>
                    <a:lstStyle/>
                    <a:p>
                      <a:pPr marL="0" marR="0">
                        <a:lnSpc>
                          <a:spcPct val="107000"/>
                        </a:lnSpc>
                        <a:spcBef>
                          <a:spcPts val="0"/>
                        </a:spcBef>
                        <a:spcAft>
                          <a:spcPts val="1500"/>
                        </a:spcAft>
                      </a:pPr>
                      <a:r>
                        <a:rPr lang="en-US" sz="1000">
                          <a:effectLst/>
                          <a:latin typeface="Times New Roman"/>
                          <a:ea typeface="Times New Roman"/>
                        </a:rPr>
                        <a:t> </a:t>
                      </a:r>
                      <a:endParaRPr lang="en-US" sz="1300">
                        <a:effectLst/>
                        <a:latin typeface="Times New Roman"/>
                        <a:ea typeface="Times New Roman"/>
                      </a:endParaRPr>
                    </a:p>
                  </a:txBody>
                  <a:tcPr marL="68580" marR="68580" marT="0" marB="0" anchor="ctr"/>
                </a:tc>
                <a:tc>
                  <a:txBody>
                    <a:bodyPr/>
                    <a:lstStyle/>
                    <a:p>
                      <a:pPr marL="0" marR="0">
                        <a:lnSpc>
                          <a:spcPct val="107000"/>
                        </a:lnSpc>
                        <a:spcBef>
                          <a:spcPts val="0"/>
                        </a:spcBef>
                        <a:spcAft>
                          <a:spcPts val="1500"/>
                        </a:spcAft>
                      </a:pPr>
                      <a:r>
                        <a:rPr lang="en-US" sz="1000">
                          <a:effectLst/>
                          <a:latin typeface="Times New Roman"/>
                          <a:ea typeface="Times New Roman"/>
                        </a:rPr>
                        <a:t> </a:t>
                      </a:r>
                      <a:endParaRPr lang="en-US" sz="1300">
                        <a:effectLst/>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863673">
                <a:tc>
                  <a:txBody>
                    <a:bodyPr/>
                    <a:lstStyle/>
                    <a:p>
                      <a:pPr marL="0" marR="0">
                        <a:lnSpc>
                          <a:spcPct val="107000"/>
                        </a:lnSpc>
                        <a:spcBef>
                          <a:spcPts val="0"/>
                        </a:spcBef>
                        <a:spcAft>
                          <a:spcPts val="1500"/>
                        </a:spcAft>
                      </a:pPr>
                      <a:r>
                        <a:rPr lang="en-US" sz="1400" dirty="0" err="1">
                          <a:solidFill>
                            <a:srgbClr val="313131"/>
                          </a:solidFill>
                          <a:effectLst/>
                          <a:latin typeface="Arial"/>
                          <a:ea typeface="Arial"/>
                        </a:rPr>
                        <a:t>Ngăn</a:t>
                      </a:r>
                      <a:r>
                        <a:rPr lang="en-US" sz="1400" dirty="0">
                          <a:solidFill>
                            <a:srgbClr val="313131"/>
                          </a:solidFill>
                          <a:effectLst/>
                          <a:latin typeface="Arial"/>
                          <a:ea typeface="Arial"/>
                        </a:rPr>
                        <a:t> </a:t>
                      </a:r>
                      <a:r>
                        <a:rPr lang="en-US" sz="1400" dirty="0" err="1">
                          <a:solidFill>
                            <a:srgbClr val="313131"/>
                          </a:solidFill>
                          <a:effectLst/>
                          <a:latin typeface="Arial"/>
                          <a:ea typeface="Arial"/>
                        </a:rPr>
                        <a:t>không</a:t>
                      </a:r>
                      <a:r>
                        <a:rPr lang="en-US" sz="1400" dirty="0">
                          <a:solidFill>
                            <a:srgbClr val="313131"/>
                          </a:solidFill>
                          <a:effectLst/>
                          <a:latin typeface="Arial"/>
                          <a:ea typeface="Arial"/>
                        </a:rPr>
                        <a:t> </a:t>
                      </a:r>
                      <a:r>
                        <a:rPr lang="en-US" sz="1400" dirty="0" err="1">
                          <a:solidFill>
                            <a:srgbClr val="313131"/>
                          </a:solidFill>
                          <a:effectLst/>
                          <a:latin typeface="Arial"/>
                          <a:ea typeface="Arial"/>
                        </a:rPr>
                        <a:t>cho</a:t>
                      </a:r>
                      <a:r>
                        <a:rPr lang="en-US" sz="1400" dirty="0">
                          <a:solidFill>
                            <a:srgbClr val="313131"/>
                          </a:solidFill>
                          <a:effectLst/>
                          <a:latin typeface="Arial"/>
                          <a:ea typeface="Arial"/>
                        </a:rPr>
                        <a:t> </a:t>
                      </a:r>
                      <a:r>
                        <a:rPr lang="en-US" sz="1400" dirty="0" err="1">
                          <a:solidFill>
                            <a:srgbClr val="313131"/>
                          </a:solidFill>
                          <a:effectLst/>
                          <a:latin typeface="Arial"/>
                          <a:ea typeface="Arial"/>
                        </a:rPr>
                        <a:t>trứng</a:t>
                      </a:r>
                      <a:r>
                        <a:rPr lang="en-US" sz="1400" dirty="0">
                          <a:solidFill>
                            <a:srgbClr val="313131"/>
                          </a:solidFill>
                          <a:effectLst/>
                          <a:latin typeface="Arial"/>
                          <a:ea typeface="Arial"/>
                        </a:rPr>
                        <a:t> </a:t>
                      </a:r>
                      <a:r>
                        <a:rPr lang="en-US" sz="1400" dirty="0" err="1">
                          <a:solidFill>
                            <a:srgbClr val="313131"/>
                          </a:solidFill>
                          <a:effectLst/>
                          <a:latin typeface="Arial"/>
                          <a:ea typeface="Arial"/>
                        </a:rPr>
                        <a:t>chín</a:t>
                      </a:r>
                      <a:r>
                        <a:rPr lang="en-US" sz="1400" dirty="0">
                          <a:solidFill>
                            <a:srgbClr val="313131"/>
                          </a:solidFill>
                          <a:effectLst/>
                          <a:latin typeface="Arial"/>
                          <a:ea typeface="Arial"/>
                        </a:rPr>
                        <a:t> </a:t>
                      </a:r>
                      <a:r>
                        <a:rPr lang="en-US" sz="1400" dirty="0" err="1">
                          <a:solidFill>
                            <a:srgbClr val="313131"/>
                          </a:solidFill>
                          <a:effectLst/>
                          <a:latin typeface="Arial"/>
                          <a:ea typeface="Arial"/>
                        </a:rPr>
                        <a:t>và</a:t>
                      </a:r>
                      <a:r>
                        <a:rPr lang="en-US" sz="1400" dirty="0">
                          <a:solidFill>
                            <a:srgbClr val="313131"/>
                          </a:solidFill>
                          <a:effectLst/>
                          <a:latin typeface="Arial"/>
                          <a:ea typeface="Arial"/>
                        </a:rPr>
                        <a:t> </a:t>
                      </a:r>
                      <a:r>
                        <a:rPr lang="en-US" sz="1400" dirty="0" err="1">
                          <a:solidFill>
                            <a:srgbClr val="313131"/>
                          </a:solidFill>
                          <a:effectLst/>
                          <a:latin typeface="Arial"/>
                          <a:ea typeface="Arial"/>
                        </a:rPr>
                        <a:t>rụng</a:t>
                      </a:r>
                      <a:endParaRPr lang="en-US" sz="1400" dirty="0">
                        <a:effectLst/>
                        <a:latin typeface="Times New Roman"/>
                        <a:ea typeface="Times New Roman"/>
                      </a:endParaRPr>
                    </a:p>
                  </a:txBody>
                  <a:tcPr marL="76200" marR="76200" marT="76200" marB="76200"/>
                </a:tc>
                <a:tc>
                  <a:txBody>
                    <a:bodyPr/>
                    <a:lstStyle/>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Viên</a:t>
                      </a:r>
                      <a:r>
                        <a:rPr lang="en-US" sz="1400" dirty="0">
                          <a:solidFill>
                            <a:srgbClr val="000000"/>
                          </a:solidFill>
                          <a:effectLst/>
                          <a:latin typeface="Arial"/>
                          <a:ea typeface="Arial"/>
                        </a:rPr>
                        <a:t> </a:t>
                      </a:r>
                      <a:r>
                        <a:rPr lang="en-US" sz="1400" dirty="0" err="1">
                          <a:solidFill>
                            <a:srgbClr val="000000"/>
                          </a:solidFill>
                          <a:effectLst/>
                          <a:latin typeface="Arial"/>
                          <a:ea typeface="Arial"/>
                        </a:rPr>
                        <a:t>thuốc</a:t>
                      </a:r>
                      <a:r>
                        <a:rPr lang="en-US" sz="1400" dirty="0">
                          <a:solidFill>
                            <a:srgbClr val="000000"/>
                          </a:solidFill>
                          <a:effectLst/>
                          <a:latin typeface="Arial"/>
                          <a:ea typeface="Arial"/>
                        </a:rPr>
                        <a:t> </a:t>
                      </a:r>
                      <a:r>
                        <a:rPr lang="en-US" sz="1400" dirty="0" err="1">
                          <a:solidFill>
                            <a:srgbClr val="000000"/>
                          </a:solidFill>
                          <a:effectLst/>
                          <a:latin typeface="Arial"/>
                          <a:ea typeface="Arial"/>
                        </a:rPr>
                        <a:t>tránh</a:t>
                      </a:r>
                      <a:r>
                        <a:rPr lang="en-US" sz="1400" dirty="0">
                          <a:solidFill>
                            <a:srgbClr val="000000"/>
                          </a:solidFill>
                          <a:effectLst/>
                          <a:latin typeface="Arial"/>
                          <a:ea typeface="Arial"/>
                        </a:rPr>
                        <a:t> </a:t>
                      </a:r>
                      <a:r>
                        <a:rPr lang="en-US" sz="1400" dirty="0" err="1">
                          <a:solidFill>
                            <a:srgbClr val="000000"/>
                          </a:solidFill>
                          <a:effectLst/>
                          <a:latin typeface="Arial"/>
                          <a:ea typeface="Arial"/>
                        </a:rPr>
                        <a:t>thai</a:t>
                      </a:r>
                      <a:endParaRPr lang="en-US" sz="1400" dirty="0">
                        <a:effectLst/>
                        <a:latin typeface="Times New Roman"/>
                        <a:ea typeface="Times New Roman"/>
                      </a:endParaRPr>
                    </a:p>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Que</a:t>
                      </a:r>
                      <a:r>
                        <a:rPr lang="en-US" sz="1400" dirty="0">
                          <a:solidFill>
                            <a:srgbClr val="000000"/>
                          </a:solidFill>
                          <a:effectLst/>
                          <a:latin typeface="Arial"/>
                          <a:ea typeface="Arial"/>
                        </a:rPr>
                        <a:t> </a:t>
                      </a:r>
                      <a:r>
                        <a:rPr lang="en-US" sz="1400" dirty="0" err="1">
                          <a:solidFill>
                            <a:srgbClr val="000000"/>
                          </a:solidFill>
                          <a:effectLst/>
                          <a:latin typeface="Arial"/>
                          <a:ea typeface="Arial"/>
                        </a:rPr>
                        <a:t>cấy</a:t>
                      </a:r>
                      <a:r>
                        <a:rPr lang="en-US" sz="1400" dirty="0">
                          <a:solidFill>
                            <a:srgbClr val="000000"/>
                          </a:solidFill>
                          <a:effectLst/>
                          <a:latin typeface="Arial"/>
                          <a:ea typeface="Arial"/>
                        </a:rPr>
                        <a:t> </a:t>
                      </a:r>
                      <a:r>
                        <a:rPr lang="en-US" sz="1400" dirty="0" err="1">
                          <a:solidFill>
                            <a:srgbClr val="000000"/>
                          </a:solidFill>
                          <a:effectLst/>
                          <a:latin typeface="Arial"/>
                          <a:ea typeface="Arial"/>
                        </a:rPr>
                        <a:t>ngừa</a:t>
                      </a:r>
                      <a:r>
                        <a:rPr lang="en-US" sz="1400" dirty="0">
                          <a:solidFill>
                            <a:srgbClr val="000000"/>
                          </a:solidFill>
                          <a:effectLst/>
                          <a:latin typeface="Arial"/>
                          <a:ea typeface="Arial"/>
                        </a:rPr>
                        <a:t> </a:t>
                      </a:r>
                      <a:r>
                        <a:rPr lang="en-US" sz="1400" dirty="0" err="1">
                          <a:solidFill>
                            <a:srgbClr val="000000"/>
                          </a:solidFill>
                          <a:effectLst/>
                          <a:latin typeface="Arial"/>
                          <a:ea typeface="Arial"/>
                        </a:rPr>
                        <a:t>thai</a:t>
                      </a:r>
                      <a:endParaRPr lang="en-US" sz="1400" dirty="0">
                        <a:effectLst/>
                        <a:latin typeface="Times New Roman"/>
                        <a:ea typeface="Times New Roman"/>
                      </a:endParaRPr>
                    </a:p>
                  </a:txBody>
                  <a:tcPr marL="76200" marR="76200" marT="76200" marB="76200"/>
                </a:tc>
                <a:tc>
                  <a:txBody>
                    <a:bodyPr/>
                    <a:lstStyle/>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Tránh</a:t>
                      </a:r>
                      <a:r>
                        <a:rPr lang="en-US" sz="1400" dirty="0">
                          <a:solidFill>
                            <a:srgbClr val="000000"/>
                          </a:solidFill>
                          <a:effectLst/>
                          <a:latin typeface="Arial"/>
                          <a:ea typeface="Arial"/>
                        </a:rPr>
                        <a:t> </a:t>
                      </a:r>
                      <a:r>
                        <a:rPr lang="en-US" sz="1400" dirty="0" err="1">
                          <a:solidFill>
                            <a:srgbClr val="000000"/>
                          </a:solidFill>
                          <a:effectLst/>
                          <a:latin typeface="Arial"/>
                          <a:ea typeface="Arial"/>
                        </a:rPr>
                        <a:t>thai</a:t>
                      </a:r>
                      <a:r>
                        <a:rPr lang="en-US" sz="1400" dirty="0">
                          <a:solidFill>
                            <a:srgbClr val="000000"/>
                          </a:solidFill>
                          <a:effectLst/>
                          <a:latin typeface="Arial"/>
                          <a:ea typeface="Arial"/>
                        </a:rPr>
                        <a:t> </a:t>
                      </a:r>
                      <a:r>
                        <a:rPr lang="en-US" sz="1400" dirty="0" err="1">
                          <a:solidFill>
                            <a:srgbClr val="000000"/>
                          </a:solidFill>
                          <a:effectLst/>
                          <a:latin typeface="Arial"/>
                          <a:ea typeface="Arial"/>
                        </a:rPr>
                        <a:t>hiệu</a:t>
                      </a:r>
                      <a:r>
                        <a:rPr lang="en-US" sz="1400" dirty="0">
                          <a:solidFill>
                            <a:srgbClr val="000000"/>
                          </a:solidFill>
                          <a:effectLst/>
                          <a:latin typeface="Arial"/>
                          <a:ea typeface="Arial"/>
                        </a:rPr>
                        <a:t> </a:t>
                      </a:r>
                      <a:r>
                        <a:rPr lang="en-US" sz="1400" dirty="0" err="1">
                          <a:solidFill>
                            <a:srgbClr val="000000"/>
                          </a:solidFill>
                          <a:effectLst/>
                          <a:latin typeface="Arial"/>
                          <a:ea typeface="Arial"/>
                        </a:rPr>
                        <a:t>quả</a:t>
                      </a:r>
                      <a:endParaRPr lang="en-US" sz="1400" dirty="0">
                        <a:effectLst/>
                        <a:latin typeface="Times New Roman"/>
                        <a:ea typeface="Times New Roman"/>
                      </a:endParaRPr>
                    </a:p>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Đắt</a:t>
                      </a:r>
                      <a:r>
                        <a:rPr lang="en-US" sz="1400" dirty="0">
                          <a:solidFill>
                            <a:srgbClr val="000000"/>
                          </a:solidFill>
                          <a:effectLst/>
                          <a:latin typeface="Arial"/>
                          <a:ea typeface="Arial"/>
                        </a:rPr>
                        <a:t> </a:t>
                      </a:r>
                      <a:r>
                        <a:rPr lang="en-US" sz="1400" dirty="0" err="1">
                          <a:solidFill>
                            <a:srgbClr val="000000"/>
                          </a:solidFill>
                          <a:effectLst/>
                          <a:latin typeface="Arial"/>
                          <a:ea typeface="Arial"/>
                        </a:rPr>
                        <a:t>tiền</a:t>
                      </a:r>
                      <a:endParaRPr lang="en-US" sz="1400" dirty="0">
                        <a:effectLst/>
                        <a:latin typeface="Times New Roman"/>
                        <a:ea typeface="Times New Roman"/>
                      </a:endParaRPr>
                    </a:p>
                  </a:txBody>
                  <a:tcPr marL="76200" marR="76200" marT="76200" marB="76200"/>
                </a:tc>
                <a:extLst>
                  <a:ext uri="{0D108BD9-81ED-4DB2-BD59-A6C34878D82A}">
                    <a16:rowId xmlns="" xmlns:a16="http://schemas.microsoft.com/office/drawing/2014/main" val="10002"/>
                  </a:ext>
                </a:extLst>
              </a:tr>
              <a:tr h="1727346">
                <a:tc>
                  <a:txBody>
                    <a:bodyPr/>
                    <a:lstStyle/>
                    <a:p>
                      <a:pPr marL="0" marR="0">
                        <a:lnSpc>
                          <a:spcPct val="107000"/>
                        </a:lnSpc>
                        <a:spcBef>
                          <a:spcPts val="0"/>
                        </a:spcBef>
                        <a:spcAft>
                          <a:spcPts val="0"/>
                        </a:spcAft>
                      </a:pPr>
                      <a:r>
                        <a:rPr lang="en-US" sz="1400" dirty="0" err="1">
                          <a:solidFill>
                            <a:srgbClr val="313131"/>
                          </a:solidFill>
                          <a:effectLst/>
                          <a:latin typeface="Arial"/>
                          <a:ea typeface="Times New Roman"/>
                        </a:rPr>
                        <a:t>Ngăn</a:t>
                      </a:r>
                      <a:r>
                        <a:rPr lang="en-US" sz="1400" baseline="0" dirty="0">
                          <a:solidFill>
                            <a:srgbClr val="313131"/>
                          </a:solidFill>
                          <a:effectLst/>
                          <a:latin typeface="Arial"/>
                          <a:ea typeface="Times New Roman"/>
                        </a:rPr>
                        <a:t> </a:t>
                      </a:r>
                      <a:r>
                        <a:rPr lang="en-US" sz="1400" baseline="0" dirty="0" err="1">
                          <a:solidFill>
                            <a:srgbClr val="313131"/>
                          </a:solidFill>
                          <a:effectLst/>
                          <a:latin typeface="Arial"/>
                          <a:ea typeface="Times New Roman"/>
                        </a:rPr>
                        <a:t>trứng</a:t>
                      </a:r>
                      <a:r>
                        <a:rPr lang="en-US" sz="1400" baseline="0" dirty="0">
                          <a:solidFill>
                            <a:srgbClr val="313131"/>
                          </a:solidFill>
                          <a:effectLst/>
                          <a:latin typeface="Arial"/>
                          <a:ea typeface="Times New Roman"/>
                        </a:rPr>
                        <a:t> </a:t>
                      </a:r>
                      <a:r>
                        <a:rPr lang="en-US" sz="1400" baseline="0" dirty="0" err="1">
                          <a:solidFill>
                            <a:srgbClr val="313131"/>
                          </a:solidFill>
                          <a:effectLst/>
                          <a:latin typeface="Arial"/>
                          <a:ea typeface="Times New Roman"/>
                        </a:rPr>
                        <a:t>thụ</a:t>
                      </a:r>
                      <a:r>
                        <a:rPr lang="en-US" sz="1400" baseline="0" dirty="0">
                          <a:solidFill>
                            <a:srgbClr val="313131"/>
                          </a:solidFill>
                          <a:effectLst/>
                          <a:latin typeface="Arial"/>
                          <a:ea typeface="Times New Roman"/>
                        </a:rPr>
                        <a:t> </a:t>
                      </a:r>
                      <a:r>
                        <a:rPr lang="en-US" sz="1400" baseline="0" dirty="0" err="1">
                          <a:solidFill>
                            <a:srgbClr val="313131"/>
                          </a:solidFill>
                          <a:effectLst/>
                          <a:latin typeface="Arial"/>
                          <a:ea typeface="Times New Roman"/>
                        </a:rPr>
                        <a:t>tinh</a:t>
                      </a:r>
                      <a:endParaRPr lang="en-US" sz="1400" dirty="0">
                        <a:effectLst/>
                        <a:latin typeface="Times New Roman"/>
                        <a:ea typeface="Times New Roman"/>
                      </a:endParaRPr>
                    </a:p>
                  </a:txBody>
                  <a:tcPr marL="76200" marR="76200" marT="76200" marB="76200"/>
                </a:tc>
                <a:tc>
                  <a:txBody>
                    <a:bodyPr/>
                    <a:lstStyle/>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Tính</a:t>
                      </a:r>
                      <a:r>
                        <a:rPr lang="en-US" sz="1400" dirty="0">
                          <a:solidFill>
                            <a:srgbClr val="000000"/>
                          </a:solidFill>
                          <a:effectLst/>
                          <a:latin typeface="Arial"/>
                          <a:ea typeface="Arial"/>
                        </a:rPr>
                        <a:t> </a:t>
                      </a:r>
                      <a:r>
                        <a:rPr lang="en-US" sz="1400" dirty="0" err="1">
                          <a:solidFill>
                            <a:srgbClr val="000000"/>
                          </a:solidFill>
                          <a:effectLst/>
                          <a:latin typeface="Arial"/>
                          <a:ea typeface="Arial"/>
                        </a:rPr>
                        <a:t>ngày</a:t>
                      </a:r>
                      <a:r>
                        <a:rPr lang="en-US" sz="1400" dirty="0">
                          <a:solidFill>
                            <a:srgbClr val="000000"/>
                          </a:solidFill>
                          <a:effectLst/>
                          <a:latin typeface="Arial"/>
                          <a:ea typeface="Arial"/>
                        </a:rPr>
                        <a:t> </a:t>
                      </a:r>
                      <a:r>
                        <a:rPr lang="en-US" sz="1400" dirty="0" err="1">
                          <a:solidFill>
                            <a:srgbClr val="000000"/>
                          </a:solidFill>
                          <a:effectLst/>
                          <a:latin typeface="Arial"/>
                          <a:ea typeface="Arial"/>
                        </a:rPr>
                        <a:t>trứng</a:t>
                      </a:r>
                      <a:r>
                        <a:rPr lang="en-US" sz="1400" dirty="0">
                          <a:solidFill>
                            <a:srgbClr val="000000"/>
                          </a:solidFill>
                          <a:effectLst/>
                          <a:latin typeface="Arial"/>
                          <a:ea typeface="Arial"/>
                        </a:rPr>
                        <a:t> </a:t>
                      </a:r>
                      <a:r>
                        <a:rPr lang="en-US" sz="1400" dirty="0" err="1">
                          <a:solidFill>
                            <a:srgbClr val="000000"/>
                          </a:solidFill>
                          <a:effectLst/>
                          <a:latin typeface="Arial"/>
                          <a:ea typeface="Arial"/>
                        </a:rPr>
                        <a:t>rụng</a:t>
                      </a:r>
                      <a:endParaRPr lang="en-US" sz="1400" dirty="0">
                        <a:effectLst/>
                        <a:latin typeface="Times New Roman"/>
                        <a:ea typeface="Times New Roman"/>
                      </a:endParaRPr>
                    </a:p>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Bao</a:t>
                      </a:r>
                      <a:r>
                        <a:rPr lang="en-US" sz="1400" dirty="0">
                          <a:solidFill>
                            <a:srgbClr val="000000"/>
                          </a:solidFill>
                          <a:effectLst/>
                          <a:latin typeface="Arial"/>
                          <a:ea typeface="Arial"/>
                        </a:rPr>
                        <a:t> </a:t>
                      </a:r>
                      <a:r>
                        <a:rPr lang="en-US" sz="1400" dirty="0" err="1">
                          <a:solidFill>
                            <a:srgbClr val="000000"/>
                          </a:solidFill>
                          <a:effectLst/>
                          <a:latin typeface="Arial"/>
                          <a:ea typeface="Arial"/>
                        </a:rPr>
                        <a:t>cao</a:t>
                      </a:r>
                      <a:r>
                        <a:rPr lang="en-US" sz="1400" dirty="0">
                          <a:solidFill>
                            <a:srgbClr val="000000"/>
                          </a:solidFill>
                          <a:effectLst/>
                          <a:latin typeface="Arial"/>
                          <a:ea typeface="Arial"/>
                        </a:rPr>
                        <a:t> </a:t>
                      </a:r>
                      <a:r>
                        <a:rPr lang="en-US" sz="1400" dirty="0" err="1">
                          <a:solidFill>
                            <a:srgbClr val="000000"/>
                          </a:solidFill>
                          <a:effectLst/>
                          <a:latin typeface="Arial"/>
                          <a:ea typeface="Arial"/>
                        </a:rPr>
                        <a:t>su</a:t>
                      </a:r>
                      <a:endParaRPr lang="en-US" sz="1400" dirty="0">
                        <a:effectLst/>
                        <a:latin typeface="Times New Roman"/>
                        <a:ea typeface="Times New Roman"/>
                      </a:endParaRPr>
                    </a:p>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Triệt</a:t>
                      </a:r>
                      <a:r>
                        <a:rPr lang="en-US" sz="1400" dirty="0">
                          <a:solidFill>
                            <a:srgbClr val="000000"/>
                          </a:solidFill>
                          <a:effectLst/>
                          <a:latin typeface="Arial"/>
                          <a:ea typeface="Arial"/>
                        </a:rPr>
                        <a:t> </a:t>
                      </a:r>
                      <a:r>
                        <a:rPr lang="en-US" sz="1400" dirty="0" err="1">
                          <a:solidFill>
                            <a:srgbClr val="000000"/>
                          </a:solidFill>
                          <a:effectLst/>
                          <a:latin typeface="Arial"/>
                          <a:ea typeface="Arial"/>
                        </a:rPr>
                        <a:t>sản</a:t>
                      </a:r>
                      <a:r>
                        <a:rPr lang="en-US" sz="1400" dirty="0">
                          <a:solidFill>
                            <a:srgbClr val="000000"/>
                          </a:solidFill>
                          <a:effectLst/>
                          <a:latin typeface="Arial"/>
                          <a:ea typeface="Arial"/>
                        </a:rPr>
                        <a:t> </a:t>
                      </a:r>
                      <a:r>
                        <a:rPr lang="en-US" sz="1400" dirty="0" err="1">
                          <a:solidFill>
                            <a:srgbClr val="000000"/>
                          </a:solidFill>
                          <a:effectLst/>
                          <a:latin typeface="Arial"/>
                          <a:ea typeface="Arial"/>
                        </a:rPr>
                        <a:t>nữ</a:t>
                      </a:r>
                      <a:endParaRPr lang="en-US" sz="1400" dirty="0">
                        <a:effectLst/>
                        <a:latin typeface="Times New Roman"/>
                        <a:ea typeface="Times New Roman"/>
                      </a:endParaRPr>
                    </a:p>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Triệt</a:t>
                      </a:r>
                      <a:r>
                        <a:rPr lang="en-US" sz="1400" dirty="0">
                          <a:solidFill>
                            <a:srgbClr val="000000"/>
                          </a:solidFill>
                          <a:effectLst/>
                          <a:latin typeface="Arial"/>
                          <a:ea typeface="Arial"/>
                        </a:rPr>
                        <a:t> </a:t>
                      </a:r>
                      <a:r>
                        <a:rPr lang="en-US" sz="1400" dirty="0" err="1">
                          <a:solidFill>
                            <a:srgbClr val="000000"/>
                          </a:solidFill>
                          <a:effectLst/>
                          <a:latin typeface="Arial"/>
                          <a:ea typeface="Arial"/>
                        </a:rPr>
                        <a:t>sản</a:t>
                      </a:r>
                      <a:r>
                        <a:rPr lang="en-US" sz="1400" dirty="0">
                          <a:solidFill>
                            <a:srgbClr val="000000"/>
                          </a:solidFill>
                          <a:effectLst/>
                          <a:latin typeface="Arial"/>
                          <a:ea typeface="Arial"/>
                        </a:rPr>
                        <a:t> </a:t>
                      </a:r>
                      <a:r>
                        <a:rPr lang="en-US" sz="1400" dirty="0" err="1">
                          <a:solidFill>
                            <a:srgbClr val="000000"/>
                          </a:solidFill>
                          <a:effectLst/>
                          <a:latin typeface="Arial"/>
                          <a:ea typeface="Arial"/>
                        </a:rPr>
                        <a:t>nam</a:t>
                      </a:r>
                      <a:endParaRPr lang="en-US" sz="1400" dirty="0">
                        <a:effectLst/>
                        <a:latin typeface="Times New Roman"/>
                        <a:ea typeface="Times New Roman"/>
                      </a:endParaRPr>
                    </a:p>
                  </a:txBody>
                  <a:tcPr marL="76200" marR="76200" marT="76200" marB="76200"/>
                </a:tc>
                <a:tc>
                  <a:txBody>
                    <a:bodyPr/>
                    <a:lstStyle/>
                    <a:p>
                      <a:pPr marL="285750" marR="0" indent="-285750">
                        <a:lnSpc>
                          <a:spcPct val="100000"/>
                        </a:lnSpc>
                        <a:spcBef>
                          <a:spcPts val="0"/>
                        </a:spcBef>
                        <a:spcAft>
                          <a:spcPts val="0"/>
                        </a:spcAft>
                        <a:buFontTx/>
                        <a:buChar char="-"/>
                      </a:pPr>
                      <a:r>
                        <a:rPr lang="en-US" sz="1400" dirty="0" err="1">
                          <a:solidFill>
                            <a:srgbClr val="313131"/>
                          </a:solidFill>
                          <a:effectLst/>
                          <a:latin typeface="Arial"/>
                          <a:ea typeface="Arial"/>
                        </a:rPr>
                        <a:t>Ngăn</a:t>
                      </a:r>
                      <a:r>
                        <a:rPr lang="en-US" sz="1400" dirty="0">
                          <a:solidFill>
                            <a:srgbClr val="313131"/>
                          </a:solidFill>
                          <a:effectLst/>
                          <a:latin typeface="Arial"/>
                          <a:ea typeface="Arial"/>
                        </a:rPr>
                        <a:t> </a:t>
                      </a:r>
                      <a:r>
                        <a:rPr lang="en-US" sz="1400" dirty="0" err="1">
                          <a:solidFill>
                            <a:srgbClr val="313131"/>
                          </a:solidFill>
                          <a:effectLst/>
                          <a:latin typeface="Arial"/>
                          <a:ea typeface="Arial"/>
                        </a:rPr>
                        <a:t>không</a:t>
                      </a:r>
                      <a:r>
                        <a:rPr lang="en-US" sz="1400" dirty="0">
                          <a:solidFill>
                            <a:srgbClr val="313131"/>
                          </a:solidFill>
                          <a:effectLst/>
                          <a:latin typeface="Arial"/>
                          <a:ea typeface="Arial"/>
                        </a:rPr>
                        <a:t> </a:t>
                      </a:r>
                      <a:r>
                        <a:rPr lang="en-US" sz="1400" dirty="0" err="1">
                          <a:solidFill>
                            <a:srgbClr val="313131"/>
                          </a:solidFill>
                          <a:effectLst/>
                          <a:latin typeface="Arial"/>
                          <a:ea typeface="Arial"/>
                        </a:rPr>
                        <a:t>cho</a:t>
                      </a:r>
                      <a:r>
                        <a:rPr lang="en-US" sz="1400" dirty="0">
                          <a:solidFill>
                            <a:srgbClr val="313131"/>
                          </a:solidFill>
                          <a:effectLst/>
                          <a:latin typeface="Arial"/>
                          <a:ea typeface="Arial"/>
                        </a:rPr>
                        <a:t> </a:t>
                      </a:r>
                      <a:r>
                        <a:rPr lang="en-US" sz="1400" dirty="0" err="1">
                          <a:solidFill>
                            <a:srgbClr val="313131"/>
                          </a:solidFill>
                          <a:effectLst/>
                          <a:latin typeface="Arial"/>
                          <a:ea typeface="Arial"/>
                        </a:rPr>
                        <a:t>tinh</a:t>
                      </a:r>
                      <a:r>
                        <a:rPr lang="en-US" sz="1400" dirty="0">
                          <a:solidFill>
                            <a:srgbClr val="313131"/>
                          </a:solidFill>
                          <a:effectLst/>
                          <a:latin typeface="Arial"/>
                          <a:ea typeface="Arial"/>
                        </a:rPr>
                        <a:t> </a:t>
                      </a:r>
                      <a:r>
                        <a:rPr lang="en-US" sz="1400" dirty="0" err="1">
                          <a:solidFill>
                            <a:srgbClr val="313131"/>
                          </a:solidFill>
                          <a:effectLst/>
                          <a:latin typeface="Arial"/>
                          <a:ea typeface="Arial"/>
                        </a:rPr>
                        <a:t>trùng</a:t>
                      </a:r>
                      <a:endParaRPr lang="en-US" sz="1400" dirty="0">
                        <a:solidFill>
                          <a:srgbClr val="313131"/>
                        </a:solidFill>
                        <a:effectLst/>
                        <a:latin typeface="Arial"/>
                        <a:ea typeface="Arial"/>
                      </a:endParaRPr>
                    </a:p>
                    <a:p>
                      <a:pPr marL="0" marR="0" indent="0">
                        <a:lnSpc>
                          <a:spcPct val="100000"/>
                        </a:lnSpc>
                        <a:spcBef>
                          <a:spcPts val="0"/>
                        </a:spcBef>
                        <a:spcAft>
                          <a:spcPts val="0"/>
                        </a:spcAft>
                        <a:buFontTx/>
                        <a:buNone/>
                      </a:pPr>
                      <a:r>
                        <a:rPr lang="en-US" sz="1400" dirty="0" err="1">
                          <a:solidFill>
                            <a:srgbClr val="313131"/>
                          </a:solidFill>
                          <a:effectLst/>
                          <a:latin typeface="Arial"/>
                          <a:ea typeface="Arial"/>
                        </a:rPr>
                        <a:t>gặp</a:t>
                      </a:r>
                      <a:r>
                        <a:rPr lang="en-US" sz="1400" dirty="0">
                          <a:solidFill>
                            <a:srgbClr val="313131"/>
                          </a:solidFill>
                          <a:effectLst/>
                          <a:latin typeface="Arial"/>
                          <a:ea typeface="Arial"/>
                        </a:rPr>
                        <a:t> </a:t>
                      </a:r>
                      <a:r>
                        <a:rPr lang="en-US" sz="1400" dirty="0" err="1">
                          <a:solidFill>
                            <a:srgbClr val="313131"/>
                          </a:solidFill>
                          <a:effectLst/>
                          <a:latin typeface="Arial"/>
                          <a:ea typeface="Arial"/>
                        </a:rPr>
                        <a:t>trứng</a:t>
                      </a:r>
                      <a:endParaRPr lang="en-US" sz="1400" dirty="0">
                        <a:solidFill>
                          <a:srgbClr val="313131"/>
                        </a:solidFill>
                        <a:effectLst/>
                        <a:latin typeface="Arial"/>
                        <a:ea typeface="Arial"/>
                      </a:endParaRPr>
                    </a:p>
                    <a:p>
                      <a:pPr marL="285750" marR="0" indent="-285750">
                        <a:lnSpc>
                          <a:spcPct val="100000"/>
                        </a:lnSpc>
                        <a:spcBef>
                          <a:spcPts val="0"/>
                        </a:spcBef>
                        <a:spcAft>
                          <a:spcPts val="0"/>
                        </a:spcAft>
                        <a:buFontTx/>
                        <a:buChar char="-"/>
                      </a:pPr>
                      <a:endParaRPr lang="en-US" sz="1600" dirty="0">
                        <a:effectLst/>
                        <a:latin typeface="Times New Roman"/>
                        <a:ea typeface="Times New Roman"/>
                      </a:endParaRPr>
                    </a:p>
                    <a:p>
                      <a:pPr marL="0" marR="0">
                        <a:lnSpc>
                          <a:spcPct val="100000"/>
                        </a:lnSpc>
                        <a:spcBef>
                          <a:spcPts val="0"/>
                        </a:spcBef>
                        <a:spcAft>
                          <a:spcPts val="0"/>
                        </a:spcAft>
                      </a:pPr>
                      <a:r>
                        <a:rPr lang="en-US" sz="1400" dirty="0">
                          <a:solidFill>
                            <a:srgbClr val="313131"/>
                          </a:solidFill>
                          <a:effectLst/>
                          <a:latin typeface="Arial"/>
                          <a:ea typeface="Arial"/>
                        </a:rPr>
                        <a:t>- </a:t>
                      </a:r>
                      <a:r>
                        <a:rPr lang="en-US" sz="1400" dirty="0" err="1">
                          <a:solidFill>
                            <a:srgbClr val="313131"/>
                          </a:solidFill>
                          <a:effectLst/>
                          <a:latin typeface="Arial"/>
                          <a:ea typeface="Arial"/>
                        </a:rPr>
                        <a:t>Giá</a:t>
                      </a:r>
                      <a:r>
                        <a:rPr lang="en-US" sz="1400" dirty="0">
                          <a:solidFill>
                            <a:srgbClr val="313131"/>
                          </a:solidFill>
                          <a:effectLst/>
                          <a:latin typeface="Arial"/>
                          <a:ea typeface="Arial"/>
                        </a:rPr>
                        <a:t> </a:t>
                      </a:r>
                      <a:r>
                        <a:rPr lang="en-US" sz="1400" dirty="0" err="1">
                          <a:solidFill>
                            <a:srgbClr val="313131"/>
                          </a:solidFill>
                          <a:effectLst/>
                          <a:latin typeface="Arial"/>
                          <a:ea typeface="Arial"/>
                        </a:rPr>
                        <a:t>rẻ</a:t>
                      </a:r>
                      <a:endParaRPr lang="en-US" sz="1600" dirty="0">
                        <a:effectLst/>
                        <a:latin typeface="Times New Roman"/>
                        <a:ea typeface="Times New Roman"/>
                      </a:endParaRPr>
                    </a:p>
                  </a:txBody>
                  <a:tcPr marL="76200" marR="76200" marT="76200" marB="76200"/>
                </a:tc>
                <a:extLst>
                  <a:ext uri="{0D108BD9-81ED-4DB2-BD59-A6C34878D82A}">
                    <a16:rowId xmlns="" xmlns:a16="http://schemas.microsoft.com/office/drawing/2014/main" val="10003"/>
                  </a:ext>
                </a:extLst>
              </a:tr>
              <a:tr h="1349233">
                <a:tc>
                  <a:txBody>
                    <a:bodyPr/>
                    <a:lstStyle/>
                    <a:p>
                      <a:pPr marL="0" marR="0">
                        <a:lnSpc>
                          <a:spcPct val="107000"/>
                        </a:lnSpc>
                        <a:spcBef>
                          <a:spcPts val="0"/>
                        </a:spcBef>
                        <a:spcAft>
                          <a:spcPts val="0"/>
                        </a:spcAft>
                      </a:pPr>
                      <a:r>
                        <a:rPr lang="en-US" sz="1400" dirty="0" err="1">
                          <a:solidFill>
                            <a:srgbClr val="313131"/>
                          </a:solidFill>
                          <a:effectLst/>
                          <a:latin typeface="Arial"/>
                          <a:ea typeface="Arial"/>
                        </a:rPr>
                        <a:t>Ngăn</a:t>
                      </a:r>
                      <a:r>
                        <a:rPr lang="en-US" sz="1400" dirty="0">
                          <a:solidFill>
                            <a:srgbClr val="313131"/>
                          </a:solidFill>
                          <a:effectLst/>
                          <a:latin typeface="Arial"/>
                          <a:ea typeface="Arial"/>
                        </a:rPr>
                        <a:t> </a:t>
                      </a:r>
                      <a:r>
                        <a:rPr lang="en-US" sz="1400" dirty="0" err="1">
                          <a:solidFill>
                            <a:srgbClr val="313131"/>
                          </a:solidFill>
                          <a:effectLst/>
                          <a:latin typeface="Arial"/>
                          <a:ea typeface="Arial"/>
                        </a:rPr>
                        <a:t>sự</a:t>
                      </a:r>
                      <a:r>
                        <a:rPr lang="en-US" sz="1400" dirty="0">
                          <a:solidFill>
                            <a:srgbClr val="313131"/>
                          </a:solidFill>
                          <a:effectLst/>
                          <a:latin typeface="Arial"/>
                          <a:ea typeface="Arial"/>
                        </a:rPr>
                        <a:t> </a:t>
                      </a:r>
                      <a:r>
                        <a:rPr lang="en-US" sz="1400" dirty="0" err="1">
                          <a:solidFill>
                            <a:srgbClr val="313131"/>
                          </a:solidFill>
                          <a:effectLst/>
                          <a:latin typeface="Arial"/>
                          <a:ea typeface="Arial"/>
                        </a:rPr>
                        <a:t>làm</a:t>
                      </a:r>
                      <a:r>
                        <a:rPr lang="en-US" sz="1400" dirty="0">
                          <a:solidFill>
                            <a:srgbClr val="313131"/>
                          </a:solidFill>
                          <a:effectLst/>
                          <a:latin typeface="Arial"/>
                          <a:ea typeface="Arial"/>
                        </a:rPr>
                        <a:t> </a:t>
                      </a:r>
                      <a:r>
                        <a:rPr lang="en-US" sz="1400" dirty="0" err="1">
                          <a:solidFill>
                            <a:srgbClr val="313131"/>
                          </a:solidFill>
                          <a:effectLst/>
                          <a:latin typeface="Arial"/>
                          <a:ea typeface="Arial"/>
                        </a:rPr>
                        <a:t>tổ</a:t>
                      </a:r>
                      <a:r>
                        <a:rPr lang="en-US" sz="1400" dirty="0">
                          <a:solidFill>
                            <a:srgbClr val="313131"/>
                          </a:solidFill>
                          <a:effectLst/>
                          <a:latin typeface="Arial"/>
                          <a:ea typeface="Arial"/>
                        </a:rPr>
                        <a:t> </a:t>
                      </a:r>
                      <a:r>
                        <a:rPr lang="en-US" sz="1400" dirty="0" err="1">
                          <a:solidFill>
                            <a:srgbClr val="313131"/>
                          </a:solidFill>
                          <a:effectLst/>
                          <a:latin typeface="Arial"/>
                          <a:ea typeface="Arial"/>
                        </a:rPr>
                        <a:t>của</a:t>
                      </a:r>
                      <a:r>
                        <a:rPr lang="en-US" sz="1400" dirty="0">
                          <a:solidFill>
                            <a:srgbClr val="313131"/>
                          </a:solidFill>
                          <a:effectLst/>
                          <a:latin typeface="Arial"/>
                          <a:ea typeface="Arial"/>
                        </a:rPr>
                        <a:t> </a:t>
                      </a:r>
                      <a:r>
                        <a:rPr lang="en-US" sz="1400" dirty="0" err="1">
                          <a:solidFill>
                            <a:srgbClr val="313131"/>
                          </a:solidFill>
                          <a:effectLst/>
                          <a:latin typeface="Arial"/>
                          <a:ea typeface="Arial"/>
                        </a:rPr>
                        <a:t>trứng</a:t>
                      </a:r>
                      <a:r>
                        <a:rPr lang="en-US" sz="1400" dirty="0">
                          <a:solidFill>
                            <a:srgbClr val="313131"/>
                          </a:solidFill>
                          <a:effectLst/>
                          <a:latin typeface="Arial"/>
                          <a:ea typeface="Arial"/>
                        </a:rPr>
                        <a:t> (</a:t>
                      </a:r>
                      <a:r>
                        <a:rPr lang="en-US" sz="1400" dirty="0" err="1">
                          <a:solidFill>
                            <a:srgbClr val="313131"/>
                          </a:solidFill>
                          <a:effectLst/>
                          <a:latin typeface="Arial"/>
                          <a:ea typeface="Arial"/>
                        </a:rPr>
                        <a:t>đã</a:t>
                      </a:r>
                      <a:r>
                        <a:rPr lang="en-US" sz="1400" dirty="0">
                          <a:solidFill>
                            <a:srgbClr val="313131"/>
                          </a:solidFill>
                          <a:effectLst/>
                          <a:latin typeface="Arial"/>
                          <a:ea typeface="Arial"/>
                        </a:rPr>
                        <a:t> </a:t>
                      </a:r>
                      <a:r>
                        <a:rPr lang="en-US" sz="1400" dirty="0" err="1">
                          <a:solidFill>
                            <a:srgbClr val="313131"/>
                          </a:solidFill>
                          <a:effectLst/>
                          <a:latin typeface="Arial"/>
                          <a:ea typeface="Arial"/>
                        </a:rPr>
                        <a:t>thụ</a:t>
                      </a:r>
                      <a:r>
                        <a:rPr lang="en-US" sz="1400" dirty="0">
                          <a:solidFill>
                            <a:srgbClr val="313131"/>
                          </a:solidFill>
                          <a:effectLst/>
                          <a:latin typeface="Arial"/>
                          <a:ea typeface="Arial"/>
                        </a:rPr>
                        <a:t> </a:t>
                      </a:r>
                      <a:r>
                        <a:rPr lang="en-US" sz="1400" dirty="0" err="1">
                          <a:solidFill>
                            <a:srgbClr val="313131"/>
                          </a:solidFill>
                          <a:effectLst/>
                          <a:latin typeface="Arial"/>
                          <a:ea typeface="Arial"/>
                        </a:rPr>
                        <a:t>tinh</a:t>
                      </a:r>
                      <a:r>
                        <a:rPr lang="en-US" sz="1400" dirty="0">
                          <a:solidFill>
                            <a:srgbClr val="313131"/>
                          </a:solidFill>
                          <a:effectLst/>
                          <a:latin typeface="Arial"/>
                          <a:ea typeface="Arial"/>
                        </a:rPr>
                        <a:t>)</a:t>
                      </a:r>
                      <a:endParaRPr lang="en-US" sz="1400" dirty="0">
                        <a:effectLst/>
                        <a:latin typeface="Times New Roman"/>
                        <a:ea typeface="Times New Roman"/>
                      </a:endParaRPr>
                    </a:p>
                  </a:txBody>
                  <a:tcPr marL="76200" marR="76200" marT="76200" marB="76200"/>
                </a:tc>
                <a:tc>
                  <a:txBody>
                    <a:bodyPr/>
                    <a:lstStyle/>
                    <a:p>
                      <a:pPr marL="0" marR="0">
                        <a:lnSpc>
                          <a:spcPct val="107000"/>
                        </a:lnSpc>
                        <a:spcBef>
                          <a:spcPts val="0"/>
                        </a:spcBef>
                        <a:spcAft>
                          <a:spcPts val="0"/>
                        </a:spcAft>
                      </a:pPr>
                      <a:r>
                        <a:rPr lang="en-US" sz="1400" dirty="0">
                          <a:solidFill>
                            <a:srgbClr val="313131"/>
                          </a:solidFill>
                          <a:effectLst/>
                          <a:latin typeface="Arial"/>
                          <a:ea typeface="Arial"/>
                        </a:rPr>
                        <a:t>- </a:t>
                      </a:r>
                      <a:r>
                        <a:rPr lang="en-US" sz="1400" dirty="0" err="1">
                          <a:solidFill>
                            <a:srgbClr val="313131"/>
                          </a:solidFill>
                          <a:effectLst/>
                          <a:latin typeface="Arial"/>
                          <a:ea typeface="Arial"/>
                        </a:rPr>
                        <a:t>Dụng</a:t>
                      </a:r>
                      <a:r>
                        <a:rPr lang="en-US" sz="1400" dirty="0">
                          <a:solidFill>
                            <a:srgbClr val="313131"/>
                          </a:solidFill>
                          <a:effectLst/>
                          <a:latin typeface="Arial"/>
                          <a:ea typeface="Arial"/>
                        </a:rPr>
                        <a:t> </a:t>
                      </a:r>
                      <a:r>
                        <a:rPr lang="en-US" sz="1400" dirty="0" err="1">
                          <a:solidFill>
                            <a:srgbClr val="313131"/>
                          </a:solidFill>
                          <a:effectLst/>
                          <a:latin typeface="Arial"/>
                          <a:ea typeface="Arial"/>
                        </a:rPr>
                        <a:t>cụ</a:t>
                      </a:r>
                      <a:r>
                        <a:rPr lang="en-US" sz="1400" dirty="0">
                          <a:solidFill>
                            <a:srgbClr val="313131"/>
                          </a:solidFill>
                          <a:effectLst/>
                          <a:latin typeface="Arial"/>
                          <a:ea typeface="Arial"/>
                        </a:rPr>
                        <a:t> </a:t>
                      </a:r>
                      <a:r>
                        <a:rPr lang="en-US" sz="1400" dirty="0" err="1">
                          <a:solidFill>
                            <a:srgbClr val="313131"/>
                          </a:solidFill>
                          <a:effectLst/>
                          <a:latin typeface="Arial"/>
                          <a:ea typeface="Arial"/>
                        </a:rPr>
                        <a:t>tránh</a:t>
                      </a:r>
                      <a:r>
                        <a:rPr lang="en-US" sz="1400" dirty="0">
                          <a:solidFill>
                            <a:srgbClr val="313131"/>
                          </a:solidFill>
                          <a:effectLst/>
                          <a:latin typeface="Arial"/>
                          <a:ea typeface="Arial"/>
                        </a:rPr>
                        <a:t> </a:t>
                      </a:r>
                      <a:r>
                        <a:rPr lang="en-US" sz="1400" dirty="0" err="1">
                          <a:solidFill>
                            <a:srgbClr val="313131"/>
                          </a:solidFill>
                          <a:effectLst/>
                          <a:latin typeface="Arial"/>
                          <a:ea typeface="Arial"/>
                        </a:rPr>
                        <a:t>thai</a:t>
                      </a:r>
                      <a:r>
                        <a:rPr lang="en-US" sz="1400" dirty="0">
                          <a:solidFill>
                            <a:srgbClr val="313131"/>
                          </a:solidFill>
                          <a:effectLst/>
                          <a:latin typeface="Arial"/>
                          <a:ea typeface="Arial"/>
                        </a:rPr>
                        <a:t> </a:t>
                      </a:r>
                      <a:r>
                        <a:rPr lang="en-US" sz="1400" dirty="0" err="1">
                          <a:solidFill>
                            <a:srgbClr val="313131"/>
                          </a:solidFill>
                          <a:effectLst/>
                          <a:latin typeface="Arial"/>
                          <a:ea typeface="Arial"/>
                        </a:rPr>
                        <a:t>như</a:t>
                      </a:r>
                      <a:r>
                        <a:rPr lang="en-US" sz="1400" dirty="0">
                          <a:solidFill>
                            <a:srgbClr val="313131"/>
                          </a:solidFill>
                          <a:effectLst/>
                          <a:latin typeface="Arial"/>
                          <a:ea typeface="Arial"/>
                        </a:rPr>
                        <a:t> </a:t>
                      </a:r>
                      <a:r>
                        <a:rPr lang="en-US" sz="1400" dirty="0" err="1">
                          <a:solidFill>
                            <a:srgbClr val="313131"/>
                          </a:solidFill>
                          <a:effectLst/>
                          <a:latin typeface="Arial"/>
                          <a:ea typeface="Arial"/>
                        </a:rPr>
                        <a:t>vòng</a:t>
                      </a:r>
                      <a:r>
                        <a:rPr lang="en-US" sz="1400" dirty="0">
                          <a:solidFill>
                            <a:srgbClr val="313131"/>
                          </a:solidFill>
                          <a:effectLst/>
                          <a:latin typeface="Arial"/>
                          <a:ea typeface="Arial"/>
                        </a:rPr>
                        <a:t> </a:t>
                      </a:r>
                      <a:r>
                        <a:rPr lang="en-US" sz="1400" dirty="0" err="1">
                          <a:solidFill>
                            <a:srgbClr val="313131"/>
                          </a:solidFill>
                          <a:effectLst/>
                          <a:latin typeface="Arial"/>
                          <a:ea typeface="Arial"/>
                        </a:rPr>
                        <a:t>tránh</a:t>
                      </a:r>
                      <a:r>
                        <a:rPr lang="en-US" sz="1400" dirty="0">
                          <a:solidFill>
                            <a:srgbClr val="313131"/>
                          </a:solidFill>
                          <a:effectLst/>
                          <a:latin typeface="Arial"/>
                          <a:ea typeface="Arial"/>
                        </a:rPr>
                        <a:t> </a:t>
                      </a:r>
                      <a:r>
                        <a:rPr lang="en-US" sz="1400" dirty="0" err="1">
                          <a:solidFill>
                            <a:srgbClr val="313131"/>
                          </a:solidFill>
                          <a:effectLst/>
                          <a:latin typeface="Arial"/>
                          <a:ea typeface="Arial"/>
                        </a:rPr>
                        <a:t>thai</a:t>
                      </a:r>
                      <a:endParaRPr lang="en-US" sz="1400" dirty="0">
                        <a:effectLst/>
                        <a:latin typeface="Times New Roman"/>
                        <a:ea typeface="Times New Roman"/>
                      </a:endParaRPr>
                    </a:p>
                  </a:txBody>
                  <a:tcPr marL="76200" marR="76200" marT="76200" marB="76200"/>
                </a:tc>
                <a:tc>
                  <a:txBody>
                    <a:bodyPr/>
                    <a:lstStyle/>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Ngăn</a:t>
                      </a:r>
                      <a:r>
                        <a:rPr lang="en-US" sz="1400" dirty="0">
                          <a:solidFill>
                            <a:srgbClr val="000000"/>
                          </a:solidFill>
                          <a:effectLst/>
                          <a:latin typeface="Arial"/>
                          <a:ea typeface="Arial"/>
                        </a:rPr>
                        <a:t> </a:t>
                      </a:r>
                      <a:r>
                        <a:rPr lang="en-US" sz="1400" dirty="0" err="1">
                          <a:solidFill>
                            <a:srgbClr val="000000"/>
                          </a:solidFill>
                          <a:effectLst/>
                          <a:latin typeface="Arial"/>
                          <a:ea typeface="Arial"/>
                        </a:rPr>
                        <a:t>được</a:t>
                      </a:r>
                      <a:r>
                        <a:rPr lang="en-US" sz="1400" dirty="0">
                          <a:solidFill>
                            <a:srgbClr val="000000"/>
                          </a:solidFill>
                          <a:effectLst/>
                          <a:latin typeface="Arial"/>
                          <a:ea typeface="Arial"/>
                        </a:rPr>
                        <a:t> </a:t>
                      </a:r>
                      <a:r>
                        <a:rPr lang="en-US" sz="1400" dirty="0" err="1">
                          <a:solidFill>
                            <a:srgbClr val="000000"/>
                          </a:solidFill>
                          <a:effectLst/>
                          <a:latin typeface="Arial"/>
                          <a:ea typeface="Arial"/>
                        </a:rPr>
                        <a:t>sự</a:t>
                      </a:r>
                      <a:r>
                        <a:rPr lang="en-US" sz="1400" dirty="0">
                          <a:solidFill>
                            <a:srgbClr val="000000"/>
                          </a:solidFill>
                          <a:effectLst/>
                          <a:latin typeface="Arial"/>
                          <a:ea typeface="Arial"/>
                        </a:rPr>
                        <a:t> </a:t>
                      </a:r>
                      <a:r>
                        <a:rPr lang="en-US" sz="1400" dirty="0" err="1">
                          <a:solidFill>
                            <a:srgbClr val="000000"/>
                          </a:solidFill>
                          <a:effectLst/>
                          <a:latin typeface="Arial"/>
                          <a:ea typeface="Arial"/>
                        </a:rPr>
                        <a:t>làm</a:t>
                      </a:r>
                      <a:r>
                        <a:rPr lang="en-US" sz="1400" dirty="0">
                          <a:solidFill>
                            <a:srgbClr val="000000"/>
                          </a:solidFill>
                          <a:effectLst/>
                          <a:latin typeface="Arial"/>
                          <a:ea typeface="Arial"/>
                        </a:rPr>
                        <a:t> </a:t>
                      </a:r>
                      <a:r>
                        <a:rPr lang="en-US" sz="1400" dirty="0" err="1">
                          <a:solidFill>
                            <a:srgbClr val="000000"/>
                          </a:solidFill>
                          <a:effectLst/>
                          <a:latin typeface="Arial"/>
                          <a:ea typeface="Arial"/>
                        </a:rPr>
                        <a:t>tổ</a:t>
                      </a:r>
                      <a:r>
                        <a:rPr lang="en-US" sz="1400" dirty="0">
                          <a:solidFill>
                            <a:srgbClr val="000000"/>
                          </a:solidFill>
                          <a:effectLst/>
                          <a:latin typeface="Arial"/>
                          <a:ea typeface="Arial"/>
                        </a:rPr>
                        <a:t> </a:t>
                      </a:r>
                      <a:r>
                        <a:rPr lang="en-US" sz="1400" dirty="0" err="1">
                          <a:solidFill>
                            <a:srgbClr val="000000"/>
                          </a:solidFill>
                          <a:effectLst/>
                          <a:latin typeface="Arial"/>
                          <a:ea typeface="Arial"/>
                        </a:rPr>
                        <a:t>của</a:t>
                      </a:r>
                      <a:r>
                        <a:rPr lang="en-US" sz="1400" dirty="0">
                          <a:solidFill>
                            <a:srgbClr val="000000"/>
                          </a:solidFill>
                          <a:effectLst/>
                          <a:latin typeface="Arial"/>
                          <a:ea typeface="Arial"/>
                        </a:rPr>
                        <a:t> </a:t>
                      </a:r>
                      <a:r>
                        <a:rPr lang="en-US" sz="1400" dirty="0" err="1">
                          <a:solidFill>
                            <a:srgbClr val="000000"/>
                          </a:solidFill>
                          <a:effectLst/>
                          <a:latin typeface="Arial"/>
                          <a:ea typeface="Arial"/>
                        </a:rPr>
                        <a:t>trứng</a:t>
                      </a:r>
                      <a:r>
                        <a:rPr lang="en-US" sz="1400" dirty="0">
                          <a:solidFill>
                            <a:srgbClr val="000000"/>
                          </a:solidFill>
                          <a:effectLst/>
                          <a:latin typeface="Arial"/>
                          <a:ea typeface="Arial"/>
                        </a:rPr>
                        <a:t> </a:t>
                      </a:r>
                      <a:r>
                        <a:rPr lang="en-US" sz="1400" dirty="0" err="1">
                          <a:solidFill>
                            <a:srgbClr val="000000"/>
                          </a:solidFill>
                          <a:effectLst/>
                          <a:latin typeface="Arial"/>
                          <a:ea typeface="Arial"/>
                        </a:rPr>
                        <a:t>đã</a:t>
                      </a:r>
                      <a:r>
                        <a:rPr lang="en-US" sz="1400" dirty="0">
                          <a:solidFill>
                            <a:srgbClr val="000000"/>
                          </a:solidFill>
                          <a:effectLst/>
                          <a:latin typeface="Arial"/>
                          <a:ea typeface="Arial"/>
                        </a:rPr>
                        <a:t> </a:t>
                      </a:r>
                      <a:r>
                        <a:rPr lang="en-US" sz="1400" dirty="0" err="1">
                          <a:solidFill>
                            <a:srgbClr val="000000"/>
                          </a:solidFill>
                          <a:effectLst/>
                          <a:latin typeface="Arial"/>
                          <a:ea typeface="Arial"/>
                        </a:rPr>
                        <a:t>thụ</a:t>
                      </a:r>
                      <a:r>
                        <a:rPr lang="en-US" sz="1400" dirty="0">
                          <a:solidFill>
                            <a:srgbClr val="000000"/>
                          </a:solidFill>
                          <a:effectLst/>
                          <a:latin typeface="Arial"/>
                          <a:ea typeface="Arial"/>
                        </a:rPr>
                        <a:t> </a:t>
                      </a:r>
                      <a:r>
                        <a:rPr lang="en-US" sz="1400" dirty="0" err="1">
                          <a:solidFill>
                            <a:srgbClr val="000000"/>
                          </a:solidFill>
                          <a:effectLst/>
                          <a:latin typeface="Arial"/>
                          <a:ea typeface="Arial"/>
                        </a:rPr>
                        <a:t>tinh</a:t>
                      </a:r>
                      <a:endParaRPr lang="en-US" sz="1400" dirty="0">
                        <a:effectLst/>
                        <a:latin typeface="Times New Roman"/>
                        <a:ea typeface="Times New Roman"/>
                      </a:endParaRPr>
                    </a:p>
                    <a:p>
                      <a:pPr marL="30480" marR="30480" algn="just">
                        <a:lnSpc>
                          <a:spcPct val="107000"/>
                        </a:lnSpc>
                        <a:spcBef>
                          <a:spcPts val="0"/>
                        </a:spcBef>
                        <a:spcAft>
                          <a:spcPts val="1200"/>
                        </a:spcAft>
                      </a:pPr>
                      <a:r>
                        <a:rPr lang="en-US" sz="1400" dirty="0">
                          <a:solidFill>
                            <a:srgbClr val="000000"/>
                          </a:solidFill>
                          <a:effectLst/>
                          <a:latin typeface="Arial"/>
                          <a:ea typeface="Arial"/>
                        </a:rPr>
                        <a:t>- </a:t>
                      </a:r>
                      <a:r>
                        <a:rPr lang="en-US" sz="1400" dirty="0" err="1">
                          <a:solidFill>
                            <a:srgbClr val="000000"/>
                          </a:solidFill>
                          <a:effectLst/>
                          <a:latin typeface="Arial"/>
                          <a:ea typeface="Arial"/>
                        </a:rPr>
                        <a:t>Có</a:t>
                      </a:r>
                      <a:r>
                        <a:rPr lang="en-US" sz="1400" dirty="0">
                          <a:solidFill>
                            <a:srgbClr val="000000"/>
                          </a:solidFill>
                          <a:effectLst/>
                          <a:latin typeface="Arial"/>
                          <a:ea typeface="Arial"/>
                        </a:rPr>
                        <a:t> </a:t>
                      </a:r>
                      <a:r>
                        <a:rPr lang="en-US" sz="1400" dirty="0" err="1">
                          <a:solidFill>
                            <a:srgbClr val="000000"/>
                          </a:solidFill>
                          <a:effectLst/>
                          <a:latin typeface="Arial"/>
                          <a:ea typeface="Arial"/>
                        </a:rPr>
                        <a:t>thể</a:t>
                      </a:r>
                      <a:r>
                        <a:rPr lang="en-US" sz="1400" dirty="0">
                          <a:solidFill>
                            <a:srgbClr val="000000"/>
                          </a:solidFill>
                          <a:effectLst/>
                          <a:latin typeface="Arial"/>
                          <a:ea typeface="Arial"/>
                        </a:rPr>
                        <a:t> </a:t>
                      </a:r>
                      <a:r>
                        <a:rPr lang="en-US" sz="1400" dirty="0" err="1">
                          <a:solidFill>
                            <a:srgbClr val="000000"/>
                          </a:solidFill>
                          <a:effectLst/>
                          <a:latin typeface="Arial"/>
                          <a:ea typeface="Arial"/>
                        </a:rPr>
                        <a:t>gây</a:t>
                      </a:r>
                      <a:r>
                        <a:rPr lang="en-US" sz="1400" dirty="0">
                          <a:solidFill>
                            <a:srgbClr val="000000"/>
                          </a:solidFill>
                          <a:effectLst/>
                          <a:latin typeface="Arial"/>
                          <a:ea typeface="Arial"/>
                        </a:rPr>
                        <a:t> </a:t>
                      </a:r>
                      <a:r>
                        <a:rPr lang="en-US" sz="1400" dirty="0" err="1">
                          <a:solidFill>
                            <a:srgbClr val="000000"/>
                          </a:solidFill>
                          <a:effectLst/>
                          <a:latin typeface="Arial"/>
                          <a:ea typeface="Arial"/>
                        </a:rPr>
                        <a:t>ra</a:t>
                      </a:r>
                      <a:r>
                        <a:rPr lang="en-US" sz="1400" dirty="0">
                          <a:solidFill>
                            <a:srgbClr val="000000"/>
                          </a:solidFill>
                          <a:effectLst/>
                          <a:latin typeface="Arial"/>
                          <a:ea typeface="Arial"/>
                        </a:rPr>
                        <a:t> </a:t>
                      </a:r>
                      <a:r>
                        <a:rPr lang="en-US" sz="1400" dirty="0" err="1">
                          <a:solidFill>
                            <a:srgbClr val="000000"/>
                          </a:solidFill>
                          <a:effectLst/>
                          <a:latin typeface="Arial"/>
                          <a:ea typeface="Arial"/>
                        </a:rPr>
                        <a:t>một</a:t>
                      </a:r>
                      <a:r>
                        <a:rPr lang="en-US" sz="1400" dirty="0">
                          <a:solidFill>
                            <a:srgbClr val="000000"/>
                          </a:solidFill>
                          <a:effectLst/>
                          <a:latin typeface="Arial"/>
                          <a:ea typeface="Arial"/>
                        </a:rPr>
                        <a:t> </a:t>
                      </a:r>
                      <a:r>
                        <a:rPr lang="en-US" sz="1400" dirty="0" err="1">
                          <a:solidFill>
                            <a:srgbClr val="000000"/>
                          </a:solidFill>
                          <a:effectLst/>
                          <a:latin typeface="Arial"/>
                          <a:ea typeface="Arial"/>
                        </a:rPr>
                        <a:t>số</a:t>
                      </a:r>
                      <a:r>
                        <a:rPr lang="en-US" sz="1400" dirty="0">
                          <a:solidFill>
                            <a:srgbClr val="000000"/>
                          </a:solidFill>
                          <a:effectLst/>
                          <a:latin typeface="Arial"/>
                          <a:ea typeface="Arial"/>
                        </a:rPr>
                        <a:t> </a:t>
                      </a:r>
                      <a:r>
                        <a:rPr lang="en-US" sz="1400" dirty="0" err="1">
                          <a:solidFill>
                            <a:srgbClr val="000000"/>
                          </a:solidFill>
                          <a:effectLst/>
                          <a:latin typeface="Arial"/>
                          <a:ea typeface="Arial"/>
                        </a:rPr>
                        <a:t>bệnh</a:t>
                      </a:r>
                      <a:r>
                        <a:rPr lang="en-US" sz="1400" dirty="0">
                          <a:solidFill>
                            <a:srgbClr val="000000"/>
                          </a:solidFill>
                          <a:effectLst/>
                          <a:latin typeface="Arial"/>
                          <a:ea typeface="Arial"/>
                        </a:rPr>
                        <a:t> </a:t>
                      </a:r>
                      <a:r>
                        <a:rPr lang="en-US" sz="1400" dirty="0" err="1">
                          <a:solidFill>
                            <a:srgbClr val="000000"/>
                          </a:solidFill>
                          <a:effectLst/>
                          <a:latin typeface="Arial"/>
                          <a:ea typeface="Arial"/>
                        </a:rPr>
                        <a:t>trong</a:t>
                      </a:r>
                      <a:r>
                        <a:rPr lang="en-US" sz="1400" dirty="0">
                          <a:solidFill>
                            <a:srgbClr val="000000"/>
                          </a:solidFill>
                          <a:effectLst/>
                          <a:latin typeface="Arial"/>
                          <a:ea typeface="Arial"/>
                        </a:rPr>
                        <a:t> </a:t>
                      </a:r>
                      <a:r>
                        <a:rPr lang="en-US" sz="1400" dirty="0" err="1">
                          <a:solidFill>
                            <a:srgbClr val="000000"/>
                          </a:solidFill>
                          <a:effectLst/>
                          <a:latin typeface="Arial"/>
                          <a:ea typeface="Arial"/>
                        </a:rPr>
                        <a:t>nhiều</a:t>
                      </a:r>
                      <a:r>
                        <a:rPr lang="en-US" sz="1400" dirty="0">
                          <a:solidFill>
                            <a:srgbClr val="000000"/>
                          </a:solidFill>
                          <a:effectLst/>
                          <a:latin typeface="Arial"/>
                          <a:ea typeface="Arial"/>
                        </a:rPr>
                        <a:t> </a:t>
                      </a:r>
                      <a:r>
                        <a:rPr lang="en-US" sz="1400" dirty="0" err="1">
                          <a:solidFill>
                            <a:srgbClr val="000000"/>
                          </a:solidFill>
                          <a:effectLst/>
                          <a:latin typeface="Arial"/>
                          <a:ea typeface="Arial"/>
                        </a:rPr>
                        <a:t>trường</a:t>
                      </a:r>
                      <a:r>
                        <a:rPr lang="en-US" sz="1400" dirty="0">
                          <a:solidFill>
                            <a:srgbClr val="000000"/>
                          </a:solidFill>
                          <a:effectLst/>
                          <a:latin typeface="Arial"/>
                          <a:ea typeface="Arial"/>
                        </a:rPr>
                        <a:t> </a:t>
                      </a:r>
                      <a:r>
                        <a:rPr lang="en-US" sz="1400" dirty="0" err="1">
                          <a:solidFill>
                            <a:srgbClr val="000000"/>
                          </a:solidFill>
                          <a:effectLst/>
                          <a:latin typeface="Arial"/>
                          <a:ea typeface="Arial"/>
                        </a:rPr>
                        <a:t>hợp</a:t>
                      </a:r>
                      <a:endParaRPr lang="en-US" sz="1400" dirty="0">
                        <a:effectLst/>
                        <a:latin typeface="Times New Roman"/>
                        <a:ea typeface="Times New Roman"/>
                      </a:endParaRPr>
                    </a:p>
                  </a:txBody>
                  <a:tcPr marL="76200" marR="76200" marT="76200" marB="7620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8359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txBox="1">
            <a:spLocks noGrp="1"/>
          </p:cNvSpPr>
          <p:nvPr>
            <p:ph type="title" idx="4294967295"/>
          </p:nvPr>
        </p:nvSpPr>
        <p:spPr>
          <a:xfrm>
            <a:off x="2944675" y="2041800"/>
            <a:ext cx="7232100" cy="1059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600"/>
              <a:t>Q&amp;A TIME !!!</a:t>
            </a:r>
            <a:endParaRPr sz="6600"/>
          </a:p>
        </p:txBody>
      </p:sp>
      <p:sp>
        <p:nvSpPr>
          <p:cNvPr id="319" name="Google Shape;319;p3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62</a:t>
            </a:fld>
            <a:endParaRPr/>
          </a:p>
        </p:txBody>
      </p:sp>
      <p:sp>
        <p:nvSpPr>
          <p:cNvPr id="320" name="Google Shape;320;p30"/>
          <p:cNvSpPr/>
          <p:nvPr/>
        </p:nvSpPr>
        <p:spPr>
          <a:xfrm>
            <a:off x="792186" y="1066049"/>
            <a:ext cx="729284" cy="820406"/>
          </a:xfrm>
          <a:custGeom>
            <a:avLst/>
            <a:gdLst/>
            <a:ahLst/>
            <a:cxnLst/>
            <a:rect l="l" t="t" r="r" b="b"/>
            <a:pathLst>
              <a:path w="345632" h="388818" extrusionOk="0">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30"/>
          <p:cNvSpPr/>
          <p:nvPr/>
        </p:nvSpPr>
        <p:spPr>
          <a:xfrm>
            <a:off x="7184536" y="67224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30"/>
          <p:cNvSpPr/>
          <p:nvPr/>
        </p:nvSpPr>
        <p:spPr>
          <a:xfrm>
            <a:off x="4113711" y="756758"/>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30"/>
          <p:cNvSpPr/>
          <p:nvPr/>
        </p:nvSpPr>
        <p:spPr>
          <a:xfrm>
            <a:off x="1082744" y="3103253"/>
            <a:ext cx="1308033" cy="1164157"/>
          </a:xfrm>
          <a:custGeom>
            <a:avLst/>
            <a:gdLst/>
            <a:ahLst/>
            <a:cxnLst/>
            <a:rect l="l" t="t" r="r" b="b"/>
            <a:pathLst>
              <a:path w="619921" h="551733" extrusionOk="0">
                <a:moveTo>
                  <a:pt x="187343" y="288424"/>
                </a:moveTo>
                <a:lnTo>
                  <a:pt x="139964" y="281474"/>
                </a:lnTo>
                <a:cubicBezTo>
                  <a:pt x="134614" y="280531"/>
                  <a:pt x="130405" y="285420"/>
                  <a:pt x="130142" y="290244"/>
                </a:cubicBezTo>
                <a:cubicBezTo>
                  <a:pt x="129594" y="293833"/>
                  <a:pt x="132049" y="297194"/>
                  <a:pt x="135645" y="297748"/>
                </a:cubicBezTo>
                <a:cubicBezTo>
                  <a:pt x="135820" y="297775"/>
                  <a:pt x="135996" y="297794"/>
                  <a:pt x="136171" y="297808"/>
                </a:cubicBezTo>
                <a:lnTo>
                  <a:pt x="183550" y="304758"/>
                </a:lnTo>
                <a:cubicBezTo>
                  <a:pt x="188878" y="305678"/>
                  <a:pt x="193087" y="300811"/>
                  <a:pt x="193350" y="295988"/>
                </a:cubicBezTo>
                <a:cubicBezTo>
                  <a:pt x="193898" y="292399"/>
                  <a:pt x="191443" y="289038"/>
                  <a:pt x="187847" y="288483"/>
                </a:cubicBezTo>
                <a:cubicBezTo>
                  <a:pt x="187694" y="288457"/>
                  <a:pt x="187518" y="288437"/>
                  <a:pt x="187343" y="288424"/>
                </a:cubicBezTo>
                <a:close/>
                <a:moveTo>
                  <a:pt x="63666" y="221401"/>
                </a:moveTo>
                <a:cubicBezTo>
                  <a:pt x="65135" y="226202"/>
                  <a:pt x="70682" y="228921"/>
                  <a:pt x="75045" y="225172"/>
                </a:cubicBezTo>
                <a:cubicBezTo>
                  <a:pt x="104490" y="202830"/>
                  <a:pt x="138846" y="189062"/>
                  <a:pt x="171777" y="173671"/>
                </a:cubicBezTo>
                <a:lnTo>
                  <a:pt x="274822" y="125546"/>
                </a:lnTo>
                <a:cubicBezTo>
                  <a:pt x="282123" y="122477"/>
                  <a:pt x="282057" y="109827"/>
                  <a:pt x="274055" y="109081"/>
                </a:cubicBezTo>
                <a:cubicBezTo>
                  <a:pt x="272849" y="109112"/>
                  <a:pt x="271665" y="109403"/>
                  <a:pt x="270590" y="109936"/>
                </a:cubicBezTo>
                <a:lnTo>
                  <a:pt x="162174" y="160582"/>
                </a:lnTo>
                <a:cubicBezTo>
                  <a:pt x="129681" y="175776"/>
                  <a:pt x="95655" y="189698"/>
                  <a:pt x="66780" y="211600"/>
                </a:cubicBezTo>
                <a:cubicBezTo>
                  <a:pt x="63623" y="213775"/>
                  <a:pt x="62329" y="217790"/>
                  <a:pt x="63601" y="221401"/>
                </a:cubicBezTo>
                <a:close/>
                <a:moveTo>
                  <a:pt x="50841" y="184940"/>
                </a:moveTo>
                <a:cubicBezTo>
                  <a:pt x="52441" y="184914"/>
                  <a:pt x="53998" y="184451"/>
                  <a:pt x="55357" y="183603"/>
                </a:cubicBezTo>
                <a:cubicBezTo>
                  <a:pt x="81338" y="168255"/>
                  <a:pt x="108217" y="154070"/>
                  <a:pt x="135228" y="141420"/>
                </a:cubicBezTo>
                <a:cubicBezTo>
                  <a:pt x="139328" y="139462"/>
                  <a:pt x="141477" y="134860"/>
                  <a:pt x="140315" y="130458"/>
                </a:cubicBezTo>
                <a:cubicBezTo>
                  <a:pt x="139986" y="127046"/>
                  <a:pt x="136938" y="124553"/>
                  <a:pt x="133540" y="124886"/>
                </a:cubicBezTo>
                <a:cubicBezTo>
                  <a:pt x="132641" y="124974"/>
                  <a:pt x="131786" y="125250"/>
                  <a:pt x="131019" y="125700"/>
                </a:cubicBezTo>
                <a:cubicBezTo>
                  <a:pt x="102144" y="139227"/>
                  <a:pt x="73752" y="154202"/>
                  <a:pt x="46631" y="170229"/>
                </a:cubicBezTo>
                <a:cubicBezTo>
                  <a:pt x="38694" y="175184"/>
                  <a:pt x="43869" y="184830"/>
                  <a:pt x="50775" y="184940"/>
                </a:cubicBezTo>
                <a:close/>
                <a:moveTo>
                  <a:pt x="398433" y="384629"/>
                </a:moveTo>
                <a:cubicBezTo>
                  <a:pt x="375982" y="369852"/>
                  <a:pt x="352654" y="356467"/>
                  <a:pt x="328559" y="344551"/>
                </a:cubicBezTo>
                <a:cubicBezTo>
                  <a:pt x="327506" y="344020"/>
                  <a:pt x="326344" y="343735"/>
                  <a:pt x="325161" y="343718"/>
                </a:cubicBezTo>
                <a:cubicBezTo>
                  <a:pt x="318123" y="343718"/>
                  <a:pt x="312554" y="355316"/>
                  <a:pt x="320995" y="359701"/>
                </a:cubicBezTo>
                <a:cubicBezTo>
                  <a:pt x="343665" y="370808"/>
                  <a:pt x="365634" y="383307"/>
                  <a:pt x="386769" y="397126"/>
                </a:cubicBezTo>
                <a:cubicBezTo>
                  <a:pt x="393960" y="402563"/>
                  <a:pt x="407202" y="390943"/>
                  <a:pt x="398367" y="384629"/>
                </a:cubicBezTo>
                <a:close/>
                <a:moveTo>
                  <a:pt x="422001" y="401050"/>
                </a:moveTo>
                <a:cubicBezTo>
                  <a:pt x="417441" y="400483"/>
                  <a:pt x="413210" y="403442"/>
                  <a:pt x="412157" y="407913"/>
                </a:cubicBezTo>
                <a:cubicBezTo>
                  <a:pt x="411631" y="412298"/>
                  <a:pt x="413254" y="416310"/>
                  <a:pt x="418252" y="417340"/>
                </a:cubicBezTo>
                <a:cubicBezTo>
                  <a:pt x="419612" y="417292"/>
                  <a:pt x="420927" y="417658"/>
                  <a:pt x="422067" y="418393"/>
                </a:cubicBezTo>
                <a:cubicBezTo>
                  <a:pt x="422703" y="418658"/>
                  <a:pt x="423339" y="418974"/>
                  <a:pt x="423931" y="419335"/>
                </a:cubicBezTo>
                <a:cubicBezTo>
                  <a:pt x="427263" y="422778"/>
                  <a:pt x="433644" y="423084"/>
                  <a:pt x="436647" y="419138"/>
                </a:cubicBezTo>
                <a:cubicBezTo>
                  <a:pt x="439322" y="415806"/>
                  <a:pt x="439979" y="410368"/>
                  <a:pt x="436384" y="407518"/>
                </a:cubicBezTo>
                <a:cubicBezTo>
                  <a:pt x="432240" y="404098"/>
                  <a:pt x="427241" y="401862"/>
                  <a:pt x="421936" y="401050"/>
                </a:cubicBezTo>
                <a:close/>
                <a:moveTo>
                  <a:pt x="618643" y="3668"/>
                </a:moveTo>
                <a:cubicBezTo>
                  <a:pt x="616757" y="241"/>
                  <a:pt x="612460" y="-1007"/>
                  <a:pt x="609018" y="879"/>
                </a:cubicBezTo>
                <a:cubicBezTo>
                  <a:pt x="608623" y="1094"/>
                  <a:pt x="608272" y="1344"/>
                  <a:pt x="607922" y="1629"/>
                </a:cubicBezTo>
                <a:cubicBezTo>
                  <a:pt x="605028" y="3668"/>
                  <a:pt x="601783" y="5838"/>
                  <a:pt x="598823" y="7833"/>
                </a:cubicBezTo>
                <a:cubicBezTo>
                  <a:pt x="598275" y="8173"/>
                  <a:pt x="597617" y="8298"/>
                  <a:pt x="596981" y="8184"/>
                </a:cubicBezTo>
                <a:cubicBezTo>
                  <a:pt x="595293" y="8241"/>
                  <a:pt x="593671" y="8849"/>
                  <a:pt x="592377" y="9916"/>
                </a:cubicBezTo>
                <a:cubicBezTo>
                  <a:pt x="586480" y="14411"/>
                  <a:pt x="579464" y="19848"/>
                  <a:pt x="573544" y="24365"/>
                </a:cubicBezTo>
                <a:cubicBezTo>
                  <a:pt x="418340" y="121096"/>
                  <a:pt x="236344" y="164572"/>
                  <a:pt x="80614" y="257466"/>
                </a:cubicBezTo>
                <a:cubicBezTo>
                  <a:pt x="57177" y="271235"/>
                  <a:pt x="32928" y="285464"/>
                  <a:pt x="5588" y="292392"/>
                </a:cubicBezTo>
                <a:cubicBezTo>
                  <a:pt x="2694" y="292914"/>
                  <a:pt x="480" y="295234"/>
                  <a:pt x="85" y="298136"/>
                </a:cubicBezTo>
                <a:cubicBezTo>
                  <a:pt x="-682" y="303530"/>
                  <a:pt x="3856" y="308024"/>
                  <a:pt x="8636" y="309581"/>
                </a:cubicBezTo>
                <a:cubicBezTo>
                  <a:pt x="71362" y="324577"/>
                  <a:pt x="135798" y="336987"/>
                  <a:pt x="199906" y="346392"/>
                </a:cubicBezTo>
                <a:cubicBezTo>
                  <a:pt x="200980" y="346557"/>
                  <a:pt x="201791" y="347491"/>
                  <a:pt x="201769" y="348585"/>
                </a:cubicBezTo>
                <a:lnTo>
                  <a:pt x="201068" y="538561"/>
                </a:lnTo>
                <a:cubicBezTo>
                  <a:pt x="200695" y="541622"/>
                  <a:pt x="202712" y="544463"/>
                  <a:pt x="205716" y="545139"/>
                </a:cubicBezTo>
                <a:cubicBezTo>
                  <a:pt x="206330" y="545288"/>
                  <a:pt x="206856" y="545695"/>
                  <a:pt x="207141" y="546257"/>
                </a:cubicBezTo>
                <a:cubicBezTo>
                  <a:pt x="208544" y="548697"/>
                  <a:pt x="210956" y="550396"/>
                  <a:pt x="213718" y="550905"/>
                </a:cubicBezTo>
                <a:cubicBezTo>
                  <a:pt x="216897" y="552582"/>
                  <a:pt x="220844" y="551646"/>
                  <a:pt x="222926" y="548712"/>
                </a:cubicBezTo>
                <a:cubicBezTo>
                  <a:pt x="260045" y="503835"/>
                  <a:pt x="299465" y="460922"/>
                  <a:pt x="341034" y="420147"/>
                </a:cubicBezTo>
                <a:cubicBezTo>
                  <a:pt x="341757" y="419445"/>
                  <a:pt x="342854" y="419318"/>
                  <a:pt x="343709" y="419840"/>
                </a:cubicBezTo>
                <a:cubicBezTo>
                  <a:pt x="374534" y="438519"/>
                  <a:pt x="397271" y="452726"/>
                  <a:pt x="427570" y="479167"/>
                </a:cubicBezTo>
                <a:cubicBezTo>
                  <a:pt x="443838" y="493024"/>
                  <a:pt x="464842" y="497036"/>
                  <a:pt x="481286" y="510629"/>
                </a:cubicBezTo>
                <a:cubicBezTo>
                  <a:pt x="485078" y="516110"/>
                  <a:pt x="495163" y="516834"/>
                  <a:pt x="496633" y="508108"/>
                </a:cubicBezTo>
                <a:cubicBezTo>
                  <a:pt x="520991" y="341084"/>
                  <a:pt x="561836" y="176881"/>
                  <a:pt x="618533" y="17897"/>
                </a:cubicBezTo>
                <a:cubicBezTo>
                  <a:pt x="619103" y="16384"/>
                  <a:pt x="619235" y="14748"/>
                  <a:pt x="618950" y="13161"/>
                </a:cubicBezTo>
                <a:cubicBezTo>
                  <a:pt x="618862" y="12707"/>
                  <a:pt x="618928" y="12240"/>
                  <a:pt x="619125" y="11824"/>
                </a:cubicBezTo>
                <a:cubicBezTo>
                  <a:pt x="620353" y="9191"/>
                  <a:pt x="620155" y="6112"/>
                  <a:pt x="618577" y="3668"/>
                </a:cubicBezTo>
                <a:close/>
                <a:moveTo>
                  <a:pt x="202822" y="326266"/>
                </a:moveTo>
                <a:cubicBezTo>
                  <a:pt x="201528" y="327165"/>
                  <a:pt x="200870" y="329752"/>
                  <a:pt x="198853" y="329401"/>
                </a:cubicBezTo>
                <a:cubicBezTo>
                  <a:pt x="146804" y="321640"/>
                  <a:pt x="94405" y="311861"/>
                  <a:pt x="43189" y="300395"/>
                </a:cubicBezTo>
                <a:cubicBezTo>
                  <a:pt x="42005" y="300134"/>
                  <a:pt x="41260" y="298963"/>
                  <a:pt x="41523" y="297779"/>
                </a:cubicBezTo>
                <a:cubicBezTo>
                  <a:pt x="41676" y="297102"/>
                  <a:pt x="42137" y="296534"/>
                  <a:pt x="42773" y="296251"/>
                </a:cubicBezTo>
                <a:cubicBezTo>
                  <a:pt x="60356" y="287922"/>
                  <a:pt x="77457" y="278619"/>
                  <a:pt x="94010" y="268385"/>
                </a:cubicBezTo>
                <a:cubicBezTo>
                  <a:pt x="206615" y="200792"/>
                  <a:pt x="351777" y="154377"/>
                  <a:pt x="474577" y="96453"/>
                </a:cubicBezTo>
                <a:cubicBezTo>
                  <a:pt x="475782" y="96459"/>
                  <a:pt x="476769" y="97446"/>
                  <a:pt x="476747" y="98658"/>
                </a:cubicBezTo>
                <a:cubicBezTo>
                  <a:pt x="476747" y="99318"/>
                  <a:pt x="476440" y="99941"/>
                  <a:pt x="475936" y="100355"/>
                </a:cubicBezTo>
                <a:cubicBezTo>
                  <a:pt x="382954" y="173824"/>
                  <a:pt x="291090" y="249837"/>
                  <a:pt x="202822" y="326266"/>
                </a:cubicBezTo>
                <a:close/>
                <a:moveTo>
                  <a:pt x="221677" y="502627"/>
                </a:moveTo>
                <a:cubicBezTo>
                  <a:pt x="221238" y="503754"/>
                  <a:pt x="219967" y="504304"/>
                  <a:pt x="218827" y="503859"/>
                </a:cubicBezTo>
                <a:cubicBezTo>
                  <a:pt x="217993" y="503528"/>
                  <a:pt x="217445" y="502717"/>
                  <a:pt x="217445" y="501816"/>
                </a:cubicBezTo>
                <a:lnTo>
                  <a:pt x="218059" y="338280"/>
                </a:lnTo>
                <a:cubicBezTo>
                  <a:pt x="218059" y="336767"/>
                  <a:pt x="216919" y="334794"/>
                  <a:pt x="218388" y="333589"/>
                </a:cubicBezTo>
                <a:cubicBezTo>
                  <a:pt x="322573" y="243698"/>
                  <a:pt x="430903" y="154903"/>
                  <a:pt x="540372" y="69902"/>
                </a:cubicBezTo>
                <a:cubicBezTo>
                  <a:pt x="541293" y="69189"/>
                  <a:pt x="542608" y="69323"/>
                  <a:pt x="543376" y="70209"/>
                </a:cubicBezTo>
                <a:cubicBezTo>
                  <a:pt x="544143" y="71097"/>
                  <a:pt x="544077" y="72430"/>
                  <a:pt x="543222" y="73234"/>
                </a:cubicBezTo>
                <a:cubicBezTo>
                  <a:pt x="521298" y="93734"/>
                  <a:pt x="407991" y="200704"/>
                  <a:pt x="388347" y="218331"/>
                </a:cubicBezTo>
                <a:cubicBezTo>
                  <a:pt x="343753" y="259220"/>
                  <a:pt x="297624" y="301491"/>
                  <a:pt x="265877" y="353496"/>
                </a:cubicBezTo>
                <a:cubicBezTo>
                  <a:pt x="263487" y="357223"/>
                  <a:pt x="264912" y="360556"/>
                  <a:pt x="267148" y="363537"/>
                </a:cubicBezTo>
                <a:cubicBezTo>
                  <a:pt x="267653" y="364097"/>
                  <a:pt x="267828" y="364875"/>
                  <a:pt x="267631" y="365598"/>
                </a:cubicBezTo>
                <a:cubicBezTo>
                  <a:pt x="254564" y="411596"/>
                  <a:pt x="239107" y="457681"/>
                  <a:pt x="221677" y="502627"/>
                </a:cubicBezTo>
                <a:close/>
                <a:moveTo>
                  <a:pt x="326608" y="412298"/>
                </a:moveTo>
                <a:cubicBezTo>
                  <a:pt x="297492" y="439923"/>
                  <a:pt x="270678" y="471494"/>
                  <a:pt x="242944" y="499755"/>
                </a:cubicBezTo>
                <a:cubicBezTo>
                  <a:pt x="241738" y="499746"/>
                  <a:pt x="240751" y="498759"/>
                  <a:pt x="240773" y="497547"/>
                </a:cubicBezTo>
                <a:cubicBezTo>
                  <a:pt x="240773" y="497290"/>
                  <a:pt x="240817" y="497036"/>
                  <a:pt x="240905" y="496795"/>
                </a:cubicBezTo>
                <a:cubicBezTo>
                  <a:pt x="255506" y="458230"/>
                  <a:pt x="268727" y="418787"/>
                  <a:pt x="280193" y="379586"/>
                </a:cubicBezTo>
                <a:cubicBezTo>
                  <a:pt x="280522" y="378424"/>
                  <a:pt x="281750" y="377753"/>
                  <a:pt x="282912" y="378091"/>
                </a:cubicBezTo>
                <a:cubicBezTo>
                  <a:pt x="283197" y="378176"/>
                  <a:pt x="283460" y="378319"/>
                  <a:pt x="283701" y="378512"/>
                </a:cubicBezTo>
                <a:cubicBezTo>
                  <a:pt x="297229" y="389525"/>
                  <a:pt x="311436" y="399667"/>
                  <a:pt x="326235" y="408877"/>
                </a:cubicBezTo>
                <a:cubicBezTo>
                  <a:pt x="327266" y="409513"/>
                  <a:pt x="327594" y="410864"/>
                  <a:pt x="326958" y="411894"/>
                </a:cubicBezTo>
                <a:cubicBezTo>
                  <a:pt x="326849" y="412050"/>
                  <a:pt x="326739" y="412192"/>
                  <a:pt x="326608" y="412320"/>
                </a:cubicBezTo>
                <a:close/>
                <a:moveTo>
                  <a:pt x="587795" y="58545"/>
                </a:moveTo>
                <a:cubicBezTo>
                  <a:pt x="539561" y="198994"/>
                  <a:pt x="506959" y="345384"/>
                  <a:pt x="482228" y="489713"/>
                </a:cubicBezTo>
                <a:cubicBezTo>
                  <a:pt x="481592" y="490040"/>
                  <a:pt x="480847" y="490040"/>
                  <a:pt x="480211" y="489713"/>
                </a:cubicBezTo>
                <a:cubicBezTo>
                  <a:pt x="475979" y="487521"/>
                  <a:pt x="471441" y="485328"/>
                  <a:pt x="467057" y="483289"/>
                </a:cubicBezTo>
                <a:cubicBezTo>
                  <a:pt x="457300" y="478795"/>
                  <a:pt x="447105" y="473840"/>
                  <a:pt x="438664" y="466407"/>
                </a:cubicBezTo>
                <a:cubicBezTo>
                  <a:pt x="422023" y="452595"/>
                  <a:pt x="406282" y="439572"/>
                  <a:pt x="388237" y="427930"/>
                </a:cubicBezTo>
                <a:cubicBezTo>
                  <a:pt x="353005" y="405063"/>
                  <a:pt x="315887" y="385637"/>
                  <a:pt x="284403" y="356807"/>
                </a:cubicBezTo>
                <a:cubicBezTo>
                  <a:pt x="283614" y="356090"/>
                  <a:pt x="283460" y="354919"/>
                  <a:pt x="284030" y="354022"/>
                </a:cubicBezTo>
                <a:cubicBezTo>
                  <a:pt x="322925" y="293423"/>
                  <a:pt x="381047" y="247030"/>
                  <a:pt x="433249" y="198007"/>
                </a:cubicBezTo>
                <a:lnTo>
                  <a:pt x="584177" y="56243"/>
                </a:lnTo>
                <a:cubicBezTo>
                  <a:pt x="585032" y="55379"/>
                  <a:pt x="586414" y="55368"/>
                  <a:pt x="587269" y="56219"/>
                </a:cubicBezTo>
                <a:cubicBezTo>
                  <a:pt x="587882" y="56824"/>
                  <a:pt x="588102" y="57736"/>
                  <a:pt x="587795" y="585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30"/>
          <p:cNvSpPr/>
          <p:nvPr/>
        </p:nvSpPr>
        <p:spPr>
          <a:xfrm>
            <a:off x="6553367" y="3056768"/>
            <a:ext cx="1099557" cy="1394425"/>
          </a:xfrm>
          <a:custGeom>
            <a:avLst/>
            <a:gdLst/>
            <a:ahLst/>
            <a:cxnLst/>
            <a:rect l="l" t="t" r="r" b="b"/>
            <a:pathLst>
              <a:path w="521117" h="660865" extrusionOk="0">
                <a:moveTo>
                  <a:pt x="286048" y="97336"/>
                </a:moveTo>
                <a:cubicBezTo>
                  <a:pt x="277717" y="92820"/>
                  <a:pt x="269429" y="107049"/>
                  <a:pt x="279471" y="112421"/>
                </a:cubicBezTo>
                <a:cubicBezTo>
                  <a:pt x="287934" y="116871"/>
                  <a:pt x="296199" y="102620"/>
                  <a:pt x="286048" y="97336"/>
                </a:cubicBezTo>
                <a:close/>
                <a:moveTo>
                  <a:pt x="245992" y="93960"/>
                </a:moveTo>
                <a:lnTo>
                  <a:pt x="245992" y="93960"/>
                </a:lnTo>
                <a:cubicBezTo>
                  <a:pt x="222752" y="94377"/>
                  <a:pt x="182411" y="100801"/>
                  <a:pt x="173247" y="138927"/>
                </a:cubicBezTo>
                <a:cubicBezTo>
                  <a:pt x="171953" y="143948"/>
                  <a:pt x="175439" y="146974"/>
                  <a:pt x="180460" y="146996"/>
                </a:cubicBezTo>
                <a:cubicBezTo>
                  <a:pt x="184845" y="147206"/>
                  <a:pt x="188813" y="144347"/>
                  <a:pt x="189975" y="140111"/>
                </a:cubicBezTo>
                <a:cubicBezTo>
                  <a:pt x="196114" y="114503"/>
                  <a:pt x="225690" y="110140"/>
                  <a:pt x="242747" y="109833"/>
                </a:cubicBezTo>
                <a:cubicBezTo>
                  <a:pt x="251846" y="110075"/>
                  <a:pt x="257568" y="94135"/>
                  <a:pt x="245992" y="93894"/>
                </a:cubicBezTo>
                <a:close/>
                <a:moveTo>
                  <a:pt x="123697" y="418641"/>
                </a:moveTo>
                <a:cubicBezTo>
                  <a:pt x="120321" y="418557"/>
                  <a:pt x="117207" y="420474"/>
                  <a:pt x="115761" y="423530"/>
                </a:cubicBezTo>
                <a:cubicBezTo>
                  <a:pt x="94340" y="468256"/>
                  <a:pt x="71912" y="513421"/>
                  <a:pt x="49285" y="557401"/>
                </a:cubicBezTo>
                <a:cubicBezTo>
                  <a:pt x="44396" y="566675"/>
                  <a:pt x="59918" y="571915"/>
                  <a:pt x="64873" y="562663"/>
                </a:cubicBezTo>
                <a:cubicBezTo>
                  <a:pt x="87543" y="518595"/>
                  <a:pt x="109906" y="473584"/>
                  <a:pt x="131305" y="428923"/>
                </a:cubicBezTo>
                <a:cubicBezTo>
                  <a:pt x="134199" y="423179"/>
                  <a:pt x="129485" y="418553"/>
                  <a:pt x="123697" y="418575"/>
                </a:cubicBezTo>
                <a:close/>
                <a:moveTo>
                  <a:pt x="516804" y="178128"/>
                </a:moveTo>
                <a:cubicBezTo>
                  <a:pt x="513252" y="167561"/>
                  <a:pt x="498234" y="174993"/>
                  <a:pt x="501194" y="184114"/>
                </a:cubicBezTo>
                <a:cubicBezTo>
                  <a:pt x="508583" y="207630"/>
                  <a:pt x="504965" y="233231"/>
                  <a:pt x="491328" y="253768"/>
                </a:cubicBezTo>
                <a:cubicBezTo>
                  <a:pt x="487250" y="258964"/>
                  <a:pt x="491328" y="267800"/>
                  <a:pt x="497555" y="267909"/>
                </a:cubicBezTo>
                <a:cubicBezTo>
                  <a:pt x="499813" y="267791"/>
                  <a:pt x="501852" y="266524"/>
                  <a:pt x="502948" y="264555"/>
                </a:cubicBezTo>
                <a:cubicBezTo>
                  <a:pt x="520751" y="238158"/>
                  <a:pt x="525684" y="207463"/>
                  <a:pt x="516804" y="178063"/>
                </a:cubicBezTo>
                <a:close/>
                <a:moveTo>
                  <a:pt x="312226" y="61819"/>
                </a:moveTo>
                <a:cubicBezTo>
                  <a:pt x="311349" y="61534"/>
                  <a:pt x="310275" y="61819"/>
                  <a:pt x="309354" y="61446"/>
                </a:cubicBezTo>
                <a:cubicBezTo>
                  <a:pt x="290017" y="53082"/>
                  <a:pt x="269211" y="48734"/>
                  <a:pt x="248141" y="48664"/>
                </a:cubicBezTo>
                <a:cubicBezTo>
                  <a:pt x="186993" y="47151"/>
                  <a:pt x="132182" y="92096"/>
                  <a:pt x="124311" y="150657"/>
                </a:cubicBezTo>
                <a:cubicBezTo>
                  <a:pt x="120496" y="179159"/>
                  <a:pt x="130713" y="207178"/>
                  <a:pt x="141500" y="233334"/>
                </a:cubicBezTo>
                <a:cubicBezTo>
                  <a:pt x="202560" y="370122"/>
                  <a:pt x="356163" y="325593"/>
                  <a:pt x="387493" y="200667"/>
                </a:cubicBezTo>
                <a:cubicBezTo>
                  <a:pt x="403279" y="142632"/>
                  <a:pt x="373308" y="73636"/>
                  <a:pt x="312226" y="61753"/>
                </a:cubicBezTo>
                <a:close/>
                <a:moveTo>
                  <a:pt x="373352" y="187534"/>
                </a:moveTo>
                <a:cubicBezTo>
                  <a:pt x="350770" y="309698"/>
                  <a:pt x="215495" y="343944"/>
                  <a:pt x="161517" y="236733"/>
                </a:cubicBezTo>
                <a:cubicBezTo>
                  <a:pt x="143144" y="197269"/>
                  <a:pt x="126745" y="146250"/>
                  <a:pt x="163403" y="102050"/>
                </a:cubicBezTo>
                <a:cubicBezTo>
                  <a:pt x="183354" y="77933"/>
                  <a:pt x="213105" y="64778"/>
                  <a:pt x="247154" y="64778"/>
                </a:cubicBezTo>
                <a:cubicBezTo>
                  <a:pt x="267281" y="64873"/>
                  <a:pt x="287145" y="69253"/>
                  <a:pt x="305430" y="77626"/>
                </a:cubicBezTo>
                <a:cubicBezTo>
                  <a:pt x="347810" y="82494"/>
                  <a:pt x="383152" y="128250"/>
                  <a:pt x="373352" y="187468"/>
                </a:cubicBezTo>
                <a:close/>
                <a:moveTo>
                  <a:pt x="451513" y="77955"/>
                </a:moveTo>
                <a:cubicBezTo>
                  <a:pt x="445812" y="78284"/>
                  <a:pt x="439827" y="84664"/>
                  <a:pt x="443007" y="91636"/>
                </a:cubicBezTo>
                <a:cubicBezTo>
                  <a:pt x="477691" y="160808"/>
                  <a:pt x="474446" y="229498"/>
                  <a:pt x="434237" y="275386"/>
                </a:cubicBezTo>
                <a:cubicBezTo>
                  <a:pt x="428909" y="281810"/>
                  <a:pt x="434105" y="288409"/>
                  <a:pt x="440200" y="288716"/>
                </a:cubicBezTo>
                <a:cubicBezTo>
                  <a:pt x="442524" y="288648"/>
                  <a:pt x="444716" y="287558"/>
                  <a:pt x="446164" y="285734"/>
                </a:cubicBezTo>
                <a:cubicBezTo>
                  <a:pt x="491065" y="234409"/>
                  <a:pt x="494946" y="158067"/>
                  <a:pt x="456578" y="81551"/>
                </a:cubicBezTo>
                <a:cubicBezTo>
                  <a:pt x="455766" y="79439"/>
                  <a:pt x="453771" y="78019"/>
                  <a:pt x="451513" y="77955"/>
                </a:cubicBezTo>
                <a:close/>
                <a:moveTo>
                  <a:pt x="341890" y="26630"/>
                </a:moveTo>
                <a:cubicBezTo>
                  <a:pt x="340794" y="26496"/>
                  <a:pt x="339961" y="25553"/>
                  <a:pt x="339961" y="24437"/>
                </a:cubicBezTo>
                <a:cubicBezTo>
                  <a:pt x="339983" y="21456"/>
                  <a:pt x="338273" y="18733"/>
                  <a:pt x="335576" y="17465"/>
                </a:cubicBezTo>
                <a:cubicBezTo>
                  <a:pt x="312665" y="5878"/>
                  <a:pt x="287320" y="-90"/>
                  <a:pt x="261646" y="57"/>
                </a:cubicBezTo>
                <a:cubicBezTo>
                  <a:pt x="174737" y="-2398"/>
                  <a:pt x="88684" y="74601"/>
                  <a:pt x="72108" y="157497"/>
                </a:cubicBezTo>
                <a:cubicBezTo>
                  <a:pt x="59305" y="227853"/>
                  <a:pt x="106662" y="290733"/>
                  <a:pt x="155093" y="328509"/>
                </a:cubicBezTo>
                <a:cubicBezTo>
                  <a:pt x="155948" y="329140"/>
                  <a:pt x="156211" y="330280"/>
                  <a:pt x="155751" y="331228"/>
                </a:cubicBezTo>
                <a:lnTo>
                  <a:pt x="137334" y="368806"/>
                </a:lnTo>
                <a:cubicBezTo>
                  <a:pt x="136063" y="371240"/>
                  <a:pt x="133453" y="369289"/>
                  <a:pt x="131678" y="368587"/>
                </a:cubicBezTo>
                <a:cubicBezTo>
                  <a:pt x="128279" y="366965"/>
                  <a:pt x="124969" y="365101"/>
                  <a:pt x="121220" y="366614"/>
                </a:cubicBezTo>
                <a:cubicBezTo>
                  <a:pt x="117295" y="366044"/>
                  <a:pt x="113327" y="365474"/>
                  <a:pt x="109753" y="370999"/>
                </a:cubicBezTo>
                <a:cubicBezTo>
                  <a:pt x="72744" y="437562"/>
                  <a:pt x="31504" y="513508"/>
                  <a:pt x="2323" y="592437"/>
                </a:cubicBezTo>
                <a:cubicBezTo>
                  <a:pt x="87" y="594542"/>
                  <a:pt x="-615" y="597821"/>
                  <a:pt x="569" y="600658"/>
                </a:cubicBezTo>
                <a:cubicBezTo>
                  <a:pt x="13219" y="632723"/>
                  <a:pt x="42664" y="655071"/>
                  <a:pt x="76954" y="658605"/>
                </a:cubicBezTo>
                <a:cubicBezTo>
                  <a:pt x="79059" y="658877"/>
                  <a:pt x="81207" y="658309"/>
                  <a:pt x="82896" y="657026"/>
                </a:cubicBezTo>
                <a:cubicBezTo>
                  <a:pt x="83356" y="656665"/>
                  <a:pt x="83948" y="656507"/>
                  <a:pt x="84540" y="656588"/>
                </a:cubicBezTo>
                <a:cubicBezTo>
                  <a:pt x="85132" y="656669"/>
                  <a:pt x="85658" y="656985"/>
                  <a:pt x="86009" y="657465"/>
                </a:cubicBezTo>
                <a:cubicBezTo>
                  <a:pt x="87807" y="659666"/>
                  <a:pt x="90525" y="660918"/>
                  <a:pt x="93375" y="660863"/>
                </a:cubicBezTo>
                <a:cubicBezTo>
                  <a:pt x="96708" y="660947"/>
                  <a:pt x="99778" y="659022"/>
                  <a:pt x="101159" y="655974"/>
                </a:cubicBezTo>
                <a:lnTo>
                  <a:pt x="212535" y="414322"/>
                </a:lnTo>
                <a:cubicBezTo>
                  <a:pt x="214026" y="411362"/>
                  <a:pt x="213018" y="409937"/>
                  <a:pt x="212755" y="407393"/>
                </a:cubicBezTo>
                <a:cubicBezTo>
                  <a:pt x="213456" y="404068"/>
                  <a:pt x="211439" y="400777"/>
                  <a:pt x="208150" y="399895"/>
                </a:cubicBezTo>
                <a:cubicBezTo>
                  <a:pt x="206331" y="399259"/>
                  <a:pt x="204511" y="398580"/>
                  <a:pt x="202691" y="397900"/>
                </a:cubicBezTo>
                <a:cubicBezTo>
                  <a:pt x="200871" y="397221"/>
                  <a:pt x="196881" y="396563"/>
                  <a:pt x="198306" y="393515"/>
                </a:cubicBezTo>
                <a:lnTo>
                  <a:pt x="215539" y="361527"/>
                </a:lnTo>
                <a:cubicBezTo>
                  <a:pt x="216022" y="360624"/>
                  <a:pt x="217074" y="360177"/>
                  <a:pt x="218060" y="360453"/>
                </a:cubicBezTo>
                <a:cubicBezTo>
                  <a:pt x="232114" y="364522"/>
                  <a:pt x="246672" y="366612"/>
                  <a:pt x="261296" y="366658"/>
                </a:cubicBezTo>
                <a:cubicBezTo>
                  <a:pt x="437657" y="364575"/>
                  <a:pt x="512244" y="101392"/>
                  <a:pt x="341890" y="26630"/>
                </a:cubicBezTo>
                <a:close/>
                <a:moveTo>
                  <a:pt x="194382" y="414694"/>
                </a:moveTo>
                <a:lnTo>
                  <a:pt x="88420" y="644486"/>
                </a:lnTo>
                <a:cubicBezTo>
                  <a:pt x="87916" y="645586"/>
                  <a:pt x="86623" y="646066"/>
                  <a:pt x="85505" y="645560"/>
                </a:cubicBezTo>
                <a:cubicBezTo>
                  <a:pt x="85219" y="645428"/>
                  <a:pt x="84957" y="645233"/>
                  <a:pt x="84759" y="644990"/>
                </a:cubicBezTo>
                <a:cubicBezTo>
                  <a:pt x="83465" y="643543"/>
                  <a:pt x="81646" y="642668"/>
                  <a:pt x="79694" y="642556"/>
                </a:cubicBezTo>
                <a:cubicBezTo>
                  <a:pt x="53144" y="639574"/>
                  <a:pt x="27536" y="622671"/>
                  <a:pt x="18306" y="597150"/>
                </a:cubicBezTo>
                <a:cubicBezTo>
                  <a:pt x="46523" y="522677"/>
                  <a:pt x="81558" y="450964"/>
                  <a:pt x="122951" y="382926"/>
                </a:cubicBezTo>
                <a:cubicBezTo>
                  <a:pt x="145731" y="392836"/>
                  <a:pt x="169125" y="403118"/>
                  <a:pt x="193110" y="411713"/>
                </a:cubicBezTo>
                <a:cubicBezTo>
                  <a:pt x="194250" y="412123"/>
                  <a:pt x="194842" y="413379"/>
                  <a:pt x="194426" y="414517"/>
                </a:cubicBezTo>
                <a:cubicBezTo>
                  <a:pt x="194404" y="414593"/>
                  <a:pt x="194382" y="414666"/>
                  <a:pt x="194338" y="414738"/>
                </a:cubicBezTo>
                <a:close/>
                <a:moveTo>
                  <a:pt x="199600" y="356638"/>
                </a:moveTo>
                <a:lnTo>
                  <a:pt x="182609" y="388144"/>
                </a:lnTo>
                <a:cubicBezTo>
                  <a:pt x="182082" y="389117"/>
                  <a:pt x="180920" y="389549"/>
                  <a:pt x="179890" y="389152"/>
                </a:cubicBezTo>
                <a:cubicBezTo>
                  <a:pt x="170923" y="385622"/>
                  <a:pt x="162043" y="381983"/>
                  <a:pt x="153471" y="378190"/>
                </a:cubicBezTo>
                <a:cubicBezTo>
                  <a:pt x="152353" y="377710"/>
                  <a:pt x="151848" y="376418"/>
                  <a:pt x="152331" y="375307"/>
                </a:cubicBezTo>
                <a:cubicBezTo>
                  <a:pt x="152353" y="375274"/>
                  <a:pt x="152353" y="375241"/>
                  <a:pt x="152375" y="375208"/>
                </a:cubicBezTo>
                <a:lnTo>
                  <a:pt x="169147" y="340984"/>
                </a:lnTo>
                <a:cubicBezTo>
                  <a:pt x="169673" y="339894"/>
                  <a:pt x="170988" y="339436"/>
                  <a:pt x="172085" y="339962"/>
                </a:cubicBezTo>
                <a:cubicBezTo>
                  <a:pt x="172129" y="339993"/>
                  <a:pt x="172194" y="340026"/>
                  <a:pt x="172260" y="340063"/>
                </a:cubicBezTo>
                <a:cubicBezTo>
                  <a:pt x="180679" y="345183"/>
                  <a:pt x="189471" y="349662"/>
                  <a:pt x="198569" y="353459"/>
                </a:cubicBezTo>
                <a:cubicBezTo>
                  <a:pt x="199687" y="353928"/>
                  <a:pt x="200213" y="355213"/>
                  <a:pt x="199753" y="356329"/>
                </a:cubicBezTo>
                <a:cubicBezTo>
                  <a:pt x="199687" y="356452"/>
                  <a:pt x="199622" y="356570"/>
                  <a:pt x="199556" y="356682"/>
                </a:cubicBezTo>
                <a:close/>
                <a:moveTo>
                  <a:pt x="420227" y="199439"/>
                </a:moveTo>
                <a:cubicBezTo>
                  <a:pt x="409550" y="280560"/>
                  <a:pt x="343206" y="348416"/>
                  <a:pt x="264036" y="348526"/>
                </a:cubicBezTo>
                <a:cubicBezTo>
                  <a:pt x="189712" y="352472"/>
                  <a:pt x="91731" y="264730"/>
                  <a:pt x="87193" y="184640"/>
                </a:cubicBezTo>
                <a:cubicBezTo>
                  <a:pt x="84189" y="141580"/>
                  <a:pt x="113129" y="100318"/>
                  <a:pt x="125714" y="84576"/>
                </a:cubicBezTo>
                <a:cubicBezTo>
                  <a:pt x="174211" y="22793"/>
                  <a:pt x="259169" y="-644"/>
                  <a:pt x="328012" y="34523"/>
                </a:cubicBezTo>
                <a:cubicBezTo>
                  <a:pt x="329020" y="34770"/>
                  <a:pt x="329700" y="35682"/>
                  <a:pt x="329678" y="36715"/>
                </a:cubicBezTo>
                <a:cubicBezTo>
                  <a:pt x="329459" y="39756"/>
                  <a:pt x="331300" y="42567"/>
                  <a:pt x="334173" y="43599"/>
                </a:cubicBezTo>
                <a:cubicBezTo>
                  <a:pt x="393501" y="67914"/>
                  <a:pt x="428887" y="131999"/>
                  <a:pt x="420183" y="1994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txBox="1">
            <a:spLocks noGrp="1"/>
          </p:cNvSpPr>
          <p:nvPr>
            <p:ph type="title"/>
          </p:nvPr>
        </p:nvSpPr>
        <p:spPr>
          <a:xfrm>
            <a:off x="1038350" y="935475"/>
            <a:ext cx="6426300" cy="396300"/>
          </a:xfrm>
          <a:prstGeom prst="rect">
            <a:avLst/>
          </a:prstGeom>
        </p:spPr>
        <p:txBody>
          <a:bodyPr spcFirstLastPara="1" wrap="square" lIns="0" tIns="0" rIns="0" bIns="0" anchor="ctr" anchorCtr="0">
            <a:noAutofit/>
          </a:bodyPr>
          <a:lstStyle/>
          <a:p>
            <a:pPr marL="0" lvl="0" indent="0" algn="l" rtl="0">
              <a:lnSpc>
                <a:spcPct val="130000"/>
              </a:lnSpc>
              <a:spcBef>
                <a:spcPts val="0"/>
              </a:spcBef>
              <a:spcAft>
                <a:spcPts val="0"/>
              </a:spcAft>
              <a:buNone/>
            </a:pPr>
            <a:r>
              <a:rPr lang="en" sz="1950" b="0" dirty="0">
                <a:solidFill>
                  <a:srgbClr val="333333"/>
                </a:solidFill>
                <a:latin typeface="Arial"/>
                <a:ea typeface="Arial"/>
                <a:cs typeface="Arial"/>
                <a:sym typeface="Arial"/>
              </a:rPr>
              <a:t>1. Bao lâu sau quan hệ tình dục thì tránh thai khẩn cấp vẫn có hiệu quả?</a:t>
            </a:r>
            <a:endParaRPr sz="1950" b="0" dirty="0">
              <a:solidFill>
                <a:srgbClr val="333333"/>
              </a:solidFill>
              <a:latin typeface="Arial"/>
              <a:ea typeface="Arial"/>
              <a:cs typeface="Arial"/>
              <a:sym typeface="Arial"/>
            </a:endParaRPr>
          </a:p>
          <a:p>
            <a:pPr marL="0" lvl="0" indent="0" algn="l" rtl="0">
              <a:spcBef>
                <a:spcPts val="800"/>
              </a:spcBef>
              <a:spcAft>
                <a:spcPts val="0"/>
              </a:spcAft>
              <a:buNone/>
            </a:pPr>
            <a:endParaRPr sz="3300" dirty="0"/>
          </a:p>
        </p:txBody>
      </p:sp>
      <p:sp>
        <p:nvSpPr>
          <p:cNvPr id="330" name="Google Shape;330;p3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63</a:t>
            </a:fld>
            <a:endParaRPr/>
          </a:p>
        </p:txBody>
      </p:sp>
      <p:sp>
        <p:nvSpPr>
          <p:cNvPr id="331" name="Google Shape;331;p31"/>
          <p:cNvSpPr/>
          <p:nvPr/>
        </p:nvSpPr>
        <p:spPr>
          <a:xfrm rot="942510">
            <a:off x="7829036" y="3752427"/>
            <a:ext cx="903684" cy="9866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1"/>
          <p:cNvSpPr/>
          <p:nvPr/>
        </p:nvSpPr>
        <p:spPr>
          <a:xfrm>
            <a:off x="1143000" y="2038507"/>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4400" y="3392051"/>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43000" y="3392051"/>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48200" y="2038507"/>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81200" y="2143252"/>
            <a:ext cx="1143000" cy="400110"/>
          </a:xfrm>
          <a:prstGeom prst="rect">
            <a:avLst/>
          </a:prstGeom>
          <a:noFill/>
        </p:spPr>
        <p:txBody>
          <a:bodyPr wrap="square" rtlCol="0">
            <a:spAutoFit/>
          </a:bodyPr>
          <a:lstStyle/>
          <a:p>
            <a:r>
              <a:rPr lang="en-US" sz="2000" dirty="0"/>
              <a:t>26h</a:t>
            </a:r>
          </a:p>
        </p:txBody>
      </p:sp>
      <p:sp>
        <p:nvSpPr>
          <p:cNvPr id="4" name="TextBox 3"/>
          <p:cNvSpPr txBox="1"/>
          <p:nvPr/>
        </p:nvSpPr>
        <p:spPr>
          <a:xfrm>
            <a:off x="5562600" y="2174030"/>
            <a:ext cx="762000" cy="369332"/>
          </a:xfrm>
          <a:prstGeom prst="rect">
            <a:avLst/>
          </a:prstGeom>
          <a:noFill/>
        </p:spPr>
        <p:txBody>
          <a:bodyPr wrap="square" rtlCol="0">
            <a:spAutoFit/>
          </a:bodyPr>
          <a:lstStyle/>
          <a:p>
            <a:r>
              <a:rPr lang="en-US" sz="1800" dirty="0"/>
              <a:t>72h</a:t>
            </a:r>
          </a:p>
        </p:txBody>
      </p:sp>
      <p:sp>
        <p:nvSpPr>
          <p:cNvPr id="11" name="TextBox 10"/>
          <p:cNvSpPr txBox="1"/>
          <p:nvPr/>
        </p:nvSpPr>
        <p:spPr>
          <a:xfrm>
            <a:off x="1981200" y="3542961"/>
            <a:ext cx="762000" cy="369332"/>
          </a:xfrm>
          <a:prstGeom prst="rect">
            <a:avLst/>
          </a:prstGeom>
          <a:noFill/>
        </p:spPr>
        <p:txBody>
          <a:bodyPr wrap="square" rtlCol="0">
            <a:spAutoFit/>
          </a:bodyPr>
          <a:lstStyle/>
          <a:p>
            <a:r>
              <a:rPr lang="en-US" sz="1800" dirty="0"/>
              <a:t>28h</a:t>
            </a:r>
          </a:p>
        </p:txBody>
      </p:sp>
      <p:sp>
        <p:nvSpPr>
          <p:cNvPr id="12" name="TextBox 11"/>
          <p:cNvSpPr txBox="1"/>
          <p:nvPr/>
        </p:nvSpPr>
        <p:spPr>
          <a:xfrm>
            <a:off x="5500884" y="3542961"/>
            <a:ext cx="762000" cy="307777"/>
          </a:xfrm>
          <a:prstGeom prst="rect">
            <a:avLst/>
          </a:prstGeom>
          <a:noFill/>
        </p:spPr>
        <p:txBody>
          <a:bodyPr wrap="square" rtlCol="0">
            <a:spAutoFit/>
          </a:bodyPr>
          <a:lstStyle/>
          <a:p>
            <a:r>
              <a:rPr lang="en-US" dirty="0"/>
              <a:t>2 </a:t>
            </a:r>
            <a:r>
              <a:rPr lang="en-US" dirty="0" err="1"/>
              <a:t>ngày</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ppt_x"/>
                                          </p:val>
                                        </p:tav>
                                        <p:tav tm="100000">
                                          <p:val>
                                            <p:strVal val="#ppt_x"/>
                                          </p:val>
                                        </p:tav>
                                      </p:tavLst>
                                    </p:anim>
                                    <p:anim calcmode="lin" valueType="num">
                                      <p:cBhvr additive="base">
                                        <p:cTn id="8" dur="500" fill="hold"/>
                                        <p:tgtEl>
                                          <p:spTgt spid="3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8"/>
                                        </p:tgtEl>
                                        <p:attrNameLst>
                                          <p:attrName>style.color</p:attrName>
                                        </p:attrNameLst>
                                      </p:cBhvr>
                                      <p:to>
                                        <a:srgbClr val="FFC000"/>
                                      </p:to>
                                    </p:animClr>
                                    <p:animClr clrSpc="rgb" dir="cw">
                                      <p:cBhvr>
                                        <p:cTn id="31" dur="500" fill="hold"/>
                                        <p:tgtEl>
                                          <p:spTgt spid="8"/>
                                        </p:tgtEl>
                                        <p:attrNameLst>
                                          <p:attrName>fillcolor</p:attrName>
                                        </p:attrNameLst>
                                      </p:cBhvr>
                                      <p:to>
                                        <a:srgbClr val="FFC000"/>
                                      </p:to>
                                    </p:animClr>
                                    <p:set>
                                      <p:cBhvr>
                                        <p:cTn id="32" dur="500" fill="hold"/>
                                        <p:tgtEl>
                                          <p:spTgt spid="8"/>
                                        </p:tgtEl>
                                        <p:attrNameLst>
                                          <p:attrName>fill.type</p:attrName>
                                        </p:attrNameLst>
                                      </p:cBhvr>
                                      <p:to>
                                        <p:strVal val="solid"/>
                                      </p:to>
                                    </p:set>
                                    <p:set>
                                      <p:cBhvr>
                                        <p:cTn id="33"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p:bldP spid="8" grpId="0" animBg="1"/>
      <p:bldP spid="3" grpId="0"/>
      <p:bldP spid="4"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6750"/>
            <a:ext cx="6426300" cy="396300"/>
          </a:xfrm>
        </p:spPr>
        <p:txBody>
          <a:bodyPr/>
          <a:lstStyle/>
          <a:p>
            <a:r>
              <a:rPr lang="en-US" sz="2800" dirty="0" err="1"/>
              <a:t>Phương</a:t>
            </a:r>
            <a:r>
              <a:rPr lang="en-US" sz="2800" dirty="0"/>
              <a:t> </a:t>
            </a:r>
            <a:r>
              <a:rPr lang="en-US" sz="2800" dirty="0" err="1"/>
              <a:t>pháp</a:t>
            </a:r>
            <a:r>
              <a:rPr lang="en-US" sz="2800" dirty="0"/>
              <a:t> </a:t>
            </a:r>
            <a:r>
              <a:rPr lang="en-US" sz="2800" dirty="0" err="1"/>
              <a:t>tránh</a:t>
            </a:r>
            <a:r>
              <a:rPr lang="en-US" sz="2800" dirty="0"/>
              <a:t> </a:t>
            </a:r>
            <a:r>
              <a:rPr lang="en-US" sz="2800" dirty="0" err="1"/>
              <a:t>thai</a:t>
            </a:r>
            <a:r>
              <a:rPr lang="en-US" sz="2800" dirty="0"/>
              <a:t> </a:t>
            </a:r>
            <a:r>
              <a:rPr lang="en-US" sz="2800" dirty="0" err="1"/>
              <a:t>nào</a:t>
            </a:r>
            <a:r>
              <a:rPr lang="en-US" sz="2800" dirty="0"/>
              <a:t> </a:t>
            </a:r>
            <a:r>
              <a:rPr lang="en-US" sz="2800" dirty="0" err="1"/>
              <a:t>giúp</a:t>
            </a:r>
            <a:r>
              <a:rPr lang="en-US" sz="2800" dirty="0"/>
              <a:t> </a:t>
            </a:r>
            <a:r>
              <a:rPr lang="en-US" sz="2800" dirty="0" err="1"/>
              <a:t>cho</a:t>
            </a:r>
            <a:r>
              <a:rPr lang="en-US" sz="2800" dirty="0"/>
              <a:t> ta </a:t>
            </a:r>
            <a:r>
              <a:rPr lang="en-US" sz="2800" dirty="0" err="1"/>
              <a:t>phòng</a:t>
            </a:r>
            <a:r>
              <a:rPr lang="en-US" sz="2800" dirty="0"/>
              <a:t> </a:t>
            </a:r>
            <a:r>
              <a:rPr lang="en-US" sz="2800" dirty="0" err="1"/>
              <a:t>được</a:t>
            </a:r>
            <a:r>
              <a:rPr lang="en-US" sz="2800" dirty="0"/>
              <a:t> </a:t>
            </a:r>
            <a:r>
              <a:rPr lang="en-US" sz="2800" dirty="0" err="1"/>
              <a:t>các</a:t>
            </a:r>
            <a:r>
              <a:rPr lang="en-US" sz="2800" dirty="0"/>
              <a:t> </a:t>
            </a:r>
            <a:r>
              <a:rPr lang="en-US" sz="2800" dirty="0" err="1"/>
              <a:t>bệnh</a:t>
            </a:r>
            <a:r>
              <a:rPr lang="en-US" sz="2800" dirty="0"/>
              <a:t> </a:t>
            </a:r>
            <a:r>
              <a:rPr lang="en-US" sz="2800" dirty="0" err="1"/>
              <a:t>lây</a:t>
            </a:r>
            <a:r>
              <a:rPr lang="en-US" sz="2800" dirty="0"/>
              <a:t> qua </a:t>
            </a:r>
            <a:r>
              <a:rPr lang="en-US" sz="2800" dirty="0" err="1"/>
              <a:t>đường</a:t>
            </a:r>
            <a:r>
              <a:rPr lang="en-US" sz="2800" dirty="0"/>
              <a:t> </a:t>
            </a:r>
            <a:r>
              <a:rPr lang="en-US" sz="2800" dirty="0" err="1"/>
              <a:t>tình</a:t>
            </a:r>
            <a:r>
              <a:rPr lang="en-US" sz="2800" dirty="0"/>
              <a:t> </a:t>
            </a:r>
            <a:r>
              <a:rPr lang="en-US" sz="2800" dirty="0" err="1"/>
              <a:t>dục</a:t>
            </a:r>
            <a:endParaRPr lang="en-US" sz="2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a:p>
        </p:txBody>
      </p:sp>
      <p:sp>
        <p:nvSpPr>
          <p:cNvPr id="4" name="Oval 3"/>
          <p:cNvSpPr/>
          <p:nvPr/>
        </p:nvSpPr>
        <p:spPr>
          <a:xfrm>
            <a:off x="1143000" y="2038507"/>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43000" y="3447105"/>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3000" y="3447105"/>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2038507"/>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2600" y="2158641"/>
            <a:ext cx="1066800" cy="369332"/>
          </a:xfrm>
          <a:prstGeom prst="rect">
            <a:avLst/>
          </a:prstGeom>
          <a:noFill/>
        </p:spPr>
        <p:txBody>
          <a:bodyPr wrap="square" rtlCol="0">
            <a:spAutoFit/>
          </a:bodyPr>
          <a:lstStyle/>
          <a:p>
            <a:r>
              <a:rPr lang="en-US" sz="1800" dirty="0">
                <a:latin typeface="Nunito" panose="020B0604020202020204" charset="0"/>
              </a:rPr>
              <a:t>1-Thuốc</a:t>
            </a:r>
          </a:p>
        </p:txBody>
      </p:sp>
      <p:sp>
        <p:nvSpPr>
          <p:cNvPr id="9" name="TextBox 8"/>
          <p:cNvSpPr txBox="1"/>
          <p:nvPr/>
        </p:nvSpPr>
        <p:spPr>
          <a:xfrm>
            <a:off x="5486400" y="2108137"/>
            <a:ext cx="1371600" cy="523220"/>
          </a:xfrm>
          <a:prstGeom prst="rect">
            <a:avLst/>
          </a:prstGeom>
          <a:noFill/>
        </p:spPr>
        <p:txBody>
          <a:bodyPr wrap="square" rtlCol="0">
            <a:spAutoFit/>
          </a:bodyPr>
          <a:lstStyle/>
          <a:p>
            <a:r>
              <a:rPr lang="en-US" dirty="0">
                <a:latin typeface="Nunito" panose="020B0604020202020204" charset="0"/>
              </a:rPr>
              <a:t>3-Vòng </a:t>
            </a:r>
            <a:r>
              <a:rPr lang="en-US" dirty="0" err="1">
                <a:latin typeface="Nunito" panose="020B0604020202020204" charset="0"/>
              </a:rPr>
              <a:t>tránh</a:t>
            </a:r>
            <a:r>
              <a:rPr lang="en-US" dirty="0">
                <a:latin typeface="Nunito" panose="020B0604020202020204" charset="0"/>
              </a:rPr>
              <a:t> </a:t>
            </a:r>
            <a:r>
              <a:rPr lang="en-US" dirty="0" err="1">
                <a:latin typeface="Nunito" panose="020B0604020202020204" charset="0"/>
              </a:rPr>
              <a:t>thai</a:t>
            </a:r>
            <a:endParaRPr lang="en-US" dirty="0">
              <a:latin typeface="Nunito" panose="020B0604020202020204" charset="0"/>
            </a:endParaRPr>
          </a:p>
        </p:txBody>
      </p:sp>
      <p:sp>
        <p:nvSpPr>
          <p:cNvPr id="10" name="TextBox 9"/>
          <p:cNvSpPr txBox="1"/>
          <p:nvPr/>
        </p:nvSpPr>
        <p:spPr>
          <a:xfrm>
            <a:off x="1905000" y="3598016"/>
            <a:ext cx="1066800" cy="338554"/>
          </a:xfrm>
          <a:prstGeom prst="rect">
            <a:avLst/>
          </a:prstGeom>
          <a:noFill/>
        </p:spPr>
        <p:txBody>
          <a:bodyPr wrap="square" rtlCol="0">
            <a:spAutoFit/>
          </a:bodyPr>
          <a:lstStyle/>
          <a:p>
            <a:r>
              <a:rPr lang="en-US" sz="1600" dirty="0">
                <a:latin typeface="Nunito" panose="020B0604020202020204" charset="0"/>
              </a:rPr>
              <a:t>2-BCS</a:t>
            </a:r>
          </a:p>
        </p:txBody>
      </p:sp>
      <p:sp>
        <p:nvSpPr>
          <p:cNvPr id="11" name="TextBox 10"/>
          <p:cNvSpPr txBox="1"/>
          <p:nvPr/>
        </p:nvSpPr>
        <p:spPr>
          <a:xfrm>
            <a:off x="5581650" y="3567148"/>
            <a:ext cx="1181100" cy="369332"/>
          </a:xfrm>
          <a:prstGeom prst="rect">
            <a:avLst/>
          </a:prstGeom>
          <a:noFill/>
        </p:spPr>
        <p:txBody>
          <a:bodyPr wrap="square" rtlCol="0">
            <a:spAutoFit/>
          </a:bodyPr>
          <a:lstStyle/>
          <a:p>
            <a:r>
              <a:rPr lang="en-US" sz="1800" dirty="0">
                <a:latin typeface="Nunito" panose="020B0604020202020204" charset="0"/>
              </a:rPr>
              <a:t>4-tiêm</a:t>
            </a:r>
          </a:p>
        </p:txBody>
      </p:sp>
    </p:spTree>
    <p:extLst>
      <p:ext uri="{BB962C8B-B14F-4D97-AF65-F5344CB8AC3E}">
        <p14:creationId xmlns:p14="http://schemas.microsoft.com/office/powerpoint/2010/main" val="38219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5"/>
                                        </p:tgtEl>
                                        <p:attrNameLst>
                                          <p:attrName>style.color</p:attrName>
                                        </p:attrNameLst>
                                      </p:cBhvr>
                                      <p:to>
                                        <a:srgbClr val="FFC000"/>
                                      </p:to>
                                    </p:animClr>
                                    <p:animClr clrSpc="rgb" dir="cw">
                                      <p:cBhvr>
                                        <p:cTn id="24" dur="500" fill="hold"/>
                                        <p:tgtEl>
                                          <p:spTgt spid="5"/>
                                        </p:tgtEl>
                                        <p:attrNameLst>
                                          <p:attrName>fillcolor</p:attrName>
                                        </p:attrNameLst>
                                      </p:cBhvr>
                                      <p:to>
                                        <a:srgbClr val="FFC000"/>
                                      </p:to>
                                    </p:animClr>
                                    <p:set>
                                      <p:cBhvr>
                                        <p:cTn id="25" dur="500" fill="hold"/>
                                        <p:tgtEl>
                                          <p:spTgt spid="5"/>
                                        </p:tgtEl>
                                        <p:attrNameLst>
                                          <p:attrName>fill.type</p:attrName>
                                        </p:attrNameLst>
                                      </p:cBhvr>
                                      <p:to>
                                        <p:strVal val="solid"/>
                                      </p:to>
                                    </p:set>
                                    <p:set>
                                      <p:cBhvr>
                                        <p:cTn id="26"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p:bldP spid="9" grpId="0"/>
      <p:bldP spid="10"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6750"/>
            <a:ext cx="6426300" cy="396300"/>
          </a:xfrm>
        </p:spPr>
        <p:txBody>
          <a:bodyPr/>
          <a:lstStyle/>
          <a:p>
            <a:r>
              <a:rPr lang="en-US" sz="2800" dirty="0" err="1"/>
              <a:t>Vòng</a:t>
            </a:r>
            <a:r>
              <a:rPr lang="en-US" sz="2800" dirty="0"/>
              <a:t> </a:t>
            </a:r>
            <a:r>
              <a:rPr lang="en-US" sz="2800" dirty="0" err="1"/>
              <a:t>tránh</a:t>
            </a:r>
            <a:r>
              <a:rPr lang="en-US" sz="2800" dirty="0"/>
              <a:t> </a:t>
            </a:r>
            <a:r>
              <a:rPr lang="en-US" sz="2800" dirty="0" err="1"/>
              <a:t>thai</a:t>
            </a:r>
            <a:r>
              <a:rPr lang="en-US" sz="2800" dirty="0"/>
              <a:t> </a:t>
            </a:r>
            <a:r>
              <a:rPr lang="en-US" sz="2800" dirty="0" err="1"/>
              <a:t>có</a:t>
            </a:r>
            <a:r>
              <a:rPr lang="en-US" sz="2800" dirty="0"/>
              <a:t> </a:t>
            </a:r>
            <a:r>
              <a:rPr lang="en-US" sz="2800" dirty="0" err="1"/>
              <a:t>hình</a:t>
            </a:r>
            <a:r>
              <a:rPr lang="en-US" sz="2800" dirty="0"/>
              <a:t> </a:t>
            </a:r>
            <a:r>
              <a:rPr lang="en-US" sz="2800" dirty="0" err="1"/>
              <a:t>gì</a:t>
            </a:r>
            <a:r>
              <a:rPr lang="en-US" sz="2800" dirty="0"/>
              <a:t>?</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sp>
        <p:nvSpPr>
          <p:cNvPr id="4" name="Oval 3"/>
          <p:cNvSpPr/>
          <p:nvPr/>
        </p:nvSpPr>
        <p:spPr>
          <a:xfrm>
            <a:off x="1143000" y="2038507"/>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43000" y="3447105"/>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3000" y="3447105"/>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2038507"/>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2600" y="2158641"/>
            <a:ext cx="1066800" cy="369332"/>
          </a:xfrm>
          <a:prstGeom prst="rect">
            <a:avLst/>
          </a:prstGeom>
          <a:noFill/>
        </p:spPr>
        <p:txBody>
          <a:bodyPr wrap="square" rtlCol="0">
            <a:spAutoFit/>
          </a:bodyPr>
          <a:lstStyle/>
          <a:p>
            <a:r>
              <a:rPr lang="en-US" sz="1800" dirty="0">
                <a:latin typeface="Nunito" panose="020B0604020202020204" charset="0"/>
              </a:rPr>
              <a:t> 1- U</a:t>
            </a:r>
          </a:p>
        </p:txBody>
      </p:sp>
      <p:sp>
        <p:nvSpPr>
          <p:cNvPr id="9" name="TextBox 8"/>
          <p:cNvSpPr txBox="1"/>
          <p:nvPr/>
        </p:nvSpPr>
        <p:spPr>
          <a:xfrm>
            <a:off x="5791200" y="2127863"/>
            <a:ext cx="1143000" cy="400110"/>
          </a:xfrm>
          <a:prstGeom prst="rect">
            <a:avLst/>
          </a:prstGeom>
          <a:noFill/>
        </p:spPr>
        <p:txBody>
          <a:bodyPr wrap="square" rtlCol="0">
            <a:spAutoFit/>
          </a:bodyPr>
          <a:lstStyle/>
          <a:p>
            <a:r>
              <a:rPr lang="en-US" sz="2000" dirty="0">
                <a:latin typeface="Nunito" panose="020B0604020202020204" charset="0"/>
              </a:rPr>
              <a:t>2- F</a:t>
            </a:r>
          </a:p>
        </p:txBody>
      </p:sp>
      <p:sp>
        <p:nvSpPr>
          <p:cNvPr id="10" name="TextBox 9"/>
          <p:cNvSpPr txBox="1"/>
          <p:nvPr/>
        </p:nvSpPr>
        <p:spPr>
          <a:xfrm>
            <a:off x="1905000" y="3598016"/>
            <a:ext cx="1066800" cy="400110"/>
          </a:xfrm>
          <a:prstGeom prst="rect">
            <a:avLst/>
          </a:prstGeom>
          <a:noFill/>
        </p:spPr>
        <p:txBody>
          <a:bodyPr wrap="square" rtlCol="0">
            <a:spAutoFit/>
          </a:bodyPr>
          <a:lstStyle/>
          <a:p>
            <a:r>
              <a:rPr lang="en-US" sz="2000" dirty="0">
                <a:latin typeface="Nunito" panose="020B0604020202020204" charset="0"/>
              </a:rPr>
              <a:t>3- S</a:t>
            </a:r>
          </a:p>
        </p:txBody>
      </p:sp>
      <p:sp>
        <p:nvSpPr>
          <p:cNvPr id="11" name="TextBox 10"/>
          <p:cNvSpPr txBox="1"/>
          <p:nvPr/>
        </p:nvSpPr>
        <p:spPr>
          <a:xfrm>
            <a:off x="5581650" y="3567148"/>
            <a:ext cx="1181100" cy="369332"/>
          </a:xfrm>
          <a:prstGeom prst="rect">
            <a:avLst/>
          </a:prstGeom>
          <a:noFill/>
        </p:spPr>
        <p:txBody>
          <a:bodyPr wrap="square" rtlCol="0">
            <a:spAutoFit/>
          </a:bodyPr>
          <a:lstStyle/>
          <a:p>
            <a:r>
              <a:rPr lang="en-US" sz="1800" dirty="0">
                <a:latin typeface="Nunito" panose="020B0604020202020204" charset="0"/>
              </a:rPr>
              <a:t>4- T</a:t>
            </a:r>
          </a:p>
        </p:txBody>
      </p:sp>
    </p:spTree>
    <p:extLst>
      <p:ext uri="{BB962C8B-B14F-4D97-AF65-F5344CB8AC3E}">
        <p14:creationId xmlns:p14="http://schemas.microsoft.com/office/powerpoint/2010/main" val="278033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6"/>
                                        </p:tgtEl>
                                        <p:attrNameLst>
                                          <p:attrName>style.color</p:attrName>
                                        </p:attrNameLst>
                                      </p:cBhvr>
                                      <p:to>
                                        <a:srgbClr val="FFC000"/>
                                      </p:to>
                                    </p:animClr>
                                    <p:animClr clrSpc="rgb" dir="cw">
                                      <p:cBhvr>
                                        <p:cTn id="23" dur="500" fill="hold"/>
                                        <p:tgtEl>
                                          <p:spTgt spid="6"/>
                                        </p:tgtEl>
                                        <p:attrNameLst>
                                          <p:attrName>fillcolor</p:attrName>
                                        </p:attrNameLst>
                                      </p:cBhvr>
                                      <p:to>
                                        <a:srgbClr val="FFC00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9" grpId="0"/>
      <p:bldP spid="10"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42" y="671504"/>
            <a:ext cx="6426300" cy="396300"/>
          </a:xfrm>
        </p:spPr>
        <p:txBody>
          <a:bodyPr/>
          <a:lstStyle/>
          <a:p>
            <a:r>
              <a:rPr lang="en-US" sz="2400" dirty="0" err="1"/>
              <a:t>Trong</a:t>
            </a:r>
            <a:r>
              <a:rPr lang="en-US" sz="2400" dirty="0"/>
              <a:t> </a:t>
            </a:r>
            <a:r>
              <a:rPr lang="en-US" sz="2400" dirty="0" err="1"/>
              <a:t>thuốc</a:t>
            </a:r>
            <a:r>
              <a:rPr lang="en-US" sz="2400" dirty="0"/>
              <a:t> </a:t>
            </a:r>
            <a:r>
              <a:rPr lang="en-US" sz="2400" dirty="0" err="1"/>
              <a:t>tránh</a:t>
            </a:r>
            <a:r>
              <a:rPr lang="en-US" sz="2400" dirty="0"/>
              <a:t> </a:t>
            </a:r>
            <a:r>
              <a:rPr lang="en-US" sz="2400" dirty="0" err="1"/>
              <a:t>thai</a:t>
            </a:r>
            <a:r>
              <a:rPr lang="en-US" sz="2400" dirty="0"/>
              <a:t> </a:t>
            </a:r>
            <a:r>
              <a:rPr lang="en-US" sz="2400" dirty="0" err="1"/>
              <a:t>có</a:t>
            </a:r>
            <a:r>
              <a:rPr lang="en-US" sz="2400" dirty="0"/>
              <a:t> </a:t>
            </a:r>
            <a:r>
              <a:rPr lang="en-US" sz="2400" dirty="0" err="1"/>
              <a:t>chất</a:t>
            </a:r>
            <a:r>
              <a:rPr lang="en-US" sz="2400" dirty="0"/>
              <a:t> </a:t>
            </a:r>
            <a:r>
              <a:rPr lang="en-US" sz="2400" dirty="0" err="1"/>
              <a:t>gì</a:t>
            </a:r>
            <a:r>
              <a:rPr lang="en-US" sz="2400" dirty="0"/>
              <a:t> </a:t>
            </a:r>
            <a:r>
              <a:rPr lang="en-US" sz="2400" dirty="0" err="1"/>
              <a:t>để</a:t>
            </a:r>
            <a:r>
              <a:rPr lang="en-US" sz="2400" dirty="0"/>
              <a:t> </a:t>
            </a:r>
            <a:r>
              <a:rPr lang="en-US" sz="2400" dirty="0" err="1"/>
              <a:t>làm</a:t>
            </a:r>
            <a:r>
              <a:rPr lang="en-US" sz="2400" dirty="0"/>
              <a:t> </a:t>
            </a:r>
            <a:r>
              <a:rPr lang="en-US" sz="2400" dirty="0" err="1"/>
              <a:t>dày</a:t>
            </a:r>
            <a:r>
              <a:rPr lang="en-US" sz="2400" dirty="0"/>
              <a:t> </a:t>
            </a:r>
            <a:r>
              <a:rPr lang="en-US" sz="2400" dirty="0" err="1"/>
              <a:t>chất</a:t>
            </a:r>
            <a:r>
              <a:rPr lang="en-US" sz="2400" dirty="0"/>
              <a:t> </a:t>
            </a:r>
            <a:r>
              <a:rPr lang="en-US" sz="2400" dirty="0" err="1"/>
              <a:t>nhầy</a:t>
            </a:r>
            <a:r>
              <a:rPr lang="en-US" sz="2400" dirty="0"/>
              <a:t> </a:t>
            </a:r>
            <a:r>
              <a:rPr lang="en-US" sz="2400" dirty="0" err="1"/>
              <a:t>trong</a:t>
            </a:r>
            <a:r>
              <a:rPr lang="en-US" sz="2400" dirty="0"/>
              <a:t> </a:t>
            </a:r>
            <a:r>
              <a:rPr lang="en-US" sz="2400" dirty="0" err="1"/>
              <a:t>cổ</a:t>
            </a:r>
            <a:r>
              <a:rPr lang="en-US" sz="2400" dirty="0"/>
              <a:t> </a:t>
            </a:r>
            <a:r>
              <a:rPr lang="en-US" sz="2400" dirty="0" err="1"/>
              <a:t>tử</a:t>
            </a:r>
            <a:r>
              <a:rPr lang="en-US" sz="2400" dirty="0"/>
              <a:t> </a:t>
            </a:r>
            <a:r>
              <a:rPr lang="en-US" sz="2400" dirty="0" err="1"/>
              <a:t>cung</a:t>
            </a:r>
            <a:r>
              <a:rPr lang="en-US" sz="2400" dirty="0"/>
              <a:t>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a:p>
        </p:txBody>
      </p:sp>
      <p:sp>
        <p:nvSpPr>
          <p:cNvPr id="4" name="Oval 3"/>
          <p:cNvSpPr/>
          <p:nvPr/>
        </p:nvSpPr>
        <p:spPr>
          <a:xfrm>
            <a:off x="1143000" y="2038507"/>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43000" y="3447105"/>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3000" y="3447105"/>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2084115"/>
            <a:ext cx="2286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2153794"/>
            <a:ext cx="2133600" cy="400110"/>
          </a:xfrm>
          <a:prstGeom prst="rect">
            <a:avLst/>
          </a:prstGeom>
          <a:noFill/>
        </p:spPr>
        <p:txBody>
          <a:bodyPr wrap="square" rtlCol="0">
            <a:spAutoFit/>
          </a:bodyPr>
          <a:lstStyle/>
          <a:p>
            <a:r>
              <a:rPr lang="en-US" sz="2000" dirty="0">
                <a:latin typeface="+mj-lt"/>
              </a:rPr>
              <a:t>1- </a:t>
            </a:r>
            <a:r>
              <a:rPr lang="en" sz="2000" dirty="0">
                <a:latin typeface="+mj-lt"/>
              </a:rPr>
              <a:t>proestogen</a:t>
            </a:r>
            <a:r>
              <a:rPr lang="en-US" sz="2000" dirty="0">
                <a:latin typeface="+mj-lt"/>
              </a:rPr>
              <a:t> </a:t>
            </a:r>
          </a:p>
        </p:txBody>
      </p:sp>
      <p:sp>
        <p:nvSpPr>
          <p:cNvPr id="9" name="TextBox 8"/>
          <p:cNvSpPr txBox="1"/>
          <p:nvPr/>
        </p:nvSpPr>
        <p:spPr>
          <a:xfrm>
            <a:off x="5486400" y="2184572"/>
            <a:ext cx="1619250" cy="369332"/>
          </a:xfrm>
          <a:prstGeom prst="rect">
            <a:avLst/>
          </a:prstGeom>
          <a:noFill/>
        </p:spPr>
        <p:txBody>
          <a:bodyPr wrap="square" rtlCol="0">
            <a:spAutoFit/>
          </a:bodyPr>
          <a:lstStyle/>
          <a:p>
            <a:r>
              <a:rPr lang="en-US" sz="1800" dirty="0">
                <a:latin typeface="+mj-lt"/>
              </a:rPr>
              <a:t>2 - </a:t>
            </a:r>
            <a:r>
              <a:rPr lang="en-US" sz="1800" dirty="0" err="1">
                <a:latin typeface="+mj-lt"/>
              </a:rPr>
              <a:t>enzim</a:t>
            </a:r>
            <a:endParaRPr lang="en-US" sz="1800" dirty="0">
              <a:latin typeface="+mj-lt"/>
            </a:endParaRPr>
          </a:p>
        </p:txBody>
      </p:sp>
      <p:sp>
        <p:nvSpPr>
          <p:cNvPr id="10" name="TextBox 9"/>
          <p:cNvSpPr txBox="1"/>
          <p:nvPr/>
        </p:nvSpPr>
        <p:spPr>
          <a:xfrm>
            <a:off x="1447800" y="3551850"/>
            <a:ext cx="1828800" cy="400110"/>
          </a:xfrm>
          <a:prstGeom prst="rect">
            <a:avLst/>
          </a:prstGeom>
          <a:noFill/>
        </p:spPr>
        <p:txBody>
          <a:bodyPr wrap="square" rtlCol="0">
            <a:spAutoFit/>
          </a:bodyPr>
          <a:lstStyle/>
          <a:p>
            <a:r>
              <a:rPr lang="en-US" sz="2000" dirty="0">
                <a:latin typeface="+mj-lt"/>
              </a:rPr>
              <a:t>3- </a:t>
            </a:r>
            <a:r>
              <a:rPr lang="en-US" sz="1800" dirty="0" err="1">
                <a:latin typeface="+mj-lt"/>
              </a:rPr>
              <a:t>Efferalgan</a:t>
            </a:r>
            <a:endParaRPr lang="en-US" sz="1800" dirty="0">
              <a:latin typeface="+mj-lt"/>
            </a:endParaRPr>
          </a:p>
        </p:txBody>
      </p:sp>
      <p:sp>
        <p:nvSpPr>
          <p:cNvPr id="11" name="TextBox 10"/>
          <p:cNvSpPr txBox="1"/>
          <p:nvPr/>
        </p:nvSpPr>
        <p:spPr>
          <a:xfrm>
            <a:off x="5200650" y="3525360"/>
            <a:ext cx="2038350" cy="369332"/>
          </a:xfrm>
          <a:prstGeom prst="rect">
            <a:avLst/>
          </a:prstGeom>
          <a:noFill/>
        </p:spPr>
        <p:txBody>
          <a:bodyPr wrap="square" rtlCol="0">
            <a:spAutoFit/>
          </a:bodyPr>
          <a:lstStyle/>
          <a:p>
            <a:r>
              <a:rPr lang="en-US" sz="1800" dirty="0">
                <a:latin typeface="+mj-lt"/>
              </a:rPr>
              <a:t>4- paracetamol</a:t>
            </a:r>
          </a:p>
        </p:txBody>
      </p:sp>
    </p:spTree>
    <p:extLst>
      <p:ext uri="{BB962C8B-B14F-4D97-AF65-F5344CB8AC3E}">
        <p14:creationId xmlns:p14="http://schemas.microsoft.com/office/powerpoint/2010/main" val="28739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4"/>
                                        </p:tgtEl>
                                        <p:attrNameLst>
                                          <p:attrName>style.color</p:attrName>
                                        </p:attrNameLst>
                                      </p:cBhvr>
                                      <p:to>
                                        <a:srgbClr val="FFC000"/>
                                      </p:to>
                                    </p:animClr>
                                    <p:animClr clrSpc="rgb" dir="cw">
                                      <p:cBhvr>
                                        <p:cTn id="24" dur="500" fill="hold"/>
                                        <p:tgtEl>
                                          <p:spTgt spid="4"/>
                                        </p:tgtEl>
                                        <p:attrNameLst>
                                          <p:attrName>fillcolor</p:attrName>
                                        </p:attrNameLst>
                                      </p:cBhvr>
                                      <p:to>
                                        <a:srgbClr val="FFC000"/>
                                      </p:to>
                                    </p:animClr>
                                    <p:set>
                                      <p:cBhvr>
                                        <p:cTn id="25" dur="500" fill="hold"/>
                                        <p:tgtEl>
                                          <p:spTgt spid="4"/>
                                        </p:tgtEl>
                                        <p:attrNameLst>
                                          <p:attrName>fill.type</p:attrName>
                                        </p:attrNameLst>
                                      </p:cBhvr>
                                      <p:to>
                                        <p:strVal val="solid"/>
                                      </p:to>
                                    </p:set>
                                    <p:set>
                                      <p:cBhvr>
                                        <p:cTn id="26" dur="5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P spid="9" grpId="0"/>
      <p:bldP spid="10" grpId="0"/>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79"/>
        <p:cNvGrpSpPr/>
        <p:nvPr/>
      </p:nvGrpSpPr>
      <p:grpSpPr>
        <a:xfrm>
          <a:off x="0" y="0"/>
          <a:ext cx="0" cy="0"/>
          <a:chOff x="0" y="0"/>
          <a:chExt cx="0" cy="0"/>
        </a:xfrm>
      </p:grpSpPr>
      <p:sp>
        <p:nvSpPr>
          <p:cNvPr id="2680" name="Google Shape;2680;p37"/>
          <p:cNvSpPr/>
          <p:nvPr/>
        </p:nvSpPr>
        <p:spPr>
          <a:xfrm>
            <a:off x="901926" y="3540938"/>
            <a:ext cx="538054" cy="57272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681" name="Google Shape;2681;p37"/>
          <p:cNvSpPr/>
          <p:nvPr/>
        </p:nvSpPr>
        <p:spPr>
          <a:xfrm>
            <a:off x="1629350" y="3183013"/>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7"/>
          <p:cNvSpPr/>
          <p:nvPr/>
        </p:nvSpPr>
        <p:spPr>
          <a:xfrm>
            <a:off x="4839926" y="1768513"/>
            <a:ext cx="538054" cy="57272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683" name="Google Shape;2683;p37"/>
          <p:cNvSpPr/>
          <p:nvPr/>
        </p:nvSpPr>
        <p:spPr>
          <a:xfrm>
            <a:off x="4839926" y="3540938"/>
            <a:ext cx="538054" cy="57272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684" name="Google Shape;2684;p37"/>
          <p:cNvSpPr/>
          <p:nvPr/>
        </p:nvSpPr>
        <p:spPr>
          <a:xfrm>
            <a:off x="5567350" y="1429188"/>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7"/>
          <p:cNvSpPr/>
          <p:nvPr/>
        </p:nvSpPr>
        <p:spPr>
          <a:xfrm>
            <a:off x="5567350" y="3183013"/>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dirty="0" err="1" smtClean="0">
                <a:solidFill>
                  <a:schemeClr val="dk1"/>
                </a:solidFill>
              </a:rPr>
              <a:t>Các</a:t>
            </a:r>
            <a:r>
              <a:rPr lang="en" sz="3000" dirty="0" smtClean="0">
                <a:solidFill>
                  <a:schemeClr val="dk1"/>
                </a:solidFill>
              </a:rPr>
              <a:t> bệnh lây lan qua đường tình dục</a:t>
            </a:r>
            <a:endParaRPr sz="3000" dirty="0">
              <a:solidFill>
                <a:schemeClr val="dk1"/>
              </a:solidFill>
            </a:endParaRPr>
          </a:p>
        </p:txBody>
      </p:sp>
      <p:sp>
        <p:nvSpPr>
          <p:cNvPr id="2687" name="Google Shape;2687;p37"/>
          <p:cNvSpPr txBox="1">
            <a:spLocks noGrp="1"/>
          </p:cNvSpPr>
          <p:nvPr>
            <p:ph type="subTitle" idx="1"/>
          </p:nvPr>
        </p:nvSpPr>
        <p:spPr>
          <a:xfrm>
            <a:off x="1629350" y="3208938"/>
            <a:ext cx="2996230" cy="46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CONSEQUENCES</a:t>
            </a:r>
            <a:endParaRPr dirty="0"/>
          </a:p>
        </p:txBody>
      </p:sp>
      <p:sp>
        <p:nvSpPr>
          <p:cNvPr id="2688" name="Google Shape;2688;p37"/>
          <p:cNvSpPr/>
          <p:nvPr/>
        </p:nvSpPr>
        <p:spPr>
          <a:xfrm>
            <a:off x="1629350" y="1429188"/>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7"/>
          <p:cNvSpPr/>
          <p:nvPr/>
        </p:nvSpPr>
        <p:spPr>
          <a:xfrm>
            <a:off x="901926" y="1768513"/>
            <a:ext cx="538054" cy="57272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690" name="Google Shape;2690;p37"/>
          <p:cNvSpPr txBox="1">
            <a:spLocks noGrp="1"/>
          </p:cNvSpPr>
          <p:nvPr>
            <p:ph type="subTitle" idx="2"/>
          </p:nvPr>
        </p:nvSpPr>
        <p:spPr>
          <a:xfrm>
            <a:off x="1795550" y="3678738"/>
            <a:ext cx="23673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Hậu quả</a:t>
            </a:r>
            <a:endParaRPr dirty="0"/>
          </a:p>
        </p:txBody>
      </p:sp>
      <p:sp>
        <p:nvSpPr>
          <p:cNvPr id="2691" name="Google Shape;2691;p37"/>
          <p:cNvSpPr txBox="1">
            <a:spLocks noGrp="1"/>
          </p:cNvSpPr>
          <p:nvPr>
            <p:ph type="title" idx="3"/>
          </p:nvPr>
        </p:nvSpPr>
        <p:spPr>
          <a:xfrm>
            <a:off x="876950" y="3579613"/>
            <a:ext cx="588000" cy="3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2692" name="Google Shape;2692;p37"/>
          <p:cNvSpPr txBox="1">
            <a:spLocks noGrp="1"/>
          </p:cNvSpPr>
          <p:nvPr>
            <p:ph type="subTitle" idx="4"/>
          </p:nvPr>
        </p:nvSpPr>
        <p:spPr>
          <a:xfrm>
            <a:off x="5733550" y="3208938"/>
            <a:ext cx="2367300" cy="46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SOLUTION</a:t>
            </a:r>
            <a:endParaRPr dirty="0"/>
          </a:p>
        </p:txBody>
      </p:sp>
      <p:sp>
        <p:nvSpPr>
          <p:cNvPr id="2693" name="Google Shape;2693;p37"/>
          <p:cNvSpPr txBox="1">
            <a:spLocks noGrp="1"/>
          </p:cNvSpPr>
          <p:nvPr>
            <p:ph type="subTitle" idx="5"/>
          </p:nvPr>
        </p:nvSpPr>
        <p:spPr>
          <a:xfrm>
            <a:off x="5733550" y="3678738"/>
            <a:ext cx="23673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Biện pháp phòng tránh</a:t>
            </a:r>
            <a:endParaRPr dirty="0"/>
          </a:p>
        </p:txBody>
      </p:sp>
      <p:sp>
        <p:nvSpPr>
          <p:cNvPr id="2694" name="Google Shape;2694;p37"/>
          <p:cNvSpPr txBox="1">
            <a:spLocks noGrp="1"/>
          </p:cNvSpPr>
          <p:nvPr>
            <p:ph type="title" idx="6"/>
          </p:nvPr>
        </p:nvSpPr>
        <p:spPr>
          <a:xfrm>
            <a:off x="4814950" y="3579613"/>
            <a:ext cx="588000" cy="3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2695" name="Google Shape;2695;p37"/>
          <p:cNvSpPr txBox="1">
            <a:spLocks noGrp="1"/>
          </p:cNvSpPr>
          <p:nvPr>
            <p:ph type="subTitle" idx="7"/>
          </p:nvPr>
        </p:nvSpPr>
        <p:spPr>
          <a:xfrm>
            <a:off x="1795550" y="1395251"/>
            <a:ext cx="2367300" cy="46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solidFill>
                  <a:schemeClr val="accent3"/>
                </a:solidFill>
              </a:rPr>
              <a:t>OVERVIEW</a:t>
            </a:r>
            <a:endParaRPr dirty="0">
              <a:solidFill>
                <a:schemeClr val="accent3"/>
              </a:solidFill>
            </a:endParaRPr>
          </a:p>
        </p:txBody>
      </p:sp>
      <p:sp>
        <p:nvSpPr>
          <p:cNvPr id="2696" name="Google Shape;2696;p37"/>
          <p:cNvSpPr txBox="1">
            <a:spLocks noGrp="1"/>
          </p:cNvSpPr>
          <p:nvPr>
            <p:ph type="subTitle" idx="8"/>
          </p:nvPr>
        </p:nvSpPr>
        <p:spPr>
          <a:xfrm>
            <a:off x="1795550" y="1924913"/>
            <a:ext cx="2558476"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Tổng quan về đường tình </a:t>
            </a:r>
            <a:r>
              <a:rPr lang="vi-VN" dirty="0" smtClean="0"/>
              <a:t>dục</a:t>
            </a:r>
            <a:endParaRPr dirty="0"/>
          </a:p>
        </p:txBody>
      </p:sp>
      <p:sp>
        <p:nvSpPr>
          <p:cNvPr id="2697" name="Google Shape;2697;p37"/>
          <p:cNvSpPr txBox="1">
            <a:spLocks noGrp="1"/>
          </p:cNvSpPr>
          <p:nvPr>
            <p:ph type="title" idx="9"/>
          </p:nvPr>
        </p:nvSpPr>
        <p:spPr>
          <a:xfrm>
            <a:off x="876950" y="1825788"/>
            <a:ext cx="588000" cy="3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698" name="Google Shape;2698;p37"/>
          <p:cNvSpPr txBox="1">
            <a:spLocks noGrp="1"/>
          </p:cNvSpPr>
          <p:nvPr>
            <p:ph type="subTitle" idx="13"/>
          </p:nvPr>
        </p:nvSpPr>
        <p:spPr>
          <a:xfrm>
            <a:off x="5733550" y="1455113"/>
            <a:ext cx="2367300" cy="46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DISEASES</a:t>
            </a:r>
            <a:endParaRPr dirty="0"/>
          </a:p>
        </p:txBody>
      </p:sp>
      <p:sp>
        <p:nvSpPr>
          <p:cNvPr id="2699" name="Google Shape;2699;p37"/>
          <p:cNvSpPr txBox="1">
            <a:spLocks noGrp="1"/>
          </p:cNvSpPr>
          <p:nvPr>
            <p:ph type="subTitle" idx="14"/>
          </p:nvPr>
        </p:nvSpPr>
        <p:spPr>
          <a:xfrm>
            <a:off x="5733550" y="1924913"/>
            <a:ext cx="23673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Một số căn bệnh điển hình</a:t>
            </a:r>
            <a:endParaRPr dirty="0"/>
          </a:p>
        </p:txBody>
      </p:sp>
      <p:sp>
        <p:nvSpPr>
          <p:cNvPr id="2700" name="Google Shape;2700;p37"/>
          <p:cNvSpPr txBox="1">
            <a:spLocks noGrp="1"/>
          </p:cNvSpPr>
          <p:nvPr>
            <p:ph type="title" idx="15"/>
          </p:nvPr>
        </p:nvSpPr>
        <p:spPr>
          <a:xfrm>
            <a:off x="4814950" y="1825788"/>
            <a:ext cx="588000" cy="3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Tree>
    <p:extLst>
      <p:ext uri="{BB962C8B-B14F-4D97-AF65-F5344CB8AC3E}">
        <p14:creationId xmlns:p14="http://schemas.microsoft.com/office/powerpoint/2010/main" val="14298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96">
                                            <p:txEl>
                                              <p:pRg st="0" end="0"/>
                                            </p:txEl>
                                          </p:spTgt>
                                        </p:tgtEl>
                                        <p:attrNameLst>
                                          <p:attrName>style.visibility</p:attrName>
                                        </p:attrNameLst>
                                      </p:cBhvr>
                                      <p:to>
                                        <p:strVal val="visible"/>
                                      </p:to>
                                    </p:set>
                                    <p:animEffect transition="in" filter="wipe(down)">
                                      <p:cBhvr>
                                        <p:cTn id="7" dur="500"/>
                                        <p:tgtEl>
                                          <p:spTgt spid="26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99">
                                            <p:txEl>
                                              <p:pRg st="0" end="0"/>
                                            </p:txEl>
                                          </p:spTgt>
                                        </p:tgtEl>
                                        <p:attrNameLst>
                                          <p:attrName>style.visibility</p:attrName>
                                        </p:attrNameLst>
                                      </p:cBhvr>
                                      <p:to>
                                        <p:strVal val="visible"/>
                                      </p:to>
                                    </p:set>
                                    <p:animEffect transition="in" filter="wipe(down)">
                                      <p:cBhvr>
                                        <p:cTn id="12" dur="500"/>
                                        <p:tgtEl>
                                          <p:spTgt spid="2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90">
                                            <p:txEl>
                                              <p:pRg st="0" end="0"/>
                                            </p:txEl>
                                          </p:spTgt>
                                        </p:tgtEl>
                                        <p:attrNameLst>
                                          <p:attrName>style.visibility</p:attrName>
                                        </p:attrNameLst>
                                      </p:cBhvr>
                                      <p:to>
                                        <p:strVal val="visible"/>
                                      </p:to>
                                    </p:set>
                                    <p:animEffect transition="in" filter="wipe(down)">
                                      <p:cBhvr>
                                        <p:cTn id="17" dur="500"/>
                                        <p:tgtEl>
                                          <p:spTgt spid="269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93">
                                            <p:txEl>
                                              <p:pRg st="0" end="0"/>
                                            </p:txEl>
                                          </p:spTgt>
                                        </p:tgtEl>
                                        <p:attrNameLst>
                                          <p:attrName>style.visibility</p:attrName>
                                        </p:attrNameLst>
                                      </p:cBhvr>
                                      <p:to>
                                        <p:strVal val="visible"/>
                                      </p:to>
                                    </p:set>
                                    <p:animEffect transition="in" filter="wipe(down)">
                                      <p:cBhvr>
                                        <p:cTn id="22" dur="500"/>
                                        <p:tgtEl>
                                          <p:spTgt spid="26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0" grpId="0" build="p"/>
      <p:bldP spid="2693" grpId="0" build="p"/>
      <p:bldP spid="2696" grpId="0" build="p"/>
      <p:bldP spid="269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711"/>
        <p:cNvGrpSpPr/>
        <p:nvPr/>
      </p:nvGrpSpPr>
      <p:grpSpPr>
        <a:xfrm>
          <a:off x="0" y="0"/>
          <a:ext cx="0" cy="0"/>
          <a:chOff x="0" y="0"/>
          <a:chExt cx="0" cy="0"/>
        </a:xfrm>
      </p:grpSpPr>
      <p:sp>
        <p:nvSpPr>
          <p:cNvPr id="2712" name="Google Shape;2712;p39"/>
          <p:cNvSpPr txBox="1">
            <a:spLocks noGrp="1"/>
          </p:cNvSpPr>
          <p:nvPr>
            <p:ph type="title"/>
          </p:nvPr>
        </p:nvSpPr>
        <p:spPr>
          <a:xfrm>
            <a:off x="1703850" y="2525325"/>
            <a:ext cx="5736300" cy="98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OVERVIEW</a:t>
            </a:r>
            <a:endParaRPr dirty="0"/>
          </a:p>
        </p:txBody>
      </p:sp>
      <p:sp>
        <p:nvSpPr>
          <p:cNvPr id="2713" name="Google Shape;2713;p39"/>
          <p:cNvSpPr txBox="1">
            <a:spLocks noGrp="1"/>
          </p:cNvSpPr>
          <p:nvPr>
            <p:ph type="subTitle" idx="1"/>
          </p:nvPr>
        </p:nvSpPr>
        <p:spPr>
          <a:xfrm>
            <a:off x="1703838" y="3660200"/>
            <a:ext cx="5090700"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000" dirty="0" smtClean="0"/>
              <a:t>   Tổng quan và Định nghĩa</a:t>
            </a:r>
            <a:endParaRPr sz="2000" dirty="0"/>
          </a:p>
        </p:txBody>
      </p:sp>
      <p:sp>
        <p:nvSpPr>
          <p:cNvPr id="2714" name="Google Shape;2714;p39"/>
          <p:cNvSpPr/>
          <p:nvPr/>
        </p:nvSpPr>
        <p:spPr>
          <a:xfrm>
            <a:off x="6794538" y="366020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5" name="Google Shape;2715;p39"/>
          <p:cNvGrpSpPr/>
          <p:nvPr/>
        </p:nvGrpSpPr>
        <p:grpSpPr>
          <a:xfrm>
            <a:off x="6976397" y="3744955"/>
            <a:ext cx="296817" cy="371986"/>
            <a:chOff x="1677825" y="3820225"/>
            <a:chExt cx="345900" cy="433500"/>
          </a:xfrm>
        </p:grpSpPr>
        <p:sp>
          <p:nvSpPr>
            <p:cNvPr id="2716" name="Google Shape;2716;p39"/>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9"/>
          <p:cNvGrpSpPr/>
          <p:nvPr/>
        </p:nvGrpSpPr>
        <p:grpSpPr>
          <a:xfrm>
            <a:off x="7863997" y="3844169"/>
            <a:ext cx="397646" cy="458063"/>
            <a:chOff x="3150425" y="3024575"/>
            <a:chExt cx="130350" cy="150150"/>
          </a:xfrm>
        </p:grpSpPr>
        <p:sp>
          <p:nvSpPr>
            <p:cNvPr id="2719" name="Google Shape;2719;p39"/>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7" name="Google Shape;2727;p39"/>
          <p:cNvSpPr/>
          <p:nvPr/>
        </p:nvSpPr>
        <p:spPr>
          <a:xfrm>
            <a:off x="1071600" y="2888250"/>
            <a:ext cx="397650" cy="47218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rot="5400000">
            <a:off x="4050624" y="1541201"/>
            <a:ext cx="1042719" cy="110991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29" name="Google Shape;2729;p39"/>
          <p:cNvSpPr txBox="1">
            <a:spLocks noGrp="1"/>
          </p:cNvSpPr>
          <p:nvPr>
            <p:ph type="title" idx="2"/>
          </p:nvPr>
        </p:nvSpPr>
        <p:spPr>
          <a:xfrm>
            <a:off x="4016250" y="1666800"/>
            <a:ext cx="11115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Tree>
    <p:extLst>
      <p:ext uri="{BB962C8B-B14F-4D97-AF65-F5344CB8AC3E}">
        <p14:creationId xmlns:p14="http://schemas.microsoft.com/office/powerpoint/2010/main" val="25574062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sp>
        <p:nvSpPr>
          <p:cNvPr id="2705" name="Google Shape;2705;p38"/>
          <p:cNvSpPr txBox="1">
            <a:spLocks noGrp="1"/>
          </p:cNvSpPr>
          <p:nvPr>
            <p:ph type="title" idx="2"/>
          </p:nvPr>
        </p:nvSpPr>
        <p:spPr>
          <a:xfrm>
            <a:off x="1467525" y="558868"/>
            <a:ext cx="6126000" cy="572700"/>
          </a:xfrm>
          <a:prstGeom prst="rect">
            <a:avLst/>
          </a:prstGeom>
        </p:spPr>
        <p:txBody>
          <a:bodyPr spcFirstLastPara="1" wrap="square" lIns="91425" tIns="90000" rIns="91425" bIns="91425" anchor="ctr" anchorCtr="0">
            <a:noAutofit/>
          </a:bodyPr>
          <a:lstStyle/>
          <a:p>
            <a:pPr marL="0" lvl="0" indent="0" algn="ctr" rtl="0">
              <a:spcBef>
                <a:spcPts val="0"/>
              </a:spcBef>
              <a:spcAft>
                <a:spcPts val="0"/>
              </a:spcAft>
              <a:buNone/>
            </a:pPr>
            <a:r>
              <a:rPr lang="vi-VN" sz="3600" dirty="0" smtClean="0"/>
              <a:t>DEFINE</a:t>
            </a:r>
            <a:endParaRPr sz="3600" dirty="0"/>
          </a:p>
        </p:txBody>
      </p:sp>
      <p:sp>
        <p:nvSpPr>
          <p:cNvPr id="2706" name="Google Shape;2706;p38"/>
          <p:cNvSpPr txBox="1">
            <a:spLocks noGrp="1"/>
          </p:cNvSpPr>
          <p:nvPr>
            <p:ph type="title"/>
          </p:nvPr>
        </p:nvSpPr>
        <p:spPr>
          <a:xfrm>
            <a:off x="1509000" y="1551600"/>
            <a:ext cx="6126000" cy="1987588"/>
          </a:xfrm>
          <a:prstGeom prst="rect">
            <a:avLst/>
          </a:prstGeom>
        </p:spPr>
        <p:txBody>
          <a:bodyPr spcFirstLastPara="1" wrap="square" lIns="91425" tIns="90000" rIns="91425" bIns="91425" anchor="ctr" anchorCtr="0">
            <a:noAutofit/>
          </a:bodyPr>
          <a:lstStyle/>
          <a:p>
            <a:pPr lvl="0"/>
            <a:r>
              <a:rPr lang="vi-VN" dirty="0"/>
              <a:t>Sexually transmitted diseases – STDs là tên tiếng anh của các </a:t>
            </a:r>
            <a:r>
              <a:rPr lang="vi-VN" dirty="0">
                <a:hlinkClick r:id="rId3"/>
              </a:rPr>
              <a:t>bệnh lây qua đường tình dục</a:t>
            </a:r>
            <a:r>
              <a:rPr lang="vi-VN" dirty="0"/>
              <a:t>. Bệnh hình thành do sự lây lan của các mầm bệnh như vi khuẩn, nấm, virus, ký sinh trùng từ người này sang người khác qua đường quan hệ tình dục.</a:t>
            </a:r>
            <a:endParaRPr dirty="0"/>
          </a:p>
        </p:txBody>
      </p:sp>
      <p:sp>
        <p:nvSpPr>
          <p:cNvPr id="2707" name="Google Shape;2707;p38"/>
          <p:cNvSpPr/>
          <p:nvPr/>
        </p:nvSpPr>
        <p:spPr>
          <a:xfrm>
            <a:off x="7593525" y="3591900"/>
            <a:ext cx="385328" cy="45752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3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06"/>
                                        </p:tgtEl>
                                        <p:attrNameLst>
                                          <p:attrName>style.visibility</p:attrName>
                                        </p:attrNameLst>
                                      </p:cBhvr>
                                      <p:to>
                                        <p:strVal val="visible"/>
                                      </p:to>
                                    </p:set>
                                    <p:animEffect transition="in" filter="randombar(horizontal)">
                                      <p:cBhvr>
                                        <p:cTn id="7" dur="500"/>
                                        <p:tgtEl>
                                          <p:spTgt spid="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3"/>
          <p:cNvSpPr txBox="1">
            <a:spLocks noGrp="1"/>
          </p:cNvSpPr>
          <p:nvPr>
            <p:ph type="title"/>
          </p:nvPr>
        </p:nvSpPr>
        <p:spPr>
          <a:xfrm>
            <a:off x="4150325" y="842467"/>
            <a:ext cx="3828600" cy="14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200" dirty="0">
                <a:solidFill>
                  <a:srgbClr val="FF0000"/>
                </a:solidFill>
              </a:rPr>
              <a:t>Thụ thai là gì?</a:t>
            </a:r>
            <a:endParaRPr sz="4200" dirty="0">
              <a:solidFill>
                <a:srgbClr val="FF0000"/>
              </a:solidFill>
            </a:endParaRPr>
          </a:p>
        </p:txBody>
      </p:sp>
      <p:sp>
        <p:nvSpPr>
          <p:cNvPr id="423" name="Google Shape;423;p33"/>
          <p:cNvSpPr txBox="1">
            <a:spLocks noGrp="1"/>
          </p:cNvSpPr>
          <p:nvPr>
            <p:ph type="subTitle" idx="1"/>
          </p:nvPr>
        </p:nvSpPr>
        <p:spPr>
          <a:xfrm>
            <a:off x="4150325" y="2324775"/>
            <a:ext cx="41565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FF0000"/>
                </a:solidFill>
              </a:rPr>
              <a:t>Thụ thai </a:t>
            </a:r>
            <a:r>
              <a:rPr lang="en" sz="2400" dirty="0"/>
              <a:t>là quá trình trứng đã được thụ tinh bám vào thành tử cung làm tổ và phát triển thành thai</a:t>
            </a:r>
            <a:endParaRPr sz="2400" dirty="0"/>
          </a:p>
        </p:txBody>
      </p:sp>
      <p:grpSp>
        <p:nvGrpSpPr>
          <p:cNvPr id="424" name="Google Shape;424;p33"/>
          <p:cNvGrpSpPr/>
          <p:nvPr/>
        </p:nvGrpSpPr>
        <p:grpSpPr>
          <a:xfrm>
            <a:off x="924484" y="611924"/>
            <a:ext cx="2463341" cy="6968824"/>
            <a:chOff x="1781438" y="1138375"/>
            <a:chExt cx="1223413" cy="3461050"/>
          </a:xfrm>
        </p:grpSpPr>
        <p:sp>
          <p:nvSpPr>
            <p:cNvPr id="425" name="Google Shape;425;p33"/>
            <p:cNvSpPr/>
            <p:nvPr/>
          </p:nvSpPr>
          <p:spPr>
            <a:xfrm flipH="1">
              <a:off x="1957413" y="1138375"/>
              <a:ext cx="778075" cy="688550"/>
            </a:xfrm>
            <a:custGeom>
              <a:avLst/>
              <a:gdLst/>
              <a:ahLst/>
              <a:cxnLst/>
              <a:rect l="l" t="t" r="r" b="b"/>
              <a:pathLst>
                <a:path w="31123" h="27542" extrusionOk="0">
                  <a:moveTo>
                    <a:pt x="14412" y="1"/>
                  </a:moveTo>
                  <a:cubicBezTo>
                    <a:pt x="11179" y="1"/>
                    <a:pt x="8095" y="1333"/>
                    <a:pt x="6538" y="4233"/>
                  </a:cubicBezTo>
                  <a:cubicBezTo>
                    <a:pt x="6538" y="4233"/>
                    <a:pt x="5981" y="3834"/>
                    <a:pt x="5122" y="3834"/>
                  </a:cubicBezTo>
                  <a:cubicBezTo>
                    <a:pt x="4352" y="3834"/>
                    <a:pt x="3340" y="4154"/>
                    <a:pt x="2269" y="5368"/>
                  </a:cubicBezTo>
                  <a:cubicBezTo>
                    <a:pt x="0" y="7969"/>
                    <a:pt x="2502" y="9671"/>
                    <a:pt x="3870" y="10238"/>
                  </a:cubicBezTo>
                  <a:cubicBezTo>
                    <a:pt x="4236" y="10386"/>
                    <a:pt x="4671" y="10441"/>
                    <a:pt x="5114" y="10441"/>
                  </a:cubicBezTo>
                  <a:cubicBezTo>
                    <a:pt x="6363" y="10441"/>
                    <a:pt x="7673" y="10004"/>
                    <a:pt x="7673" y="10004"/>
                  </a:cubicBezTo>
                  <a:cubicBezTo>
                    <a:pt x="7673" y="10004"/>
                    <a:pt x="9474" y="12840"/>
                    <a:pt x="10842" y="13240"/>
                  </a:cubicBezTo>
                  <a:cubicBezTo>
                    <a:pt x="12243" y="13640"/>
                    <a:pt x="13043" y="13740"/>
                    <a:pt x="12209" y="16809"/>
                  </a:cubicBezTo>
                  <a:cubicBezTo>
                    <a:pt x="11409" y="19878"/>
                    <a:pt x="10675" y="22213"/>
                    <a:pt x="11509" y="24181"/>
                  </a:cubicBezTo>
                  <a:cubicBezTo>
                    <a:pt x="12121" y="25686"/>
                    <a:pt x="13494" y="27542"/>
                    <a:pt x="17550" y="27542"/>
                  </a:cubicBezTo>
                  <a:cubicBezTo>
                    <a:pt x="18799" y="27542"/>
                    <a:pt x="20303" y="27366"/>
                    <a:pt x="22116" y="26950"/>
                  </a:cubicBezTo>
                  <a:cubicBezTo>
                    <a:pt x="29822" y="25148"/>
                    <a:pt x="31123" y="18177"/>
                    <a:pt x="29255" y="14474"/>
                  </a:cubicBezTo>
                  <a:cubicBezTo>
                    <a:pt x="27387" y="10738"/>
                    <a:pt x="24551" y="12439"/>
                    <a:pt x="24151" y="9771"/>
                  </a:cubicBezTo>
                  <a:cubicBezTo>
                    <a:pt x="23751" y="7069"/>
                    <a:pt x="24385" y="3500"/>
                    <a:pt x="19781" y="1231"/>
                  </a:cubicBezTo>
                  <a:cubicBezTo>
                    <a:pt x="18109" y="425"/>
                    <a:pt x="16237" y="1"/>
                    <a:pt x="14412" y="1"/>
                  </a:cubicBezTo>
                  <a:close/>
                </a:path>
              </a:pathLst>
            </a:custGeom>
            <a:solidFill>
              <a:schemeClr val="dk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flipH="1">
              <a:off x="2654563" y="2390875"/>
              <a:ext cx="224350" cy="269200"/>
            </a:xfrm>
            <a:custGeom>
              <a:avLst/>
              <a:gdLst/>
              <a:ahLst/>
              <a:cxnLst/>
              <a:rect l="l" t="t" r="r" b="b"/>
              <a:pathLst>
                <a:path w="8974" h="10768" extrusionOk="0">
                  <a:moveTo>
                    <a:pt x="6353" y="0"/>
                  </a:moveTo>
                  <a:cubicBezTo>
                    <a:pt x="6217" y="0"/>
                    <a:pt x="6098" y="22"/>
                    <a:pt x="6004" y="66"/>
                  </a:cubicBezTo>
                  <a:cubicBezTo>
                    <a:pt x="5404" y="367"/>
                    <a:pt x="4503" y="2535"/>
                    <a:pt x="4503" y="2535"/>
                  </a:cubicBezTo>
                  <a:cubicBezTo>
                    <a:pt x="4503" y="2535"/>
                    <a:pt x="1935" y="5403"/>
                    <a:pt x="967" y="6171"/>
                  </a:cubicBezTo>
                  <a:cubicBezTo>
                    <a:pt x="0" y="6938"/>
                    <a:pt x="300" y="7705"/>
                    <a:pt x="934" y="8306"/>
                  </a:cubicBezTo>
                  <a:cubicBezTo>
                    <a:pt x="1534" y="8939"/>
                    <a:pt x="2935" y="9807"/>
                    <a:pt x="3836" y="10440"/>
                  </a:cubicBezTo>
                  <a:cubicBezTo>
                    <a:pt x="4199" y="10682"/>
                    <a:pt x="4572" y="10767"/>
                    <a:pt x="4895" y="10767"/>
                  </a:cubicBezTo>
                  <a:cubicBezTo>
                    <a:pt x="5375" y="10767"/>
                    <a:pt x="5744" y="10580"/>
                    <a:pt x="5804" y="10440"/>
                  </a:cubicBezTo>
                  <a:cubicBezTo>
                    <a:pt x="5904" y="10174"/>
                    <a:pt x="4403" y="7705"/>
                    <a:pt x="4403" y="7705"/>
                  </a:cubicBezTo>
                  <a:lnTo>
                    <a:pt x="4270" y="7171"/>
                  </a:lnTo>
                  <a:cubicBezTo>
                    <a:pt x="5104" y="6237"/>
                    <a:pt x="6004" y="5403"/>
                    <a:pt x="6938" y="4570"/>
                  </a:cubicBezTo>
                  <a:cubicBezTo>
                    <a:pt x="8006" y="3736"/>
                    <a:pt x="8973" y="3302"/>
                    <a:pt x="8539" y="1801"/>
                  </a:cubicBezTo>
                  <a:cubicBezTo>
                    <a:pt x="8177" y="575"/>
                    <a:pt x="7046" y="0"/>
                    <a:pt x="6353" y="0"/>
                  </a:cubicBezTo>
                  <a:close/>
                </a:path>
              </a:pathLst>
            </a:custGeom>
            <a:solidFill>
              <a:srgbClr val="FFFFFF"/>
            </a:solid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rot="-498157" flipH="1">
              <a:off x="2250302" y="1677271"/>
              <a:ext cx="505499" cy="2698939"/>
            </a:xfrm>
            <a:custGeom>
              <a:avLst/>
              <a:gdLst/>
              <a:ahLst/>
              <a:cxnLst/>
              <a:rect l="l" t="t" r="r" b="b"/>
              <a:pathLst>
                <a:path w="24051" h="108196" extrusionOk="0">
                  <a:moveTo>
                    <a:pt x="20474" y="0"/>
                  </a:moveTo>
                  <a:cubicBezTo>
                    <a:pt x="19421" y="0"/>
                    <a:pt x="18099" y="343"/>
                    <a:pt x="16545" y="1271"/>
                  </a:cubicBezTo>
                  <a:cubicBezTo>
                    <a:pt x="13944" y="2806"/>
                    <a:pt x="7939" y="8476"/>
                    <a:pt x="6238" y="11979"/>
                  </a:cubicBezTo>
                  <a:cubicBezTo>
                    <a:pt x="4537" y="15448"/>
                    <a:pt x="6405" y="17383"/>
                    <a:pt x="6405" y="19517"/>
                  </a:cubicBezTo>
                  <a:cubicBezTo>
                    <a:pt x="6405" y="21619"/>
                    <a:pt x="3570" y="31359"/>
                    <a:pt x="2502" y="34095"/>
                  </a:cubicBezTo>
                  <a:cubicBezTo>
                    <a:pt x="1468" y="36863"/>
                    <a:pt x="1702" y="41300"/>
                    <a:pt x="1702" y="43501"/>
                  </a:cubicBezTo>
                  <a:cubicBezTo>
                    <a:pt x="1702" y="45703"/>
                    <a:pt x="0" y="55910"/>
                    <a:pt x="134" y="62148"/>
                  </a:cubicBezTo>
                  <a:cubicBezTo>
                    <a:pt x="301" y="68419"/>
                    <a:pt x="3870" y="74957"/>
                    <a:pt x="5104" y="79060"/>
                  </a:cubicBezTo>
                  <a:cubicBezTo>
                    <a:pt x="6305" y="83196"/>
                    <a:pt x="7606" y="87966"/>
                    <a:pt x="8273" y="92370"/>
                  </a:cubicBezTo>
                  <a:cubicBezTo>
                    <a:pt x="8907" y="96773"/>
                    <a:pt x="8673" y="107614"/>
                    <a:pt x="8673" y="107614"/>
                  </a:cubicBezTo>
                  <a:cubicBezTo>
                    <a:pt x="8673" y="107614"/>
                    <a:pt x="9574" y="108081"/>
                    <a:pt x="11842" y="108181"/>
                  </a:cubicBezTo>
                  <a:cubicBezTo>
                    <a:pt x="12018" y="108190"/>
                    <a:pt x="12195" y="108195"/>
                    <a:pt x="12371" y="108195"/>
                  </a:cubicBezTo>
                  <a:cubicBezTo>
                    <a:pt x="13428" y="108195"/>
                    <a:pt x="14477" y="108024"/>
                    <a:pt x="15478" y="107681"/>
                  </a:cubicBezTo>
                  <a:cubicBezTo>
                    <a:pt x="15478" y="107681"/>
                    <a:pt x="15978" y="103878"/>
                    <a:pt x="16846" y="99908"/>
                  </a:cubicBezTo>
                  <a:cubicBezTo>
                    <a:pt x="17880" y="95272"/>
                    <a:pt x="18280" y="90535"/>
                    <a:pt x="18013" y="85798"/>
                  </a:cubicBezTo>
                  <a:cubicBezTo>
                    <a:pt x="17680" y="80828"/>
                    <a:pt x="14444" y="77459"/>
                    <a:pt x="13877" y="75424"/>
                  </a:cubicBezTo>
                  <a:cubicBezTo>
                    <a:pt x="13310" y="73389"/>
                    <a:pt x="12876" y="71288"/>
                    <a:pt x="13210" y="66585"/>
                  </a:cubicBezTo>
                  <a:cubicBezTo>
                    <a:pt x="13543" y="61881"/>
                    <a:pt x="15978" y="54276"/>
                    <a:pt x="17413" y="51907"/>
                  </a:cubicBezTo>
                  <a:cubicBezTo>
                    <a:pt x="18880" y="49572"/>
                    <a:pt x="21249" y="47371"/>
                    <a:pt x="20849" y="41800"/>
                  </a:cubicBezTo>
                  <a:cubicBezTo>
                    <a:pt x="20415" y="36196"/>
                    <a:pt x="17146" y="33327"/>
                    <a:pt x="16312" y="29625"/>
                  </a:cubicBezTo>
                  <a:cubicBezTo>
                    <a:pt x="15478" y="25922"/>
                    <a:pt x="17713" y="23454"/>
                    <a:pt x="19748" y="20418"/>
                  </a:cubicBezTo>
                  <a:cubicBezTo>
                    <a:pt x="23651" y="14581"/>
                    <a:pt x="23250" y="11245"/>
                    <a:pt x="23651" y="6041"/>
                  </a:cubicBezTo>
                  <a:cubicBezTo>
                    <a:pt x="24051" y="871"/>
                    <a:pt x="22183" y="370"/>
                    <a:pt x="22183" y="370"/>
                  </a:cubicBezTo>
                  <a:cubicBezTo>
                    <a:pt x="21735" y="146"/>
                    <a:pt x="21162" y="0"/>
                    <a:pt x="20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flipH="1">
              <a:off x="2511125" y="4314213"/>
              <a:ext cx="493725" cy="212975"/>
            </a:xfrm>
            <a:custGeom>
              <a:avLst/>
              <a:gdLst/>
              <a:ahLst/>
              <a:cxnLst/>
              <a:rect l="l" t="t" r="r" b="b"/>
              <a:pathLst>
                <a:path w="19749" h="8519" extrusionOk="0">
                  <a:moveTo>
                    <a:pt x="18047" y="0"/>
                  </a:moveTo>
                  <a:lnTo>
                    <a:pt x="12110" y="167"/>
                  </a:lnTo>
                  <a:cubicBezTo>
                    <a:pt x="10642" y="1401"/>
                    <a:pt x="9041" y="2402"/>
                    <a:pt x="7306" y="3236"/>
                  </a:cubicBezTo>
                  <a:cubicBezTo>
                    <a:pt x="4271" y="4670"/>
                    <a:pt x="1535" y="5204"/>
                    <a:pt x="768" y="5571"/>
                  </a:cubicBezTo>
                  <a:cubicBezTo>
                    <a:pt x="1" y="5971"/>
                    <a:pt x="935" y="7005"/>
                    <a:pt x="1969" y="7506"/>
                  </a:cubicBezTo>
                  <a:cubicBezTo>
                    <a:pt x="2922" y="7998"/>
                    <a:pt x="5236" y="8518"/>
                    <a:pt x="7813" y="8518"/>
                  </a:cubicBezTo>
                  <a:cubicBezTo>
                    <a:pt x="8031" y="8518"/>
                    <a:pt x="8252" y="8514"/>
                    <a:pt x="8474" y="8507"/>
                  </a:cubicBezTo>
                  <a:cubicBezTo>
                    <a:pt x="11009" y="8406"/>
                    <a:pt x="13511" y="8140"/>
                    <a:pt x="16012" y="7773"/>
                  </a:cubicBezTo>
                  <a:cubicBezTo>
                    <a:pt x="18214" y="7472"/>
                    <a:pt x="19348" y="7773"/>
                    <a:pt x="19548" y="6238"/>
                  </a:cubicBezTo>
                  <a:cubicBezTo>
                    <a:pt x="19748" y="4670"/>
                    <a:pt x="18648" y="2269"/>
                    <a:pt x="18381" y="1635"/>
                  </a:cubicBezTo>
                  <a:cubicBezTo>
                    <a:pt x="18214" y="1101"/>
                    <a:pt x="18080" y="568"/>
                    <a:pt x="1804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flipH="1">
              <a:off x="2536975" y="4335063"/>
              <a:ext cx="209350" cy="179325"/>
            </a:xfrm>
            <a:custGeom>
              <a:avLst/>
              <a:gdLst/>
              <a:ahLst/>
              <a:cxnLst/>
              <a:rect l="l" t="t" r="r" b="b"/>
              <a:pathLst>
                <a:path w="8374" h="7173" extrusionOk="0">
                  <a:moveTo>
                    <a:pt x="935" y="0"/>
                  </a:moveTo>
                  <a:cubicBezTo>
                    <a:pt x="668" y="167"/>
                    <a:pt x="368" y="401"/>
                    <a:pt x="1" y="668"/>
                  </a:cubicBezTo>
                  <a:cubicBezTo>
                    <a:pt x="1668" y="1501"/>
                    <a:pt x="3503" y="1935"/>
                    <a:pt x="5371" y="1935"/>
                  </a:cubicBezTo>
                  <a:cubicBezTo>
                    <a:pt x="5605" y="1935"/>
                    <a:pt x="5871" y="1935"/>
                    <a:pt x="6138" y="1902"/>
                  </a:cubicBezTo>
                  <a:lnTo>
                    <a:pt x="6138" y="1902"/>
                  </a:lnTo>
                  <a:cubicBezTo>
                    <a:pt x="5271" y="3603"/>
                    <a:pt x="4504" y="5371"/>
                    <a:pt x="3870" y="7172"/>
                  </a:cubicBezTo>
                  <a:lnTo>
                    <a:pt x="4971" y="7005"/>
                  </a:lnTo>
                  <a:cubicBezTo>
                    <a:pt x="5671" y="5237"/>
                    <a:pt x="6439" y="3470"/>
                    <a:pt x="7339" y="1768"/>
                  </a:cubicBezTo>
                  <a:cubicBezTo>
                    <a:pt x="7673" y="1702"/>
                    <a:pt x="8006" y="1635"/>
                    <a:pt x="8373" y="1535"/>
                  </a:cubicBezTo>
                  <a:cubicBezTo>
                    <a:pt x="8240" y="1201"/>
                    <a:pt x="8106" y="934"/>
                    <a:pt x="8040" y="768"/>
                  </a:cubicBezTo>
                  <a:cubicBezTo>
                    <a:pt x="8040" y="734"/>
                    <a:pt x="8006" y="668"/>
                    <a:pt x="7973" y="601"/>
                  </a:cubicBezTo>
                  <a:cubicBezTo>
                    <a:pt x="7127" y="806"/>
                    <a:pt x="6263" y="907"/>
                    <a:pt x="5399" y="907"/>
                  </a:cubicBezTo>
                  <a:cubicBezTo>
                    <a:pt x="3880" y="907"/>
                    <a:pt x="2360" y="596"/>
                    <a:pt x="9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rot="-498157" flipH="1">
              <a:off x="2250033" y="1670699"/>
              <a:ext cx="505499" cy="2706822"/>
            </a:xfrm>
            <a:custGeom>
              <a:avLst/>
              <a:gdLst/>
              <a:ahLst/>
              <a:cxnLst/>
              <a:rect l="l" t="t" r="r" b="b"/>
              <a:pathLst>
                <a:path w="24051" h="108512" fill="none" extrusionOk="0">
                  <a:moveTo>
                    <a:pt x="22183" y="634"/>
                  </a:moveTo>
                  <a:cubicBezTo>
                    <a:pt x="22183" y="634"/>
                    <a:pt x="24051" y="1135"/>
                    <a:pt x="23651" y="6305"/>
                  </a:cubicBezTo>
                  <a:cubicBezTo>
                    <a:pt x="23250" y="11509"/>
                    <a:pt x="23651" y="14845"/>
                    <a:pt x="19748" y="20682"/>
                  </a:cubicBezTo>
                  <a:cubicBezTo>
                    <a:pt x="17713" y="23718"/>
                    <a:pt x="15478" y="26186"/>
                    <a:pt x="16312" y="29889"/>
                  </a:cubicBezTo>
                  <a:cubicBezTo>
                    <a:pt x="17146" y="33591"/>
                    <a:pt x="20415" y="36460"/>
                    <a:pt x="20849" y="42064"/>
                  </a:cubicBezTo>
                  <a:cubicBezTo>
                    <a:pt x="21249" y="47635"/>
                    <a:pt x="18880" y="49836"/>
                    <a:pt x="17413" y="52171"/>
                  </a:cubicBezTo>
                  <a:cubicBezTo>
                    <a:pt x="15978" y="54540"/>
                    <a:pt x="13543" y="62145"/>
                    <a:pt x="13210" y="66849"/>
                  </a:cubicBezTo>
                  <a:cubicBezTo>
                    <a:pt x="12876" y="71552"/>
                    <a:pt x="13310" y="73653"/>
                    <a:pt x="13877" y="75688"/>
                  </a:cubicBezTo>
                  <a:cubicBezTo>
                    <a:pt x="14444" y="77723"/>
                    <a:pt x="17680" y="81092"/>
                    <a:pt x="18013" y="86062"/>
                  </a:cubicBezTo>
                  <a:cubicBezTo>
                    <a:pt x="18280" y="90799"/>
                    <a:pt x="17880" y="95536"/>
                    <a:pt x="16846" y="100172"/>
                  </a:cubicBezTo>
                  <a:cubicBezTo>
                    <a:pt x="15978" y="104142"/>
                    <a:pt x="15478" y="107945"/>
                    <a:pt x="15478" y="107945"/>
                  </a:cubicBezTo>
                  <a:cubicBezTo>
                    <a:pt x="14311" y="108345"/>
                    <a:pt x="13076" y="108512"/>
                    <a:pt x="11842" y="108445"/>
                  </a:cubicBezTo>
                  <a:cubicBezTo>
                    <a:pt x="9574" y="108345"/>
                    <a:pt x="8673" y="107878"/>
                    <a:pt x="8673" y="107878"/>
                  </a:cubicBezTo>
                  <a:cubicBezTo>
                    <a:pt x="8673" y="107878"/>
                    <a:pt x="8907" y="97037"/>
                    <a:pt x="8273" y="92634"/>
                  </a:cubicBezTo>
                  <a:cubicBezTo>
                    <a:pt x="7606" y="88230"/>
                    <a:pt x="6305" y="83460"/>
                    <a:pt x="5104" y="79324"/>
                  </a:cubicBezTo>
                  <a:cubicBezTo>
                    <a:pt x="3870" y="75221"/>
                    <a:pt x="301" y="68683"/>
                    <a:pt x="134" y="62412"/>
                  </a:cubicBezTo>
                  <a:cubicBezTo>
                    <a:pt x="0" y="56174"/>
                    <a:pt x="1702" y="45967"/>
                    <a:pt x="1702" y="43765"/>
                  </a:cubicBezTo>
                  <a:cubicBezTo>
                    <a:pt x="1702" y="41564"/>
                    <a:pt x="1468" y="37127"/>
                    <a:pt x="2502" y="34359"/>
                  </a:cubicBezTo>
                  <a:cubicBezTo>
                    <a:pt x="3570" y="31623"/>
                    <a:pt x="6405" y="21883"/>
                    <a:pt x="6405" y="19781"/>
                  </a:cubicBezTo>
                  <a:cubicBezTo>
                    <a:pt x="6405" y="17647"/>
                    <a:pt x="4537" y="15712"/>
                    <a:pt x="6238" y="12243"/>
                  </a:cubicBezTo>
                  <a:cubicBezTo>
                    <a:pt x="7939" y="8740"/>
                    <a:pt x="13944" y="3070"/>
                    <a:pt x="16545" y="1535"/>
                  </a:cubicBezTo>
                  <a:cubicBezTo>
                    <a:pt x="19114" y="1"/>
                    <a:pt x="21049" y="67"/>
                    <a:pt x="22183" y="634"/>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flipH="1">
              <a:off x="2533663" y="1955825"/>
              <a:ext cx="383625" cy="781875"/>
            </a:xfrm>
            <a:custGeom>
              <a:avLst/>
              <a:gdLst/>
              <a:ahLst/>
              <a:cxnLst/>
              <a:rect l="l" t="t" r="r" b="b"/>
              <a:pathLst>
                <a:path w="15345" h="31275" extrusionOk="0">
                  <a:moveTo>
                    <a:pt x="6909" y="0"/>
                  </a:moveTo>
                  <a:cubicBezTo>
                    <a:pt x="6546" y="0"/>
                    <a:pt x="6215" y="108"/>
                    <a:pt x="5905" y="323"/>
                  </a:cubicBezTo>
                  <a:cubicBezTo>
                    <a:pt x="3870" y="2191"/>
                    <a:pt x="2302" y="4559"/>
                    <a:pt x="1402" y="7194"/>
                  </a:cubicBezTo>
                  <a:cubicBezTo>
                    <a:pt x="1" y="11397"/>
                    <a:pt x="101" y="14500"/>
                    <a:pt x="2502" y="16468"/>
                  </a:cubicBezTo>
                  <a:cubicBezTo>
                    <a:pt x="3934" y="17641"/>
                    <a:pt x="5247" y="17877"/>
                    <a:pt x="6074" y="17877"/>
                  </a:cubicBezTo>
                  <a:cubicBezTo>
                    <a:pt x="6635" y="17877"/>
                    <a:pt x="6972" y="17769"/>
                    <a:pt x="6972" y="17769"/>
                  </a:cubicBezTo>
                  <a:lnTo>
                    <a:pt x="8840" y="19770"/>
                  </a:lnTo>
                  <a:cubicBezTo>
                    <a:pt x="7873" y="21038"/>
                    <a:pt x="7106" y="22472"/>
                    <a:pt x="6572" y="23973"/>
                  </a:cubicBezTo>
                  <a:cubicBezTo>
                    <a:pt x="5671" y="26508"/>
                    <a:pt x="4470" y="27009"/>
                    <a:pt x="4404" y="27676"/>
                  </a:cubicBezTo>
                  <a:cubicBezTo>
                    <a:pt x="4370" y="28343"/>
                    <a:pt x="4804" y="29110"/>
                    <a:pt x="5938" y="29977"/>
                  </a:cubicBezTo>
                  <a:cubicBezTo>
                    <a:pt x="7106" y="30845"/>
                    <a:pt x="7306" y="31178"/>
                    <a:pt x="8106" y="31245"/>
                  </a:cubicBezTo>
                  <a:cubicBezTo>
                    <a:pt x="8271" y="31265"/>
                    <a:pt x="8435" y="31275"/>
                    <a:pt x="8592" y="31275"/>
                  </a:cubicBezTo>
                  <a:cubicBezTo>
                    <a:pt x="9195" y="31275"/>
                    <a:pt x="9695" y="31137"/>
                    <a:pt x="9774" y="30978"/>
                  </a:cubicBezTo>
                  <a:cubicBezTo>
                    <a:pt x="9874" y="30778"/>
                    <a:pt x="9474" y="30111"/>
                    <a:pt x="9241" y="29710"/>
                  </a:cubicBezTo>
                  <a:cubicBezTo>
                    <a:pt x="9007" y="29344"/>
                    <a:pt x="8273" y="27375"/>
                    <a:pt x="8273" y="27375"/>
                  </a:cubicBezTo>
                  <a:cubicBezTo>
                    <a:pt x="10041" y="25941"/>
                    <a:pt x="11609" y="24307"/>
                    <a:pt x="12943" y="22439"/>
                  </a:cubicBezTo>
                  <a:cubicBezTo>
                    <a:pt x="14711" y="19770"/>
                    <a:pt x="15345" y="17935"/>
                    <a:pt x="14811" y="15867"/>
                  </a:cubicBezTo>
                  <a:cubicBezTo>
                    <a:pt x="14277" y="13832"/>
                    <a:pt x="11609" y="12231"/>
                    <a:pt x="11609" y="12231"/>
                  </a:cubicBezTo>
                  <a:cubicBezTo>
                    <a:pt x="11609" y="12231"/>
                    <a:pt x="12943" y="8896"/>
                    <a:pt x="12876" y="7228"/>
                  </a:cubicBezTo>
                  <a:cubicBezTo>
                    <a:pt x="12843" y="5560"/>
                    <a:pt x="10675" y="2157"/>
                    <a:pt x="9241" y="1057"/>
                  </a:cubicBezTo>
                  <a:cubicBezTo>
                    <a:pt x="8319" y="349"/>
                    <a:pt x="7563" y="0"/>
                    <a:pt x="6909" y="0"/>
                  </a:cubicBezTo>
                  <a:close/>
                </a:path>
              </a:pathLst>
            </a:custGeom>
            <a:solidFill>
              <a:srgbClr val="FFFFFF"/>
            </a:solid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flipH="1">
              <a:off x="2593688" y="1955675"/>
              <a:ext cx="322775" cy="446525"/>
            </a:xfrm>
            <a:custGeom>
              <a:avLst/>
              <a:gdLst/>
              <a:ahLst/>
              <a:cxnLst/>
              <a:rect l="l" t="t" r="r" b="b"/>
              <a:pathLst>
                <a:path w="12911" h="17861" extrusionOk="0">
                  <a:moveTo>
                    <a:pt x="6833" y="1"/>
                  </a:moveTo>
                  <a:cubicBezTo>
                    <a:pt x="6480" y="1"/>
                    <a:pt x="6162" y="108"/>
                    <a:pt x="5872" y="329"/>
                  </a:cubicBezTo>
                  <a:cubicBezTo>
                    <a:pt x="3837" y="2197"/>
                    <a:pt x="2303" y="4532"/>
                    <a:pt x="1369" y="7167"/>
                  </a:cubicBezTo>
                  <a:cubicBezTo>
                    <a:pt x="1" y="11370"/>
                    <a:pt x="101" y="14506"/>
                    <a:pt x="2469" y="16474"/>
                  </a:cubicBezTo>
                  <a:cubicBezTo>
                    <a:pt x="3920" y="17645"/>
                    <a:pt x="5254" y="17860"/>
                    <a:pt x="6081" y="17860"/>
                  </a:cubicBezTo>
                  <a:cubicBezTo>
                    <a:pt x="6243" y="17860"/>
                    <a:pt x="6385" y="17852"/>
                    <a:pt x="6506" y="17841"/>
                  </a:cubicBezTo>
                  <a:cubicBezTo>
                    <a:pt x="7473" y="16340"/>
                    <a:pt x="9408" y="13838"/>
                    <a:pt x="11809" y="13238"/>
                  </a:cubicBezTo>
                  <a:cubicBezTo>
                    <a:pt x="12076" y="13205"/>
                    <a:pt x="12376" y="13105"/>
                    <a:pt x="12643" y="13038"/>
                  </a:cubicBezTo>
                  <a:cubicBezTo>
                    <a:pt x="12310" y="12771"/>
                    <a:pt x="11943" y="12504"/>
                    <a:pt x="11576" y="12271"/>
                  </a:cubicBezTo>
                  <a:cubicBezTo>
                    <a:pt x="11576" y="12271"/>
                    <a:pt x="12910" y="8935"/>
                    <a:pt x="12877" y="7267"/>
                  </a:cubicBezTo>
                  <a:cubicBezTo>
                    <a:pt x="12810" y="5599"/>
                    <a:pt x="10675" y="2197"/>
                    <a:pt x="9208" y="1096"/>
                  </a:cubicBezTo>
                  <a:cubicBezTo>
                    <a:pt x="8272" y="378"/>
                    <a:pt x="7493" y="1"/>
                    <a:pt x="6833" y="1"/>
                  </a:cubicBezTo>
                  <a:close/>
                </a:path>
              </a:pathLst>
            </a:custGeom>
            <a:solidFill>
              <a:schemeClr val="lt1"/>
            </a:solid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flipH="1">
              <a:off x="2776338" y="2347500"/>
              <a:ext cx="156800" cy="167625"/>
            </a:xfrm>
            <a:custGeom>
              <a:avLst/>
              <a:gdLst/>
              <a:ahLst/>
              <a:cxnLst/>
              <a:rect l="l" t="t" r="r" b="b"/>
              <a:pathLst>
                <a:path w="6272" h="6705" extrusionOk="0">
                  <a:moveTo>
                    <a:pt x="3136" y="0"/>
                  </a:moveTo>
                  <a:cubicBezTo>
                    <a:pt x="1402" y="0"/>
                    <a:pt x="1" y="1501"/>
                    <a:pt x="1" y="3336"/>
                  </a:cubicBezTo>
                  <a:cubicBezTo>
                    <a:pt x="1" y="5204"/>
                    <a:pt x="1402" y="6705"/>
                    <a:pt x="3136" y="6705"/>
                  </a:cubicBezTo>
                  <a:cubicBezTo>
                    <a:pt x="4871" y="6705"/>
                    <a:pt x="6272" y="5204"/>
                    <a:pt x="6272" y="3336"/>
                  </a:cubicBezTo>
                  <a:cubicBezTo>
                    <a:pt x="6272" y="1501"/>
                    <a:pt x="4871" y="0"/>
                    <a:pt x="3136" y="0"/>
                  </a:cubicBez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flipH="1">
              <a:off x="2654563" y="2248275"/>
              <a:ext cx="264400" cy="235525"/>
            </a:xfrm>
            <a:custGeom>
              <a:avLst/>
              <a:gdLst/>
              <a:ahLst/>
              <a:cxnLst/>
              <a:rect l="l" t="t" r="r" b="b"/>
              <a:pathLst>
                <a:path w="10576" h="9421" extrusionOk="0">
                  <a:moveTo>
                    <a:pt x="5446" y="1"/>
                  </a:moveTo>
                  <a:cubicBezTo>
                    <a:pt x="4981" y="1"/>
                    <a:pt x="3011" y="959"/>
                    <a:pt x="2770" y="1534"/>
                  </a:cubicBezTo>
                  <a:cubicBezTo>
                    <a:pt x="2336" y="2335"/>
                    <a:pt x="1869" y="3135"/>
                    <a:pt x="1335" y="3869"/>
                  </a:cubicBezTo>
                  <a:cubicBezTo>
                    <a:pt x="1102" y="4469"/>
                    <a:pt x="935" y="5103"/>
                    <a:pt x="835" y="5737"/>
                  </a:cubicBezTo>
                  <a:cubicBezTo>
                    <a:pt x="568" y="6838"/>
                    <a:pt x="1" y="8272"/>
                    <a:pt x="1102" y="8906"/>
                  </a:cubicBezTo>
                  <a:cubicBezTo>
                    <a:pt x="1716" y="9241"/>
                    <a:pt x="2872" y="9420"/>
                    <a:pt x="4022" y="9420"/>
                  </a:cubicBezTo>
                  <a:cubicBezTo>
                    <a:pt x="4932" y="9420"/>
                    <a:pt x="5839" y="9308"/>
                    <a:pt x="6472" y="9073"/>
                  </a:cubicBezTo>
                  <a:cubicBezTo>
                    <a:pt x="7907" y="8572"/>
                    <a:pt x="8674" y="7205"/>
                    <a:pt x="9141" y="6304"/>
                  </a:cubicBezTo>
                  <a:cubicBezTo>
                    <a:pt x="9441" y="5737"/>
                    <a:pt x="9574" y="5070"/>
                    <a:pt x="9574" y="4436"/>
                  </a:cubicBezTo>
                  <a:cubicBezTo>
                    <a:pt x="9941" y="4002"/>
                    <a:pt x="10208" y="3469"/>
                    <a:pt x="10342" y="2902"/>
                  </a:cubicBezTo>
                  <a:cubicBezTo>
                    <a:pt x="10575" y="1934"/>
                    <a:pt x="9374" y="1901"/>
                    <a:pt x="9374" y="1901"/>
                  </a:cubicBezTo>
                  <a:cubicBezTo>
                    <a:pt x="9574" y="1667"/>
                    <a:pt x="9674" y="1300"/>
                    <a:pt x="9574" y="1000"/>
                  </a:cubicBezTo>
                  <a:cubicBezTo>
                    <a:pt x="9505" y="765"/>
                    <a:pt x="9276" y="696"/>
                    <a:pt x="9030" y="696"/>
                  </a:cubicBezTo>
                  <a:cubicBezTo>
                    <a:pt x="8684" y="696"/>
                    <a:pt x="8307" y="833"/>
                    <a:pt x="8307" y="833"/>
                  </a:cubicBezTo>
                  <a:cubicBezTo>
                    <a:pt x="8307" y="633"/>
                    <a:pt x="8240" y="400"/>
                    <a:pt x="8140" y="233"/>
                  </a:cubicBezTo>
                  <a:cubicBezTo>
                    <a:pt x="8124" y="217"/>
                    <a:pt x="8098" y="209"/>
                    <a:pt x="8063" y="209"/>
                  </a:cubicBezTo>
                  <a:cubicBezTo>
                    <a:pt x="7742" y="209"/>
                    <a:pt x="6694" y="865"/>
                    <a:pt x="5972" y="1467"/>
                  </a:cubicBezTo>
                  <a:cubicBezTo>
                    <a:pt x="5105" y="2301"/>
                    <a:pt x="4271" y="3168"/>
                    <a:pt x="3470" y="4069"/>
                  </a:cubicBezTo>
                  <a:cubicBezTo>
                    <a:pt x="3470" y="4069"/>
                    <a:pt x="3770" y="2668"/>
                    <a:pt x="3804" y="2535"/>
                  </a:cubicBezTo>
                  <a:cubicBezTo>
                    <a:pt x="3870" y="2401"/>
                    <a:pt x="4771" y="1801"/>
                    <a:pt x="5205" y="1234"/>
                  </a:cubicBezTo>
                  <a:cubicBezTo>
                    <a:pt x="5638" y="667"/>
                    <a:pt x="5672" y="266"/>
                    <a:pt x="5538" y="33"/>
                  </a:cubicBezTo>
                  <a:cubicBezTo>
                    <a:pt x="5526" y="11"/>
                    <a:pt x="5494" y="1"/>
                    <a:pt x="544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flipH="1">
              <a:off x="2711288" y="2269925"/>
              <a:ext cx="82575" cy="90925"/>
            </a:xfrm>
            <a:custGeom>
              <a:avLst/>
              <a:gdLst/>
              <a:ahLst/>
              <a:cxnLst/>
              <a:rect l="l" t="t" r="r" b="b"/>
              <a:pathLst>
                <a:path w="3303" h="3637" extrusionOk="0">
                  <a:moveTo>
                    <a:pt x="3303" y="1"/>
                  </a:moveTo>
                  <a:lnTo>
                    <a:pt x="422" y="3172"/>
                  </a:lnTo>
                  <a:lnTo>
                    <a:pt x="422" y="3172"/>
                  </a:lnTo>
                  <a:cubicBezTo>
                    <a:pt x="486" y="3110"/>
                    <a:pt x="556" y="3042"/>
                    <a:pt x="634" y="2970"/>
                  </a:cubicBezTo>
                  <a:cubicBezTo>
                    <a:pt x="1068" y="2536"/>
                    <a:pt x="3302" y="2"/>
                    <a:pt x="3303" y="1"/>
                  </a:cubicBezTo>
                  <a:close/>
                  <a:moveTo>
                    <a:pt x="422" y="3172"/>
                  </a:moveTo>
                  <a:cubicBezTo>
                    <a:pt x="135" y="3457"/>
                    <a:pt x="0" y="3637"/>
                    <a:pt x="0" y="3637"/>
                  </a:cubicBezTo>
                  <a:lnTo>
                    <a:pt x="422" y="31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flipH="1">
              <a:off x="2711288" y="2269925"/>
              <a:ext cx="82575" cy="90925"/>
            </a:xfrm>
            <a:custGeom>
              <a:avLst/>
              <a:gdLst/>
              <a:ahLst/>
              <a:cxnLst/>
              <a:rect l="l" t="t" r="r" b="b"/>
              <a:pathLst>
                <a:path w="3303" h="3637" fill="none" extrusionOk="0">
                  <a:moveTo>
                    <a:pt x="3303" y="1"/>
                  </a:moveTo>
                  <a:cubicBezTo>
                    <a:pt x="3303" y="1"/>
                    <a:pt x="1068" y="2536"/>
                    <a:pt x="634" y="2970"/>
                  </a:cubicBezTo>
                  <a:cubicBezTo>
                    <a:pt x="201" y="3370"/>
                    <a:pt x="0" y="3637"/>
                    <a:pt x="0" y="363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flipH="1">
              <a:off x="2685438" y="2295775"/>
              <a:ext cx="66725" cy="85100"/>
            </a:xfrm>
            <a:custGeom>
              <a:avLst/>
              <a:gdLst/>
              <a:ahLst/>
              <a:cxnLst/>
              <a:rect l="l" t="t" r="r" b="b"/>
              <a:pathLst>
                <a:path w="2669" h="3404" extrusionOk="0">
                  <a:moveTo>
                    <a:pt x="2669" y="1"/>
                  </a:moveTo>
                  <a:lnTo>
                    <a:pt x="0" y="340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flipH="1">
              <a:off x="2685438" y="2295775"/>
              <a:ext cx="66725" cy="85100"/>
            </a:xfrm>
            <a:custGeom>
              <a:avLst/>
              <a:gdLst/>
              <a:ahLst/>
              <a:cxnLst/>
              <a:rect l="l" t="t" r="r" b="b"/>
              <a:pathLst>
                <a:path w="2669" h="3404" fill="none" extrusionOk="0">
                  <a:moveTo>
                    <a:pt x="2669" y="1"/>
                  </a:moveTo>
                  <a:lnTo>
                    <a:pt x="0" y="3403"/>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flipH="1">
              <a:off x="2680413" y="2359175"/>
              <a:ext cx="35900" cy="44200"/>
            </a:xfrm>
            <a:custGeom>
              <a:avLst/>
              <a:gdLst/>
              <a:ahLst/>
              <a:cxnLst/>
              <a:rect l="l" t="t" r="r" b="b"/>
              <a:pathLst>
                <a:path w="1436" h="1768" extrusionOk="0">
                  <a:moveTo>
                    <a:pt x="1435" y="0"/>
                  </a:moveTo>
                  <a:lnTo>
                    <a:pt x="1" y="176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flipH="1">
              <a:off x="2680413" y="2359175"/>
              <a:ext cx="35900" cy="44200"/>
            </a:xfrm>
            <a:custGeom>
              <a:avLst/>
              <a:gdLst/>
              <a:ahLst/>
              <a:cxnLst/>
              <a:rect l="l" t="t" r="r" b="b"/>
              <a:pathLst>
                <a:path w="1436" h="1768" fill="none" extrusionOk="0">
                  <a:moveTo>
                    <a:pt x="1435" y="0"/>
                  </a:moveTo>
                  <a:lnTo>
                    <a:pt x="1" y="1768"/>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flipH="1">
              <a:off x="2559098" y="1759475"/>
              <a:ext cx="257652" cy="234861"/>
            </a:xfrm>
            <a:custGeom>
              <a:avLst/>
              <a:gdLst/>
              <a:ahLst/>
              <a:cxnLst/>
              <a:rect l="l" t="t" r="r" b="b"/>
              <a:pathLst>
                <a:path w="14945" h="13625" extrusionOk="0">
                  <a:moveTo>
                    <a:pt x="7483" y="0"/>
                  </a:moveTo>
                  <a:cubicBezTo>
                    <a:pt x="7022" y="0"/>
                    <a:pt x="6530" y="35"/>
                    <a:pt x="6005" y="110"/>
                  </a:cubicBezTo>
                  <a:cubicBezTo>
                    <a:pt x="4003" y="410"/>
                    <a:pt x="2302" y="1645"/>
                    <a:pt x="1402" y="3413"/>
                  </a:cubicBezTo>
                  <a:cubicBezTo>
                    <a:pt x="1" y="5981"/>
                    <a:pt x="101" y="9450"/>
                    <a:pt x="2336" y="11618"/>
                  </a:cubicBezTo>
                  <a:cubicBezTo>
                    <a:pt x="3737" y="12986"/>
                    <a:pt x="6105" y="13520"/>
                    <a:pt x="8006" y="13620"/>
                  </a:cubicBezTo>
                  <a:cubicBezTo>
                    <a:pt x="8087" y="13623"/>
                    <a:pt x="8168" y="13624"/>
                    <a:pt x="8248" y="13624"/>
                  </a:cubicBezTo>
                  <a:cubicBezTo>
                    <a:pt x="9931" y="13624"/>
                    <a:pt x="11565" y="12962"/>
                    <a:pt x="12743" y="11752"/>
                  </a:cubicBezTo>
                  <a:cubicBezTo>
                    <a:pt x="13744" y="10684"/>
                    <a:pt x="14945" y="8249"/>
                    <a:pt x="13844" y="6915"/>
                  </a:cubicBezTo>
                  <a:cubicBezTo>
                    <a:pt x="13610" y="6648"/>
                    <a:pt x="13110" y="6415"/>
                    <a:pt x="13043" y="6048"/>
                  </a:cubicBezTo>
                  <a:cubicBezTo>
                    <a:pt x="12943" y="5614"/>
                    <a:pt x="13177" y="3179"/>
                    <a:pt x="12076" y="1878"/>
                  </a:cubicBezTo>
                  <a:cubicBezTo>
                    <a:pt x="11165" y="802"/>
                    <a:pt x="9685" y="0"/>
                    <a:pt x="7483" y="0"/>
                  </a:cubicBezTo>
                  <a:close/>
                </a:path>
              </a:pathLst>
            </a:custGeom>
            <a:solidFill>
              <a:srgbClr val="FFFFFF"/>
            </a:solid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flipH="1">
              <a:off x="2655719" y="1870623"/>
              <a:ext cx="25326" cy="15531"/>
            </a:xfrm>
            <a:custGeom>
              <a:avLst/>
              <a:gdLst/>
              <a:ahLst/>
              <a:cxnLst/>
              <a:rect l="l" t="t" r="r" b="b"/>
              <a:pathLst>
                <a:path w="1469" h="901" fill="none" extrusionOk="0">
                  <a:moveTo>
                    <a:pt x="1" y="901"/>
                  </a:moveTo>
                  <a:cubicBezTo>
                    <a:pt x="1" y="901"/>
                    <a:pt x="668" y="0"/>
                    <a:pt x="1469" y="334"/>
                  </a:cubicBezTo>
                </a:path>
              </a:pathLst>
            </a:custGeom>
            <a:no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flipH="1">
              <a:off x="2661476" y="1839561"/>
              <a:ext cx="28187" cy="14393"/>
            </a:xfrm>
            <a:custGeom>
              <a:avLst/>
              <a:gdLst/>
              <a:ahLst/>
              <a:cxnLst/>
              <a:rect l="l" t="t" r="r" b="b"/>
              <a:pathLst>
                <a:path w="1635" h="835" fill="none" extrusionOk="0">
                  <a:moveTo>
                    <a:pt x="1635" y="168"/>
                  </a:moveTo>
                  <a:cubicBezTo>
                    <a:pt x="1001" y="1"/>
                    <a:pt x="334" y="268"/>
                    <a:pt x="0" y="835"/>
                  </a:cubicBezTo>
                </a:path>
              </a:pathLst>
            </a:custGeom>
            <a:no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flipH="1">
              <a:off x="2601088" y="1859108"/>
              <a:ext cx="21291" cy="8067"/>
            </a:xfrm>
            <a:custGeom>
              <a:avLst/>
              <a:gdLst/>
              <a:ahLst/>
              <a:cxnLst/>
              <a:rect l="l" t="t" r="r" b="b"/>
              <a:pathLst>
                <a:path w="1235" h="468" fill="none" extrusionOk="0">
                  <a:moveTo>
                    <a:pt x="0" y="468"/>
                  </a:moveTo>
                  <a:cubicBezTo>
                    <a:pt x="334" y="101"/>
                    <a:pt x="801" y="1"/>
                    <a:pt x="1234" y="168"/>
                  </a:cubicBezTo>
                </a:path>
              </a:pathLst>
            </a:custGeom>
            <a:no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flipH="1">
              <a:off x="2599364" y="1826909"/>
              <a:ext cx="28187" cy="12670"/>
            </a:xfrm>
            <a:custGeom>
              <a:avLst/>
              <a:gdLst/>
              <a:ahLst/>
              <a:cxnLst/>
              <a:rect l="l" t="t" r="r" b="b"/>
              <a:pathLst>
                <a:path w="1635" h="735" fill="none" extrusionOk="0">
                  <a:moveTo>
                    <a:pt x="0" y="735"/>
                  </a:moveTo>
                  <a:cubicBezTo>
                    <a:pt x="334" y="168"/>
                    <a:pt x="1067" y="1"/>
                    <a:pt x="1635" y="368"/>
                  </a:cubicBezTo>
                </a:path>
              </a:pathLst>
            </a:custGeom>
            <a:no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flipH="1">
              <a:off x="2616621" y="1890170"/>
              <a:ext cx="20722" cy="23012"/>
            </a:xfrm>
            <a:custGeom>
              <a:avLst/>
              <a:gdLst/>
              <a:ahLst/>
              <a:cxnLst/>
              <a:rect l="l" t="t" r="r" b="b"/>
              <a:pathLst>
                <a:path w="1202" h="1335" fill="none" extrusionOk="0">
                  <a:moveTo>
                    <a:pt x="1068" y="0"/>
                  </a:moveTo>
                  <a:cubicBezTo>
                    <a:pt x="1202" y="234"/>
                    <a:pt x="1202" y="567"/>
                    <a:pt x="1068" y="834"/>
                  </a:cubicBezTo>
                  <a:cubicBezTo>
                    <a:pt x="835" y="1201"/>
                    <a:pt x="368" y="1335"/>
                    <a:pt x="1" y="1101"/>
                  </a:cubicBezTo>
                </a:path>
              </a:pathLst>
            </a:custGeom>
            <a:no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flipH="1">
              <a:off x="2632135" y="1921215"/>
              <a:ext cx="32222" cy="9222"/>
            </a:xfrm>
            <a:custGeom>
              <a:avLst/>
              <a:gdLst/>
              <a:ahLst/>
              <a:cxnLst/>
              <a:rect l="l" t="t" r="r" b="b"/>
              <a:pathLst>
                <a:path w="1869" h="535" fill="none" extrusionOk="0">
                  <a:moveTo>
                    <a:pt x="0" y="1"/>
                  </a:moveTo>
                  <a:cubicBezTo>
                    <a:pt x="534" y="434"/>
                    <a:pt x="1201" y="534"/>
                    <a:pt x="1868" y="334"/>
                  </a:cubicBezTo>
                </a:path>
              </a:pathLst>
            </a:custGeom>
            <a:no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flipH="1">
              <a:off x="1781438" y="1351925"/>
              <a:ext cx="776175" cy="995925"/>
            </a:xfrm>
            <a:custGeom>
              <a:avLst/>
              <a:gdLst/>
              <a:ahLst/>
              <a:cxnLst/>
              <a:rect l="l" t="t" r="r" b="b"/>
              <a:pathLst>
                <a:path w="31047" h="39837" extrusionOk="0">
                  <a:moveTo>
                    <a:pt x="5392" y="1"/>
                  </a:moveTo>
                  <a:cubicBezTo>
                    <a:pt x="2119" y="1"/>
                    <a:pt x="0" y="1696"/>
                    <a:pt x="1225" y="1696"/>
                  </a:cubicBezTo>
                  <a:cubicBezTo>
                    <a:pt x="2692" y="1696"/>
                    <a:pt x="5027" y="3497"/>
                    <a:pt x="5695" y="5932"/>
                  </a:cubicBezTo>
                  <a:cubicBezTo>
                    <a:pt x="6328" y="8334"/>
                    <a:pt x="4794" y="12570"/>
                    <a:pt x="5128" y="14839"/>
                  </a:cubicBezTo>
                  <a:cubicBezTo>
                    <a:pt x="5428" y="17107"/>
                    <a:pt x="8830" y="16606"/>
                    <a:pt x="10064" y="16873"/>
                  </a:cubicBezTo>
                  <a:cubicBezTo>
                    <a:pt x="11265" y="17107"/>
                    <a:pt x="12900" y="19942"/>
                    <a:pt x="13233" y="22844"/>
                  </a:cubicBezTo>
                  <a:cubicBezTo>
                    <a:pt x="13534" y="25780"/>
                    <a:pt x="10465" y="32585"/>
                    <a:pt x="10965" y="35653"/>
                  </a:cubicBezTo>
                  <a:cubicBezTo>
                    <a:pt x="11325" y="38041"/>
                    <a:pt x="13759" y="39836"/>
                    <a:pt x="16672" y="39836"/>
                  </a:cubicBezTo>
                  <a:cubicBezTo>
                    <a:pt x="17543" y="39836"/>
                    <a:pt x="18457" y="39676"/>
                    <a:pt x="19371" y="39323"/>
                  </a:cubicBezTo>
                  <a:cubicBezTo>
                    <a:pt x="23374" y="37755"/>
                    <a:pt x="22940" y="34453"/>
                    <a:pt x="22940" y="32751"/>
                  </a:cubicBezTo>
                  <a:cubicBezTo>
                    <a:pt x="22940" y="31050"/>
                    <a:pt x="26509" y="31517"/>
                    <a:pt x="28778" y="27948"/>
                  </a:cubicBezTo>
                  <a:cubicBezTo>
                    <a:pt x="31046" y="24379"/>
                    <a:pt x="28044" y="19042"/>
                    <a:pt x="26109" y="18308"/>
                  </a:cubicBezTo>
                  <a:cubicBezTo>
                    <a:pt x="24174" y="17574"/>
                    <a:pt x="23174" y="17007"/>
                    <a:pt x="24308" y="15472"/>
                  </a:cubicBezTo>
                  <a:cubicBezTo>
                    <a:pt x="25442" y="13938"/>
                    <a:pt x="26843" y="11436"/>
                    <a:pt x="25142" y="7467"/>
                  </a:cubicBezTo>
                  <a:cubicBezTo>
                    <a:pt x="23548" y="3747"/>
                    <a:pt x="20226" y="3630"/>
                    <a:pt x="19814" y="3630"/>
                  </a:cubicBezTo>
                  <a:cubicBezTo>
                    <a:pt x="19786" y="3630"/>
                    <a:pt x="19771" y="3630"/>
                    <a:pt x="19771" y="3630"/>
                  </a:cubicBezTo>
                  <a:cubicBezTo>
                    <a:pt x="19771" y="3630"/>
                    <a:pt x="19498" y="4177"/>
                    <a:pt x="18481" y="4177"/>
                  </a:cubicBezTo>
                  <a:cubicBezTo>
                    <a:pt x="18319" y="4177"/>
                    <a:pt x="18138" y="4163"/>
                    <a:pt x="17937" y="4131"/>
                  </a:cubicBezTo>
                  <a:cubicBezTo>
                    <a:pt x="16469" y="3897"/>
                    <a:pt x="11866" y="1229"/>
                    <a:pt x="7463" y="228"/>
                  </a:cubicBezTo>
                  <a:cubicBezTo>
                    <a:pt x="6738" y="68"/>
                    <a:pt x="6043" y="1"/>
                    <a:pt x="5392"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flipH="1">
              <a:off x="2567838" y="1234750"/>
              <a:ext cx="236875" cy="234875"/>
            </a:xfrm>
            <a:custGeom>
              <a:avLst/>
              <a:gdLst/>
              <a:ahLst/>
              <a:cxnLst/>
              <a:rect l="l" t="t" r="r" b="b"/>
              <a:pathLst>
                <a:path w="9475" h="9395" extrusionOk="0">
                  <a:moveTo>
                    <a:pt x="6780" y="0"/>
                  </a:moveTo>
                  <a:cubicBezTo>
                    <a:pt x="5885" y="0"/>
                    <a:pt x="4425" y="184"/>
                    <a:pt x="2769" y="1112"/>
                  </a:cubicBezTo>
                  <a:cubicBezTo>
                    <a:pt x="1" y="2647"/>
                    <a:pt x="735" y="7183"/>
                    <a:pt x="2936" y="8584"/>
                  </a:cubicBezTo>
                  <a:cubicBezTo>
                    <a:pt x="3878" y="9179"/>
                    <a:pt x="4871" y="9395"/>
                    <a:pt x="5752" y="9395"/>
                  </a:cubicBezTo>
                  <a:cubicBezTo>
                    <a:pt x="6899" y="9395"/>
                    <a:pt x="7858" y="9028"/>
                    <a:pt x="8273" y="8651"/>
                  </a:cubicBezTo>
                  <a:cubicBezTo>
                    <a:pt x="9007" y="8017"/>
                    <a:pt x="7373" y="4748"/>
                    <a:pt x="8440" y="3247"/>
                  </a:cubicBezTo>
                  <a:cubicBezTo>
                    <a:pt x="9474" y="1713"/>
                    <a:pt x="9174" y="378"/>
                    <a:pt x="7706" y="78"/>
                  </a:cubicBezTo>
                  <a:cubicBezTo>
                    <a:pt x="7706" y="78"/>
                    <a:pt x="7363" y="0"/>
                    <a:pt x="6780"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flipH="1">
              <a:off x="2363538" y="1351700"/>
              <a:ext cx="281050" cy="405475"/>
            </a:xfrm>
            <a:custGeom>
              <a:avLst/>
              <a:gdLst/>
              <a:ahLst/>
              <a:cxnLst/>
              <a:rect l="l" t="t" r="r" b="b"/>
              <a:pathLst>
                <a:path w="11242" h="16219" extrusionOk="0">
                  <a:moveTo>
                    <a:pt x="3087" y="0"/>
                  </a:moveTo>
                  <a:cubicBezTo>
                    <a:pt x="3023" y="0"/>
                    <a:pt x="2961" y="1"/>
                    <a:pt x="2902" y="4"/>
                  </a:cubicBezTo>
                  <a:cubicBezTo>
                    <a:pt x="1034" y="104"/>
                    <a:pt x="401" y="1071"/>
                    <a:pt x="401" y="1071"/>
                  </a:cubicBezTo>
                  <a:cubicBezTo>
                    <a:pt x="234" y="1304"/>
                    <a:pt x="0" y="4874"/>
                    <a:pt x="501" y="6008"/>
                  </a:cubicBezTo>
                  <a:cubicBezTo>
                    <a:pt x="968" y="7142"/>
                    <a:pt x="2102" y="8176"/>
                    <a:pt x="1868" y="9243"/>
                  </a:cubicBezTo>
                  <a:cubicBezTo>
                    <a:pt x="1635" y="10278"/>
                    <a:pt x="901" y="11578"/>
                    <a:pt x="1301" y="12079"/>
                  </a:cubicBezTo>
                  <a:cubicBezTo>
                    <a:pt x="1702" y="12579"/>
                    <a:pt x="3369" y="12813"/>
                    <a:pt x="3369" y="12813"/>
                  </a:cubicBezTo>
                  <a:cubicBezTo>
                    <a:pt x="3369" y="12813"/>
                    <a:pt x="3369" y="14180"/>
                    <a:pt x="3636" y="14347"/>
                  </a:cubicBezTo>
                  <a:cubicBezTo>
                    <a:pt x="3836" y="14447"/>
                    <a:pt x="4037" y="14547"/>
                    <a:pt x="4270" y="14581"/>
                  </a:cubicBezTo>
                  <a:cubicBezTo>
                    <a:pt x="4270" y="14581"/>
                    <a:pt x="4103" y="15081"/>
                    <a:pt x="4504" y="15248"/>
                  </a:cubicBezTo>
                  <a:cubicBezTo>
                    <a:pt x="4804" y="15348"/>
                    <a:pt x="5104" y="15381"/>
                    <a:pt x="5404" y="15415"/>
                  </a:cubicBezTo>
                  <a:cubicBezTo>
                    <a:pt x="5404" y="15415"/>
                    <a:pt x="6549" y="16219"/>
                    <a:pt x="7497" y="16219"/>
                  </a:cubicBezTo>
                  <a:cubicBezTo>
                    <a:pt x="7534" y="16219"/>
                    <a:pt x="7570" y="16218"/>
                    <a:pt x="7606" y="16215"/>
                  </a:cubicBezTo>
                  <a:cubicBezTo>
                    <a:pt x="8406" y="16115"/>
                    <a:pt x="9140" y="15581"/>
                    <a:pt x="9474" y="14848"/>
                  </a:cubicBezTo>
                  <a:cubicBezTo>
                    <a:pt x="9707" y="14280"/>
                    <a:pt x="11242" y="8176"/>
                    <a:pt x="10441" y="4540"/>
                  </a:cubicBezTo>
                  <a:cubicBezTo>
                    <a:pt x="9634" y="1019"/>
                    <a:pt x="5071" y="0"/>
                    <a:pt x="308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flipH="1">
              <a:off x="2551163" y="1531900"/>
              <a:ext cx="8375" cy="26725"/>
            </a:xfrm>
            <a:custGeom>
              <a:avLst/>
              <a:gdLst/>
              <a:ahLst/>
              <a:cxnLst/>
              <a:rect l="l" t="t" r="r" b="b"/>
              <a:pathLst>
                <a:path w="335" h="1069" fill="none" extrusionOk="0">
                  <a:moveTo>
                    <a:pt x="1" y="1"/>
                  </a:moveTo>
                  <a:lnTo>
                    <a:pt x="334" y="1068"/>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flipH="1">
              <a:off x="2518638" y="1548575"/>
              <a:ext cx="42550" cy="22550"/>
            </a:xfrm>
            <a:custGeom>
              <a:avLst/>
              <a:gdLst/>
              <a:ahLst/>
              <a:cxnLst/>
              <a:rect l="l" t="t" r="r" b="b"/>
              <a:pathLst>
                <a:path w="1702" h="902" fill="none" extrusionOk="0">
                  <a:moveTo>
                    <a:pt x="0" y="468"/>
                  </a:moveTo>
                  <a:cubicBezTo>
                    <a:pt x="0" y="468"/>
                    <a:pt x="634" y="901"/>
                    <a:pt x="1701"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flipH="1">
              <a:off x="2546988" y="1475200"/>
              <a:ext cx="53400" cy="26700"/>
            </a:xfrm>
            <a:custGeom>
              <a:avLst/>
              <a:gdLst/>
              <a:ahLst/>
              <a:cxnLst/>
              <a:rect l="l" t="t" r="r" b="b"/>
              <a:pathLst>
                <a:path w="2136" h="1068" fill="none" extrusionOk="0">
                  <a:moveTo>
                    <a:pt x="501" y="1068"/>
                  </a:moveTo>
                  <a:cubicBezTo>
                    <a:pt x="501" y="1068"/>
                    <a:pt x="0" y="0"/>
                    <a:pt x="2135" y="26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flipH="1">
              <a:off x="1890688" y="1495200"/>
              <a:ext cx="419500" cy="537925"/>
            </a:xfrm>
            <a:custGeom>
              <a:avLst/>
              <a:gdLst/>
              <a:ahLst/>
              <a:cxnLst/>
              <a:rect l="l" t="t" r="r" b="b"/>
              <a:pathLst>
                <a:path w="16780" h="21517" fill="none" extrusionOk="0">
                  <a:moveTo>
                    <a:pt x="1" y="635"/>
                  </a:moveTo>
                  <a:cubicBezTo>
                    <a:pt x="2436" y="601"/>
                    <a:pt x="4771" y="1"/>
                    <a:pt x="7172" y="3036"/>
                  </a:cubicBezTo>
                  <a:cubicBezTo>
                    <a:pt x="10508" y="7240"/>
                    <a:pt x="8507" y="8140"/>
                    <a:pt x="8407" y="10675"/>
                  </a:cubicBezTo>
                  <a:cubicBezTo>
                    <a:pt x="8273" y="13210"/>
                    <a:pt x="10375" y="14545"/>
                    <a:pt x="13377" y="15412"/>
                  </a:cubicBezTo>
                  <a:cubicBezTo>
                    <a:pt x="15545" y="16079"/>
                    <a:pt x="16779" y="19148"/>
                    <a:pt x="16045" y="21516"/>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flipH="1">
              <a:off x="2429413" y="1245025"/>
              <a:ext cx="35875" cy="10875"/>
            </a:xfrm>
            <a:custGeom>
              <a:avLst/>
              <a:gdLst/>
              <a:ahLst/>
              <a:cxnLst/>
              <a:rect l="l" t="t" r="r" b="b"/>
              <a:pathLst>
                <a:path w="1435" h="435" fill="none" extrusionOk="0">
                  <a:moveTo>
                    <a:pt x="0" y="434"/>
                  </a:moveTo>
                  <a:cubicBezTo>
                    <a:pt x="467" y="234"/>
                    <a:pt x="934" y="68"/>
                    <a:pt x="1435" y="1"/>
                  </a:cubicBezTo>
                </a:path>
              </a:pathLst>
            </a:custGeom>
            <a:noFill/>
            <a:ln w="108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flipH="1">
              <a:off x="2296813" y="4386450"/>
              <a:ext cx="493725" cy="212975"/>
            </a:xfrm>
            <a:custGeom>
              <a:avLst/>
              <a:gdLst/>
              <a:ahLst/>
              <a:cxnLst/>
              <a:rect l="l" t="t" r="r" b="b"/>
              <a:pathLst>
                <a:path w="19749" h="8519" extrusionOk="0">
                  <a:moveTo>
                    <a:pt x="18047" y="0"/>
                  </a:moveTo>
                  <a:lnTo>
                    <a:pt x="12110" y="167"/>
                  </a:lnTo>
                  <a:cubicBezTo>
                    <a:pt x="10642" y="1401"/>
                    <a:pt x="9041" y="2402"/>
                    <a:pt x="7306" y="3236"/>
                  </a:cubicBezTo>
                  <a:cubicBezTo>
                    <a:pt x="4271" y="4670"/>
                    <a:pt x="1535" y="5204"/>
                    <a:pt x="768" y="5571"/>
                  </a:cubicBezTo>
                  <a:cubicBezTo>
                    <a:pt x="1" y="5971"/>
                    <a:pt x="935" y="7005"/>
                    <a:pt x="1969" y="7506"/>
                  </a:cubicBezTo>
                  <a:cubicBezTo>
                    <a:pt x="2922" y="7998"/>
                    <a:pt x="5236" y="8518"/>
                    <a:pt x="7813" y="8518"/>
                  </a:cubicBezTo>
                  <a:cubicBezTo>
                    <a:pt x="8031" y="8518"/>
                    <a:pt x="8252" y="8514"/>
                    <a:pt x="8474" y="8507"/>
                  </a:cubicBezTo>
                  <a:cubicBezTo>
                    <a:pt x="11009" y="8406"/>
                    <a:pt x="13511" y="8140"/>
                    <a:pt x="16012" y="7773"/>
                  </a:cubicBezTo>
                  <a:cubicBezTo>
                    <a:pt x="18214" y="7472"/>
                    <a:pt x="19348" y="7773"/>
                    <a:pt x="19548" y="6238"/>
                  </a:cubicBezTo>
                  <a:cubicBezTo>
                    <a:pt x="19748" y="4670"/>
                    <a:pt x="18648" y="2269"/>
                    <a:pt x="18381" y="1635"/>
                  </a:cubicBezTo>
                  <a:cubicBezTo>
                    <a:pt x="18214" y="1101"/>
                    <a:pt x="18080" y="568"/>
                    <a:pt x="1804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flipH="1">
              <a:off x="2322663" y="4407300"/>
              <a:ext cx="209350" cy="179325"/>
            </a:xfrm>
            <a:custGeom>
              <a:avLst/>
              <a:gdLst/>
              <a:ahLst/>
              <a:cxnLst/>
              <a:rect l="l" t="t" r="r" b="b"/>
              <a:pathLst>
                <a:path w="8374" h="7173" extrusionOk="0">
                  <a:moveTo>
                    <a:pt x="935" y="0"/>
                  </a:moveTo>
                  <a:cubicBezTo>
                    <a:pt x="668" y="167"/>
                    <a:pt x="368" y="401"/>
                    <a:pt x="1" y="668"/>
                  </a:cubicBezTo>
                  <a:cubicBezTo>
                    <a:pt x="1668" y="1501"/>
                    <a:pt x="3503" y="1935"/>
                    <a:pt x="5371" y="1935"/>
                  </a:cubicBezTo>
                  <a:cubicBezTo>
                    <a:pt x="5605" y="1935"/>
                    <a:pt x="5871" y="1935"/>
                    <a:pt x="6138" y="1902"/>
                  </a:cubicBezTo>
                  <a:lnTo>
                    <a:pt x="6138" y="1902"/>
                  </a:lnTo>
                  <a:cubicBezTo>
                    <a:pt x="5271" y="3603"/>
                    <a:pt x="4504" y="5371"/>
                    <a:pt x="3870" y="7172"/>
                  </a:cubicBezTo>
                  <a:lnTo>
                    <a:pt x="4971" y="7005"/>
                  </a:lnTo>
                  <a:cubicBezTo>
                    <a:pt x="5671" y="5237"/>
                    <a:pt x="6439" y="3470"/>
                    <a:pt x="7339" y="1768"/>
                  </a:cubicBezTo>
                  <a:cubicBezTo>
                    <a:pt x="7673" y="1702"/>
                    <a:pt x="8006" y="1635"/>
                    <a:pt x="8373" y="1535"/>
                  </a:cubicBezTo>
                  <a:cubicBezTo>
                    <a:pt x="8240" y="1201"/>
                    <a:pt x="8106" y="934"/>
                    <a:pt x="8040" y="768"/>
                  </a:cubicBezTo>
                  <a:cubicBezTo>
                    <a:pt x="8040" y="734"/>
                    <a:pt x="8006" y="668"/>
                    <a:pt x="7973" y="601"/>
                  </a:cubicBezTo>
                  <a:cubicBezTo>
                    <a:pt x="7127" y="806"/>
                    <a:pt x="6263" y="907"/>
                    <a:pt x="5399" y="907"/>
                  </a:cubicBezTo>
                  <a:cubicBezTo>
                    <a:pt x="3880" y="907"/>
                    <a:pt x="2360" y="596"/>
                    <a:pt x="9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flipH="1">
              <a:off x="2115863" y="1711125"/>
              <a:ext cx="601275" cy="2704900"/>
            </a:xfrm>
            <a:custGeom>
              <a:avLst/>
              <a:gdLst/>
              <a:ahLst/>
              <a:cxnLst/>
              <a:rect l="l" t="t" r="r" b="b"/>
              <a:pathLst>
                <a:path w="24051" h="108196" extrusionOk="0">
                  <a:moveTo>
                    <a:pt x="20474" y="0"/>
                  </a:moveTo>
                  <a:cubicBezTo>
                    <a:pt x="19421" y="0"/>
                    <a:pt x="18099" y="343"/>
                    <a:pt x="16545" y="1271"/>
                  </a:cubicBezTo>
                  <a:cubicBezTo>
                    <a:pt x="13944" y="2806"/>
                    <a:pt x="7939" y="8476"/>
                    <a:pt x="6238" y="11979"/>
                  </a:cubicBezTo>
                  <a:cubicBezTo>
                    <a:pt x="4537" y="15448"/>
                    <a:pt x="6405" y="17383"/>
                    <a:pt x="6405" y="19517"/>
                  </a:cubicBezTo>
                  <a:cubicBezTo>
                    <a:pt x="6405" y="21619"/>
                    <a:pt x="3570" y="31359"/>
                    <a:pt x="2502" y="34095"/>
                  </a:cubicBezTo>
                  <a:cubicBezTo>
                    <a:pt x="1468" y="36863"/>
                    <a:pt x="1702" y="41300"/>
                    <a:pt x="1702" y="43501"/>
                  </a:cubicBezTo>
                  <a:cubicBezTo>
                    <a:pt x="1702" y="45703"/>
                    <a:pt x="0" y="55910"/>
                    <a:pt x="134" y="62148"/>
                  </a:cubicBezTo>
                  <a:cubicBezTo>
                    <a:pt x="301" y="68419"/>
                    <a:pt x="3870" y="74957"/>
                    <a:pt x="5104" y="79060"/>
                  </a:cubicBezTo>
                  <a:cubicBezTo>
                    <a:pt x="6305" y="83196"/>
                    <a:pt x="7606" y="87966"/>
                    <a:pt x="8273" y="92370"/>
                  </a:cubicBezTo>
                  <a:cubicBezTo>
                    <a:pt x="8907" y="96773"/>
                    <a:pt x="8673" y="107614"/>
                    <a:pt x="8673" y="107614"/>
                  </a:cubicBezTo>
                  <a:cubicBezTo>
                    <a:pt x="8673" y="107614"/>
                    <a:pt x="9574" y="108081"/>
                    <a:pt x="11842" y="108181"/>
                  </a:cubicBezTo>
                  <a:cubicBezTo>
                    <a:pt x="12018" y="108190"/>
                    <a:pt x="12195" y="108195"/>
                    <a:pt x="12371" y="108195"/>
                  </a:cubicBezTo>
                  <a:cubicBezTo>
                    <a:pt x="13428" y="108195"/>
                    <a:pt x="14477" y="108024"/>
                    <a:pt x="15478" y="107681"/>
                  </a:cubicBezTo>
                  <a:cubicBezTo>
                    <a:pt x="15478" y="107681"/>
                    <a:pt x="15978" y="103878"/>
                    <a:pt x="16846" y="99908"/>
                  </a:cubicBezTo>
                  <a:cubicBezTo>
                    <a:pt x="17880" y="95272"/>
                    <a:pt x="18280" y="90535"/>
                    <a:pt x="18013" y="85798"/>
                  </a:cubicBezTo>
                  <a:cubicBezTo>
                    <a:pt x="17680" y="80828"/>
                    <a:pt x="14444" y="77459"/>
                    <a:pt x="13877" y="75424"/>
                  </a:cubicBezTo>
                  <a:cubicBezTo>
                    <a:pt x="13310" y="73389"/>
                    <a:pt x="12876" y="71288"/>
                    <a:pt x="13210" y="66585"/>
                  </a:cubicBezTo>
                  <a:cubicBezTo>
                    <a:pt x="13543" y="61881"/>
                    <a:pt x="15978" y="54276"/>
                    <a:pt x="17413" y="51907"/>
                  </a:cubicBezTo>
                  <a:cubicBezTo>
                    <a:pt x="18880" y="49572"/>
                    <a:pt x="21249" y="47371"/>
                    <a:pt x="20849" y="41800"/>
                  </a:cubicBezTo>
                  <a:cubicBezTo>
                    <a:pt x="20415" y="36196"/>
                    <a:pt x="17146" y="33327"/>
                    <a:pt x="16312" y="29625"/>
                  </a:cubicBezTo>
                  <a:cubicBezTo>
                    <a:pt x="15478" y="25922"/>
                    <a:pt x="17713" y="23454"/>
                    <a:pt x="19748" y="20418"/>
                  </a:cubicBezTo>
                  <a:cubicBezTo>
                    <a:pt x="23651" y="14581"/>
                    <a:pt x="23250" y="11245"/>
                    <a:pt x="23651" y="6041"/>
                  </a:cubicBezTo>
                  <a:cubicBezTo>
                    <a:pt x="24051" y="871"/>
                    <a:pt x="22183" y="370"/>
                    <a:pt x="22183" y="370"/>
                  </a:cubicBezTo>
                  <a:cubicBezTo>
                    <a:pt x="21735" y="146"/>
                    <a:pt x="21162" y="0"/>
                    <a:pt x="20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flipH="1">
              <a:off x="2115863" y="1704525"/>
              <a:ext cx="601275" cy="2712800"/>
            </a:xfrm>
            <a:custGeom>
              <a:avLst/>
              <a:gdLst/>
              <a:ahLst/>
              <a:cxnLst/>
              <a:rect l="l" t="t" r="r" b="b"/>
              <a:pathLst>
                <a:path w="24051" h="108512" fill="none" extrusionOk="0">
                  <a:moveTo>
                    <a:pt x="22183" y="634"/>
                  </a:moveTo>
                  <a:cubicBezTo>
                    <a:pt x="22183" y="634"/>
                    <a:pt x="24051" y="1135"/>
                    <a:pt x="23651" y="6305"/>
                  </a:cubicBezTo>
                  <a:cubicBezTo>
                    <a:pt x="23250" y="11509"/>
                    <a:pt x="23651" y="14845"/>
                    <a:pt x="19748" y="20682"/>
                  </a:cubicBezTo>
                  <a:cubicBezTo>
                    <a:pt x="17713" y="23718"/>
                    <a:pt x="15478" y="26186"/>
                    <a:pt x="16312" y="29889"/>
                  </a:cubicBezTo>
                  <a:cubicBezTo>
                    <a:pt x="17146" y="33591"/>
                    <a:pt x="20415" y="36460"/>
                    <a:pt x="20849" y="42064"/>
                  </a:cubicBezTo>
                  <a:cubicBezTo>
                    <a:pt x="21249" y="47635"/>
                    <a:pt x="18880" y="49836"/>
                    <a:pt x="17413" y="52171"/>
                  </a:cubicBezTo>
                  <a:cubicBezTo>
                    <a:pt x="15978" y="54540"/>
                    <a:pt x="13543" y="62145"/>
                    <a:pt x="13210" y="66849"/>
                  </a:cubicBezTo>
                  <a:cubicBezTo>
                    <a:pt x="12876" y="71552"/>
                    <a:pt x="13310" y="73653"/>
                    <a:pt x="13877" y="75688"/>
                  </a:cubicBezTo>
                  <a:cubicBezTo>
                    <a:pt x="14444" y="77723"/>
                    <a:pt x="17680" y="81092"/>
                    <a:pt x="18013" y="86062"/>
                  </a:cubicBezTo>
                  <a:cubicBezTo>
                    <a:pt x="18280" y="90799"/>
                    <a:pt x="17880" y="95536"/>
                    <a:pt x="16846" y="100172"/>
                  </a:cubicBezTo>
                  <a:cubicBezTo>
                    <a:pt x="15978" y="104142"/>
                    <a:pt x="15478" y="107945"/>
                    <a:pt x="15478" y="107945"/>
                  </a:cubicBezTo>
                  <a:cubicBezTo>
                    <a:pt x="14311" y="108345"/>
                    <a:pt x="13076" y="108512"/>
                    <a:pt x="11842" y="108445"/>
                  </a:cubicBezTo>
                  <a:cubicBezTo>
                    <a:pt x="9574" y="108345"/>
                    <a:pt x="8673" y="107878"/>
                    <a:pt x="8673" y="107878"/>
                  </a:cubicBezTo>
                  <a:cubicBezTo>
                    <a:pt x="8673" y="107878"/>
                    <a:pt x="8907" y="97037"/>
                    <a:pt x="8273" y="92634"/>
                  </a:cubicBezTo>
                  <a:cubicBezTo>
                    <a:pt x="7606" y="88230"/>
                    <a:pt x="6305" y="83460"/>
                    <a:pt x="5104" y="79324"/>
                  </a:cubicBezTo>
                  <a:cubicBezTo>
                    <a:pt x="3870" y="75221"/>
                    <a:pt x="301" y="68683"/>
                    <a:pt x="134" y="62412"/>
                  </a:cubicBezTo>
                  <a:cubicBezTo>
                    <a:pt x="0" y="56174"/>
                    <a:pt x="1702" y="45967"/>
                    <a:pt x="1702" y="43765"/>
                  </a:cubicBezTo>
                  <a:cubicBezTo>
                    <a:pt x="1702" y="41564"/>
                    <a:pt x="1468" y="37127"/>
                    <a:pt x="2502" y="34359"/>
                  </a:cubicBezTo>
                  <a:cubicBezTo>
                    <a:pt x="3570" y="31623"/>
                    <a:pt x="6405" y="21883"/>
                    <a:pt x="6405" y="19781"/>
                  </a:cubicBezTo>
                  <a:cubicBezTo>
                    <a:pt x="6405" y="17647"/>
                    <a:pt x="4537" y="15712"/>
                    <a:pt x="6238" y="12243"/>
                  </a:cubicBezTo>
                  <a:cubicBezTo>
                    <a:pt x="7939" y="8740"/>
                    <a:pt x="13944" y="3070"/>
                    <a:pt x="16545" y="1535"/>
                  </a:cubicBezTo>
                  <a:cubicBezTo>
                    <a:pt x="19114" y="1"/>
                    <a:pt x="21049" y="67"/>
                    <a:pt x="22183" y="634"/>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flipH="1">
              <a:off x="2522813" y="2689400"/>
              <a:ext cx="38375" cy="320250"/>
            </a:xfrm>
            <a:custGeom>
              <a:avLst/>
              <a:gdLst/>
              <a:ahLst/>
              <a:cxnLst/>
              <a:rect l="l" t="t" r="r" b="b"/>
              <a:pathLst>
                <a:path w="1535" h="12810" fill="none" extrusionOk="0">
                  <a:moveTo>
                    <a:pt x="1301" y="1"/>
                  </a:moveTo>
                  <a:cubicBezTo>
                    <a:pt x="1301" y="1"/>
                    <a:pt x="1535" y="1035"/>
                    <a:pt x="1134" y="4704"/>
                  </a:cubicBezTo>
                  <a:cubicBezTo>
                    <a:pt x="734" y="8340"/>
                    <a:pt x="0" y="12243"/>
                    <a:pt x="0" y="1281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flipH="1">
              <a:off x="2290138" y="2715250"/>
              <a:ext cx="153475" cy="253550"/>
            </a:xfrm>
            <a:custGeom>
              <a:avLst/>
              <a:gdLst/>
              <a:ahLst/>
              <a:cxnLst/>
              <a:rect l="l" t="t" r="r" b="b"/>
              <a:pathLst>
                <a:path w="6139" h="10142" fill="none" extrusionOk="0">
                  <a:moveTo>
                    <a:pt x="6138" y="1"/>
                  </a:moveTo>
                  <a:lnTo>
                    <a:pt x="0" y="1635"/>
                  </a:lnTo>
                  <a:cubicBezTo>
                    <a:pt x="0" y="1635"/>
                    <a:pt x="234" y="5771"/>
                    <a:pt x="968" y="7940"/>
                  </a:cubicBezTo>
                  <a:cubicBezTo>
                    <a:pt x="1702" y="10141"/>
                    <a:pt x="3803" y="10141"/>
                    <a:pt x="5004" y="934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flipH="1">
              <a:off x="2384388" y="4324750"/>
              <a:ext cx="9200" cy="59225"/>
            </a:xfrm>
            <a:custGeom>
              <a:avLst/>
              <a:gdLst/>
              <a:ahLst/>
              <a:cxnLst/>
              <a:rect l="l" t="t" r="r" b="b"/>
              <a:pathLst>
                <a:path w="368" h="2369" fill="none" extrusionOk="0">
                  <a:moveTo>
                    <a:pt x="368" y="0"/>
                  </a:moveTo>
                  <a:cubicBezTo>
                    <a:pt x="168" y="1401"/>
                    <a:pt x="1" y="2368"/>
                    <a:pt x="1" y="236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flipH="1">
              <a:off x="2365188" y="3111375"/>
              <a:ext cx="217700" cy="1157525"/>
            </a:xfrm>
            <a:custGeom>
              <a:avLst/>
              <a:gdLst/>
              <a:ahLst/>
              <a:cxnLst/>
              <a:rect l="l" t="t" r="r" b="b"/>
              <a:pathLst>
                <a:path w="8708" h="46301" fill="none" extrusionOk="0">
                  <a:moveTo>
                    <a:pt x="801" y="0"/>
                  </a:moveTo>
                  <a:cubicBezTo>
                    <a:pt x="801" y="0"/>
                    <a:pt x="1" y="4904"/>
                    <a:pt x="2369" y="12009"/>
                  </a:cubicBezTo>
                  <a:cubicBezTo>
                    <a:pt x="4738" y="19114"/>
                    <a:pt x="6806" y="25452"/>
                    <a:pt x="7740" y="27353"/>
                  </a:cubicBezTo>
                  <a:cubicBezTo>
                    <a:pt x="8707" y="29255"/>
                    <a:pt x="8707" y="42364"/>
                    <a:pt x="8373" y="45233"/>
                  </a:cubicBezTo>
                  <a:cubicBezTo>
                    <a:pt x="8340" y="45600"/>
                    <a:pt x="8307" y="45967"/>
                    <a:pt x="8240" y="4630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flipH="1">
              <a:off x="2115013" y="1711125"/>
              <a:ext cx="557100" cy="961275"/>
            </a:xfrm>
            <a:custGeom>
              <a:avLst/>
              <a:gdLst/>
              <a:ahLst/>
              <a:cxnLst/>
              <a:rect l="l" t="t" r="r" b="b"/>
              <a:pathLst>
                <a:path w="22284" h="38451" extrusionOk="0">
                  <a:moveTo>
                    <a:pt x="18671" y="0"/>
                  </a:moveTo>
                  <a:cubicBezTo>
                    <a:pt x="17615" y="0"/>
                    <a:pt x="16285" y="343"/>
                    <a:pt x="14711" y="1271"/>
                  </a:cubicBezTo>
                  <a:cubicBezTo>
                    <a:pt x="12109" y="2806"/>
                    <a:pt x="6138" y="8476"/>
                    <a:pt x="4437" y="11979"/>
                  </a:cubicBezTo>
                  <a:cubicBezTo>
                    <a:pt x="2736" y="15448"/>
                    <a:pt x="4571" y="17383"/>
                    <a:pt x="4571" y="19517"/>
                  </a:cubicBezTo>
                  <a:cubicBezTo>
                    <a:pt x="4571" y="21619"/>
                    <a:pt x="1735" y="31359"/>
                    <a:pt x="701" y="34095"/>
                  </a:cubicBezTo>
                  <a:cubicBezTo>
                    <a:pt x="334" y="35162"/>
                    <a:pt x="101" y="36229"/>
                    <a:pt x="1" y="37330"/>
                  </a:cubicBezTo>
                  <a:cubicBezTo>
                    <a:pt x="2141" y="38071"/>
                    <a:pt x="4371" y="38451"/>
                    <a:pt x="6618" y="38451"/>
                  </a:cubicBezTo>
                  <a:cubicBezTo>
                    <a:pt x="7103" y="38451"/>
                    <a:pt x="7588" y="38433"/>
                    <a:pt x="8073" y="38398"/>
                  </a:cubicBezTo>
                  <a:cubicBezTo>
                    <a:pt x="11309" y="38231"/>
                    <a:pt x="14478" y="37430"/>
                    <a:pt x="17413" y="36029"/>
                  </a:cubicBezTo>
                  <a:cubicBezTo>
                    <a:pt x="16279" y="33694"/>
                    <a:pt x="14945" y="31826"/>
                    <a:pt x="14478" y="29625"/>
                  </a:cubicBezTo>
                  <a:cubicBezTo>
                    <a:pt x="13677" y="25889"/>
                    <a:pt x="15912" y="23454"/>
                    <a:pt x="17980" y="20385"/>
                  </a:cubicBezTo>
                  <a:cubicBezTo>
                    <a:pt x="21850" y="14581"/>
                    <a:pt x="21449" y="11245"/>
                    <a:pt x="21850" y="6041"/>
                  </a:cubicBezTo>
                  <a:cubicBezTo>
                    <a:pt x="22283" y="871"/>
                    <a:pt x="20382" y="370"/>
                    <a:pt x="20382" y="370"/>
                  </a:cubicBezTo>
                  <a:cubicBezTo>
                    <a:pt x="19934" y="146"/>
                    <a:pt x="19361" y="0"/>
                    <a:pt x="18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flipH="1">
              <a:off x="2115013" y="1704525"/>
              <a:ext cx="557100" cy="971550"/>
            </a:xfrm>
            <a:custGeom>
              <a:avLst/>
              <a:gdLst/>
              <a:ahLst/>
              <a:cxnLst/>
              <a:rect l="l" t="t" r="r" b="b"/>
              <a:pathLst>
                <a:path w="22284" h="38862" fill="none" extrusionOk="0">
                  <a:moveTo>
                    <a:pt x="21850" y="6305"/>
                  </a:moveTo>
                  <a:cubicBezTo>
                    <a:pt x="22283" y="1135"/>
                    <a:pt x="20382" y="634"/>
                    <a:pt x="20382" y="634"/>
                  </a:cubicBezTo>
                  <a:cubicBezTo>
                    <a:pt x="19248" y="67"/>
                    <a:pt x="17313" y="1"/>
                    <a:pt x="14711" y="1535"/>
                  </a:cubicBezTo>
                  <a:cubicBezTo>
                    <a:pt x="12109" y="3070"/>
                    <a:pt x="6138" y="8740"/>
                    <a:pt x="4437" y="12243"/>
                  </a:cubicBezTo>
                  <a:cubicBezTo>
                    <a:pt x="2736" y="15712"/>
                    <a:pt x="4571" y="17647"/>
                    <a:pt x="4571" y="19781"/>
                  </a:cubicBezTo>
                  <a:cubicBezTo>
                    <a:pt x="4571" y="21883"/>
                    <a:pt x="1735" y="31623"/>
                    <a:pt x="701" y="34359"/>
                  </a:cubicBezTo>
                  <a:cubicBezTo>
                    <a:pt x="334" y="35426"/>
                    <a:pt x="101" y="36493"/>
                    <a:pt x="1" y="37594"/>
                  </a:cubicBezTo>
                  <a:cubicBezTo>
                    <a:pt x="2602" y="38495"/>
                    <a:pt x="5338" y="38862"/>
                    <a:pt x="8073" y="38662"/>
                  </a:cubicBezTo>
                  <a:cubicBezTo>
                    <a:pt x="11309" y="38495"/>
                    <a:pt x="14478" y="37694"/>
                    <a:pt x="17413" y="36293"/>
                  </a:cubicBezTo>
                  <a:cubicBezTo>
                    <a:pt x="16279" y="33958"/>
                    <a:pt x="14945" y="32090"/>
                    <a:pt x="14478" y="29889"/>
                  </a:cubicBezTo>
                  <a:cubicBezTo>
                    <a:pt x="13677" y="26153"/>
                    <a:pt x="15912" y="23718"/>
                    <a:pt x="17980" y="20649"/>
                  </a:cubicBezTo>
                  <a:cubicBezTo>
                    <a:pt x="21850" y="14845"/>
                    <a:pt x="21449" y="11509"/>
                    <a:pt x="21850" y="630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flipH="1">
              <a:off x="2572138" y="1932200"/>
              <a:ext cx="215050" cy="235650"/>
            </a:xfrm>
            <a:custGeom>
              <a:avLst/>
              <a:gdLst/>
              <a:ahLst/>
              <a:cxnLst/>
              <a:rect l="l" t="t" r="r" b="b"/>
              <a:pathLst>
                <a:path w="8602" h="9426" extrusionOk="0">
                  <a:moveTo>
                    <a:pt x="2632" y="1"/>
                  </a:moveTo>
                  <a:cubicBezTo>
                    <a:pt x="2244" y="1"/>
                    <a:pt x="1864" y="96"/>
                    <a:pt x="1501" y="267"/>
                  </a:cubicBezTo>
                  <a:cubicBezTo>
                    <a:pt x="467" y="734"/>
                    <a:pt x="0" y="1902"/>
                    <a:pt x="401" y="2969"/>
                  </a:cubicBezTo>
                  <a:cubicBezTo>
                    <a:pt x="734" y="3970"/>
                    <a:pt x="3103" y="6838"/>
                    <a:pt x="3803" y="7639"/>
                  </a:cubicBezTo>
                  <a:cubicBezTo>
                    <a:pt x="4537" y="8473"/>
                    <a:pt x="4971" y="9273"/>
                    <a:pt x="6238" y="9407"/>
                  </a:cubicBezTo>
                  <a:cubicBezTo>
                    <a:pt x="6335" y="9419"/>
                    <a:pt x="6431" y="9425"/>
                    <a:pt x="6525" y="9425"/>
                  </a:cubicBezTo>
                  <a:cubicBezTo>
                    <a:pt x="7692" y="9425"/>
                    <a:pt x="8601" y="8484"/>
                    <a:pt x="8540" y="6972"/>
                  </a:cubicBezTo>
                  <a:cubicBezTo>
                    <a:pt x="8513" y="5659"/>
                    <a:pt x="7927" y="5530"/>
                    <a:pt x="7697" y="5530"/>
                  </a:cubicBezTo>
                  <a:cubicBezTo>
                    <a:pt x="7641" y="5530"/>
                    <a:pt x="7606" y="5537"/>
                    <a:pt x="7606" y="5537"/>
                  </a:cubicBezTo>
                  <a:cubicBezTo>
                    <a:pt x="7606" y="5537"/>
                    <a:pt x="6505" y="3536"/>
                    <a:pt x="5304" y="1768"/>
                  </a:cubicBezTo>
                  <a:cubicBezTo>
                    <a:pt x="4466" y="510"/>
                    <a:pt x="3530" y="1"/>
                    <a:pt x="2632" y="1"/>
                  </a:cubicBezTo>
                  <a:close/>
                </a:path>
              </a:pathLst>
            </a:custGeom>
            <a:solidFill>
              <a:schemeClr val="lt1"/>
            </a:solid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flipH="1">
              <a:off x="2431088" y="1876800"/>
              <a:ext cx="226000" cy="291650"/>
            </a:xfrm>
            <a:custGeom>
              <a:avLst/>
              <a:gdLst/>
              <a:ahLst/>
              <a:cxnLst/>
              <a:rect l="l" t="t" r="r" b="b"/>
              <a:pathLst>
                <a:path w="9040" h="11666" extrusionOk="0">
                  <a:moveTo>
                    <a:pt x="8568" y="1"/>
                  </a:moveTo>
                  <a:cubicBezTo>
                    <a:pt x="8367" y="1"/>
                    <a:pt x="8122" y="106"/>
                    <a:pt x="7939" y="248"/>
                  </a:cubicBezTo>
                  <a:cubicBezTo>
                    <a:pt x="7138" y="1015"/>
                    <a:pt x="6405" y="1849"/>
                    <a:pt x="5704" y="2750"/>
                  </a:cubicBezTo>
                  <a:cubicBezTo>
                    <a:pt x="4837" y="3884"/>
                    <a:pt x="4803" y="4351"/>
                    <a:pt x="4637" y="4418"/>
                  </a:cubicBezTo>
                  <a:cubicBezTo>
                    <a:pt x="4503" y="4451"/>
                    <a:pt x="2102" y="7286"/>
                    <a:pt x="1401" y="7954"/>
                  </a:cubicBezTo>
                  <a:cubicBezTo>
                    <a:pt x="667" y="8621"/>
                    <a:pt x="0" y="9288"/>
                    <a:pt x="100" y="10122"/>
                  </a:cubicBezTo>
                  <a:cubicBezTo>
                    <a:pt x="186" y="10808"/>
                    <a:pt x="1252" y="11666"/>
                    <a:pt x="2185" y="11666"/>
                  </a:cubicBezTo>
                  <a:cubicBezTo>
                    <a:pt x="2340" y="11666"/>
                    <a:pt x="2492" y="11642"/>
                    <a:pt x="2635" y="11590"/>
                  </a:cubicBezTo>
                  <a:cubicBezTo>
                    <a:pt x="3636" y="11223"/>
                    <a:pt x="4937" y="9255"/>
                    <a:pt x="5504" y="7954"/>
                  </a:cubicBezTo>
                  <a:cubicBezTo>
                    <a:pt x="5904" y="6920"/>
                    <a:pt x="6204" y="5852"/>
                    <a:pt x="6405" y="4751"/>
                  </a:cubicBezTo>
                  <a:cubicBezTo>
                    <a:pt x="6405" y="4751"/>
                    <a:pt x="7372" y="4418"/>
                    <a:pt x="7672" y="3684"/>
                  </a:cubicBezTo>
                  <a:cubicBezTo>
                    <a:pt x="7972" y="2950"/>
                    <a:pt x="8006" y="1616"/>
                    <a:pt x="8206" y="1382"/>
                  </a:cubicBezTo>
                  <a:cubicBezTo>
                    <a:pt x="8373" y="1149"/>
                    <a:pt x="9040" y="382"/>
                    <a:pt x="8873" y="148"/>
                  </a:cubicBezTo>
                  <a:cubicBezTo>
                    <a:pt x="8808" y="44"/>
                    <a:pt x="8697" y="1"/>
                    <a:pt x="8568" y="1"/>
                  </a:cubicBezTo>
                  <a:close/>
                </a:path>
              </a:pathLst>
            </a:custGeom>
            <a:solidFill>
              <a:srgbClr val="FFFFFF"/>
            </a:solidFill>
            <a:ln w="108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flipH="1">
              <a:off x="2713788" y="1739575"/>
              <a:ext cx="152625" cy="318675"/>
            </a:xfrm>
            <a:custGeom>
              <a:avLst/>
              <a:gdLst/>
              <a:ahLst/>
              <a:cxnLst/>
              <a:rect l="l" t="t" r="r" b="b"/>
              <a:pathLst>
                <a:path w="6105" h="12747" extrusionOk="0">
                  <a:moveTo>
                    <a:pt x="5609" y="1"/>
                  </a:moveTo>
                  <a:cubicBezTo>
                    <a:pt x="5453" y="1"/>
                    <a:pt x="5238" y="180"/>
                    <a:pt x="4971" y="533"/>
                  </a:cubicBezTo>
                  <a:cubicBezTo>
                    <a:pt x="4270" y="1501"/>
                    <a:pt x="4337" y="3202"/>
                    <a:pt x="4337" y="3469"/>
                  </a:cubicBezTo>
                  <a:lnTo>
                    <a:pt x="4337" y="3702"/>
                  </a:lnTo>
                  <a:cubicBezTo>
                    <a:pt x="4337" y="3702"/>
                    <a:pt x="3436" y="2968"/>
                    <a:pt x="3369" y="2235"/>
                  </a:cubicBezTo>
                  <a:cubicBezTo>
                    <a:pt x="3269" y="1534"/>
                    <a:pt x="3203" y="233"/>
                    <a:pt x="2936" y="66"/>
                  </a:cubicBezTo>
                  <a:cubicBezTo>
                    <a:pt x="2900" y="41"/>
                    <a:pt x="2854" y="28"/>
                    <a:pt x="2802" y="28"/>
                  </a:cubicBezTo>
                  <a:cubicBezTo>
                    <a:pt x="2516" y="28"/>
                    <a:pt x="2027" y="397"/>
                    <a:pt x="1802" y="934"/>
                  </a:cubicBezTo>
                  <a:cubicBezTo>
                    <a:pt x="1635" y="1467"/>
                    <a:pt x="1535" y="2001"/>
                    <a:pt x="1568" y="2568"/>
                  </a:cubicBezTo>
                  <a:cubicBezTo>
                    <a:pt x="1568" y="3035"/>
                    <a:pt x="668" y="3702"/>
                    <a:pt x="367" y="5070"/>
                  </a:cubicBezTo>
                  <a:cubicBezTo>
                    <a:pt x="67" y="6604"/>
                    <a:pt x="0" y="8206"/>
                    <a:pt x="201" y="9773"/>
                  </a:cubicBezTo>
                  <a:cubicBezTo>
                    <a:pt x="367" y="11074"/>
                    <a:pt x="501" y="11875"/>
                    <a:pt x="934" y="12609"/>
                  </a:cubicBezTo>
                  <a:cubicBezTo>
                    <a:pt x="987" y="12705"/>
                    <a:pt x="1062" y="12747"/>
                    <a:pt x="1152" y="12747"/>
                  </a:cubicBezTo>
                  <a:cubicBezTo>
                    <a:pt x="1751" y="12747"/>
                    <a:pt x="3036" y="10907"/>
                    <a:pt x="3036" y="10907"/>
                  </a:cubicBezTo>
                  <a:cubicBezTo>
                    <a:pt x="2702" y="10340"/>
                    <a:pt x="2702" y="9640"/>
                    <a:pt x="2969" y="9039"/>
                  </a:cubicBezTo>
                  <a:cubicBezTo>
                    <a:pt x="3436" y="8172"/>
                    <a:pt x="5971" y="5971"/>
                    <a:pt x="6038" y="5170"/>
                  </a:cubicBezTo>
                  <a:cubicBezTo>
                    <a:pt x="6105" y="4336"/>
                    <a:pt x="5704" y="3469"/>
                    <a:pt x="5871" y="1668"/>
                  </a:cubicBezTo>
                  <a:cubicBezTo>
                    <a:pt x="5977" y="545"/>
                    <a:pt x="5881" y="1"/>
                    <a:pt x="560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flipH="1">
              <a:off x="2130863" y="1689700"/>
              <a:ext cx="728875" cy="750725"/>
            </a:xfrm>
            <a:custGeom>
              <a:avLst/>
              <a:gdLst/>
              <a:ahLst/>
              <a:cxnLst/>
              <a:rect l="l" t="t" r="r" b="b"/>
              <a:pathLst>
                <a:path w="29155" h="30029" extrusionOk="0">
                  <a:moveTo>
                    <a:pt x="24826" y="1"/>
                  </a:moveTo>
                  <a:cubicBezTo>
                    <a:pt x="24580" y="1"/>
                    <a:pt x="24332" y="20"/>
                    <a:pt x="24084" y="60"/>
                  </a:cubicBezTo>
                  <a:cubicBezTo>
                    <a:pt x="21582" y="427"/>
                    <a:pt x="19548" y="4063"/>
                    <a:pt x="19548" y="4063"/>
                  </a:cubicBezTo>
                  <a:lnTo>
                    <a:pt x="12909" y="19474"/>
                  </a:lnTo>
                  <a:cubicBezTo>
                    <a:pt x="10941" y="18940"/>
                    <a:pt x="9140" y="17973"/>
                    <a:pt x="7639" y="16638"/>
                  </a:cubicBezTo>
                  <a:cubicBezTo>
                    <a:pt x="5204" y="14437"/>
                    <a:pt x="3169" y="12402"/>
                    <a:pt x="2535" y="12335"/>
                  </a:cubicBezTo>
                  <a:cubicBezTo>
                    <a:pt x="2520" y="12334"/>
                    <a:pt x="2505" y="12333"/>
                    <a:pt x="2489" y="12333"/>
                  </a:cubicBezTo>
                  <a:cubicBezTo>
                    <a:pt x="1792" y="12333"/>
                    <a:pt x="166" y="13731"/>
                    <a:pt x="100" y="14937"/>
                  </a:cubicBezTo>
                  <a:cubicBezTo>
                    <a:pt x="0" y="16138"/>
                    <a:pt x="4370" y="20942"/>
                    <a:pt x="6972" y="24244"/>
                  </a:cubicBezTo>
                  <a:cubicBezTo>
                    <a:pt x="9499" y="27443"/>
                    <a:pt x="13316" y="30029"/>
                    <a:pt x="14477" y="30029"/>
                  </a:cubicBezTo>
                  <a:cubicBezTo>
                    <a:pt x="14526" y="30029"/>
                    <a:pt x="14571" y="30024"/>
                    <a:pt x="14611" y="30015"/>
                  </a:cubicBezTo>
                  <a:cubicBezTo>
                    <a:pt x="15578" y="29781"/>
                    <a:pt x="23284" y="18173"/>
                    <a:pt x="25152" y="14037"/>
                  </a:cubicBezTo>
                  <a:cubicBezTo>
                    <a:pt x="27020" y="9900"/>
                    <a:pt x="27987" y="6998"/>
                    <a:pt x="27987" y="6998"/>
                  </a:cubicBezTo>
                  <a:lnTo>
                    <a:pt x="28854" y="4163"/>
                  </a:lnTo>
                  <a:cubicBezTo>
                    <a:pt x="29155" y="1608"/>
                    <a:pt x="27072" y="1"/>
                    <a:pt x="24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flipH="1">
              <a:off x="2476113" y="2176525"/>
              <a:ext cx="60900" cy="99275"/>
            </a:xfrm>
            <a:custGeom>
              <a:avLst/>
              <a:gdLst/>
              <a:ahLst/>
              <a:cxnLst/>
              <a:rect l="l" t="t" r="r" b="b"/>
              <a:pathLst>
                <a:path w="2436" h="3971" fill="none" extrusionOk="0">
                  <a:moveTo>
                    <a:pt x="0" y="1"/>
                  </a:moveTo>
                  <a:cubicBezTo>
                    <a:pt x="0" y="1"/>
                    <a:pt x="2436" y="1635"/>
                    <a:pt x="2035" y="397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flipH="1">
              <a:off x="2130038" y="1681175"/>
              <a:ext cx="729700" cy="764750"/>
            </a:xfrm>
            <a:custGeom>
              <a:avLst/>
              <a:gdLst/>
              <a:ahLst/>
              <a:cxnLst/>
              <a:rect l="l" t="t" r="r" b="b"/>
              <a:pathLst>
                <a:path w="29188" h="30590" fill="none" extrusionOk="0">
                  <a:moveTo>
                    <a:pt x="27987" y="7339"/>
                  </a:moveTo>
                  <a:cubicBezTo>
                    <a:pt x="27987" y="7339"/>
                    <a:pt x="27020" y="10241"/>
                    <a:pt x="25152" y="14378"/>
                  </a:cubicBezTo>
                  <a:cubicBezTo>
                    <a:pt x="23284" y="18514"/>
                    <a:pt x="15578" y="30122"/>
                    <a:pt x="14611" y="30356"/>
                  </a:cubicBezTo>
                  <a:cubicBezTo>
                    <a:pt x="13643" y="30589"/>
                    <a:pt x="9607" y="27921"/>
                    <a:pt x="6972" y="24585"/>
                  </a:cubicBezTo>
                  <a:cubicBezTo>
                    <a:pt x="4370" y="21283"/>
                    <a:pt x="0" y="16479"/>
                    <a:pt x="100" y="15278"/>
                  </a:cubicBezTo>
                  <a:cubicBezTo>
                    <a:pt x="167" y="14044"/>
                    <a:pt x="1868" y="12610"/>
                    <a:pt x="2535" y="12676"/>
                  </a:cubicBezTo>
                  <a:cubicBezTo>
                    <a:pt x="3169" y="12743"/>
                    <a:pt x="5204" y="14778"/>
                    <a:pt x="7639" y="16979"/>
                  </a:cubicBezTo>
                  <a:cubicBezTo>
                    <a:pt x="9140" y="18314"/>
                    <a:pt x="10941" y="19281"/>
                    <a:pt x="12909" y="19815"/>
                  </a:cubicBezTo>
                  <a:lnTo>
                    <a:pt x="19548" y="4404"/>
                  </a:lnTo>
                  <a:cubicBezTo>
                    <a:pt x="19548" y="4404"/>
                    <a:pt x="21582" y="768"/>
                    <a:pt x="24084" y="401"/>
                  </a:cubicBezTo>
                  <a:cubicBezTo>
                    <a:pt x="26586" y="1"/>
                    <a:pt x="29188" y="1669"/>
                    <a:pt x="28854" y="450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9845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733"/>
        <p:cNvGrpSpPr/>
        <p:nvPr/>
      </p:nvGrpSpPr>
      <p:grpSpPr>
        <a:xfrm>
          <a:off x="0" y="0"/>
          <a:ext cx="0" cy="0"/>
          <a:chOff x="0" y="0"/>
          <a:chExt cx="0" cy="0"/>
        </a:xfrm>
      </p:grpSpPr>
      <p:sp>
        <p:nvSpPr>
          <p:cNvPr id="2734" name="Google Shape;2734;p40"/>
          <p:cNvSpPr/>
          <p:nvPr/>
        </p:nvSpPr>
        <p:spPr>
          <a:xfrm>
            <a:off x="4939675" y="2682488"/>
            <a:ext cx="28605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0"/>
          <p:cNvSpPr/>
          <p:nvPr/>
        </p:nvSpPr>
        <p:spPr>
          <a:xfrm>
            <a:off x="1343800" y="2682488"/>
            <a:ext cx="28605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0"/>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CONTAGIOUS</a:t>
            </a:r>
            <a:r>
              <a:rPr lang="vi-VN" sz="3600" dirty="0" smtClean="0">
                <a:solidFill>
                  <a:schemeClr val="dk1"/>
                </a:solidFill>
              </a:rPr>
              <a:t> </a:t>
            </a:r>
            <a:endParaRPr sz="3600" dirty="0">
              <a:solidFill>
                <a:schemeClr val="dk1"/>
              </a:solidFill>
            </a:endParaRPr>
          </a:p>
        </p:txBody>
      </p:sp>
      <p:sp>
        <p:nvSpPr>
          <p:cNvPr id="2737" name="Google Shape;2737;p40"/>
          <p:cNvSpPr txBox="1">
            <a:spLocks noGrp="1"/>
          </p:cNvSpPr>
          <p:nvPr>
            <p:ph type="subTitle" idx="1"/>
          </p:nvPr>
        </p:nvSpPr>
        <p:spPr>
          <a:xfrm>
            <a:off x="1515530" y="2669820"/>
            <a:ext cx="25185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1.</a:t>
            </a:r>
            <a:endParaRPr dirty="0"/>
          </a:p>
        </p:txBody>
      </p:sp>
      <p:sp>
        <p:nvSpPr>
          <p:cNvPr id="2738" name="Google Shape;2738;p40"/>
          <p:cNvSpPr txBox="1">
            <a:spLocks noGrp="1"/>
          </p:cNvSpPr>
          <p:nvPr>
            <p:ph type="subTitle" idx="2"/>
          </p:nvPr>
        </p:nvSpPr>
        <p:spPr>
          <a:xfrm>
            <a:off x="1514800" y="3206963"/>
            <a:ext cx="2518500" cy="85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Lây qua giao hợp âm đạo, quan hệ bằng hậu môn, bằng miệng</a:t>
            </a:r>
            <a:endParaRPr sz="1800" dirty="0"/>
          </a:p>
        </p:txBody>
      </p:sp>
      <p:sp>
        <p:nvSpPr>
          <p:cNvPr id="2739" name="Google Shape;2739;p40"/>
          <p:cNvSpPr txBox="1">
            <a:spLocks noGrp="1"/>
          </p:cNvSpPr>
          <p:nvPr>
            <p:ph type="subTitle" idx="3"/>
          </p:nvPr>
        </p:nvSpPr>
        <p:spPr>
          <a:xfrm>
            <a:off x="5133450" y="2652735"/>
            <a:ext cx="25185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2.</a:t>
            </a:r>
            <a:endParaRPr dirty="0"/>
          </a:p>
        </p:txBody>
      </p:sp>
      <p:sp>
        <p:nvSpPr>
          <p:cNvPr id="2740" name="Google Shape;2740;p40"/>
          <p:cNvSpPr txBox="1">
            <a:spLocks noGrp="1"/>
          </p:cNvSpPr>
          <p:nvPr>
            <p:ph type="subTitle" idx="4"/>
          </p:nvPr>
        </p:nvSpPr>
        <p:spPr>
          <a:xfrm>
            <a:off x="5110670" y="3206963"/>
            <a:ext cx="2774980" cy="859500"/>
          </a:xfrm>
          <a:prstGeom prst="rect">
            <a:avLst/>
          </a:prstGeom>
        </p:spPr>
        <p:txBody>
          <a:bodyPr spcFirstLastPara="1" wrap="square" lIns="0" tIns="0" rIns="0" bIns="0" anchor="ctr" anchorCtr="0">
            <a:noAutofit/>
          </a:bodyPr>
          <a:lstStyle/>
          <a:p>
            <a:pPr marL="0" lvl="0" indent="0"/>
            <a:r>
              <a:rPr lang="en-US" sz="1800" dirty="0"/>
              <a:t>qua </a:t>
            </a:r>
            <a:r>
              <a:rPr lang="en-US" sz="1800" dirty="0" err="1"/>
              <a:t>mẹ</a:t>
            </a:r>
            <a:r>
              <a:rPr lang="en-US" sz="1800" dirty="0"/>
              <a:t> </a:t>
            </a:r>
            <a:r>
              <a:rPr lang="en-US" sz="1800" dirty="0" err="1"/>
              <a:t>truyền</a:t>
            </a:r>
            <a:r>
              <a:rPr lang="en-US" sz="1800" dirty="0"/>
              <a:t> </a:t>
            </a:r>
            <a:r>
              <a:rPr lang="en-US" sz="1800" dirty="0" err="1"/>
              <a:t>cho</a:t>
            </a:r>
            <a:r>
              <a:rPr lang="en-US" sz="1800" dirty="0"/>
              <a:t> con </a:t>
            </a:r>
            <a:r>
              <a:rPr lang="en-US" sz="1800" dirty="0" err="1"/>
              <a:t>khi</a:t>
            </a:r>
            <a:r>
              <a:rPr lang="en-US" sz="1800" dirty="0"/>
              <a:t> </a:t>
            </a:r>
            <a:r>
              <a:rPr lang="en-US" sz="1800" dirty="0" err="1"/>
              <a:t>có</a:t>
            </a:r>
            <a:r>
              <a:rPr lang="en-US" sz="1800" dirty="0"/>
              <a:t> </a:t>
            </a:r>
            <a:r>
              <a:rPr lang="en-US" sz="1800" dirty="0" err="1"/>
              <a:t>thai</a:t>
            </a:r>
            <a:r>
              <a:rPr lang="en-US" sz="1800" dirty="0"/>
              <a:t>, </a:t>
            </a:r>
            <a:r>
              <a:rPr lang="en-US" sz="1800" dirty="0" err="1"/>
              <a:t>khi</a:t>
            </a:r>
            <a:r>
              <a:rPr lang="en-US" sz="1800" dirty="0"/>
              <a:t> </a:t>
            </a:r>
            <a:r>
              <a:rPr lang="en-US" sz="1800" dirty="0" err="1"/>
              <a:t>cho</a:t>
            </a:r>
            <a:r>
              <a:rPr lang="en-US" sz="1800" dirty="0"/>
              <a:t> con </a:t>
            </a:r>
            <a:r>
              <a:rPr lang="en-US" sz="1800" dirty="0" err="1"/>
              <a:t>bú</a:t>
            </a:r>
            <a:r>
              <a:rPr lang="en-US" sz="1800" dirty="0"/>
              <a:t> </a:t>
            </a:r>
            <a:r>
              <a:rPr lang="en-US" sz="1800" dirty="0" err="1"/>
              <a:t>và</a:t>
            </a:r>
            <a:r>
              <a:rPr lang="en-US" sz="1800" dirty="0"/>
              <a:t> qua </a:t>
            </a:r>
            <a:r>
              <a:rPr lang="en-US" sz="1800" dirty="0" err="1"/>
              <a:t>các</a:t>
            </a:r>
            <a:r>
              <a:rPr lang="en-US" sz="1800" dirty="0"/>
              <a:t> </a:t>
            </a:r>
            <a:r>
              <a:rPr lang="en-US" sz="1800" dirty="0" err="1"/>
              <a:t>dụng</a:t>
            </a:r>
            <a:r>
              <a:rPr lang="en-US" sz="1800" dirty="0"/>
              <a:t> </a:t>
            </a:r>
            <a:r>
              <a:rPr lang="en-US" sz="1800" dirty="0" err="1"/>
              <a:t>cụ</a:t>
            </a:r>
            <a:r>
              <a:rPr lang="en-US" sz="1800" dirty="0"/>
              <a:t> </a:t>
            </a:r>
            <a:r>
              <a:rPr lang="en-US" sz="1800" dirty="0" err="1"/>
              <a:t>tiêm</a:t>
            </a:r>
            <a:r>
              <a:rPr lang="en-US" sz="1800" dirty="0"/>
              <a:t>, </a:t>
            </a:r>
            <a:r>
              <a:rPr lang="en-US" sz="1800" dirty="0" err="1"/>
              <a:t>chích</a:t>
            </a:r>
            <a:r>
              <a:rPr lang="en-US" sz="1800" dirty="0"/>
              <a:t> </a:t>
            </a:r>
            <a:r>
              <a:rPr lang="en-US" sz="1800" dirty="0" err="1"/>
              <a:t>và</a:t>
            </a:r>
            <a:r>
              <a:rPr lang="en-US" sz="1800" dirty="0"/>
              <a:t> </a:t>
            </a:r>
            <a:r>
              <a:rPr lang="en-US" sz="1800" dirty="0" smtClean="0"/>
              <a:t>da</a:t>
            </a:r>
            <a:endParaRPr sz="2400" dirty="0"/>
          </a:p>
        </p:txBody>
      </p:sp>
      <p:sp>
        <p:nvSpPr>
          <p:cNvPr id="2741" name="Google Shape;2741;p40"/>
          <p:cNvSpPr/>
          <p:nvPr/>
        </p:nvSpPr>
        <p:spPr>
          <a:xfrm>
            <a:off x="2388487" y="1570603"/>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42" name="Google Shape;2742;p40"/>
          <p:cNvSpPr/>
          <p:nvPr/>
        </p:nvSpPr>
        <p:spPr>
          <a:xfrm>
            <a:off x="5984362" y="1570603"/>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2743" name="Google Shape;2743;p40"/>
          <p:cNvGrpSpPr/>
          <p:nvPr/>
        </p:nvGrpSpPr>
        <p:grpSpPr>
          <a:xfrm>
            <a:off x="2573213" y="1763125"/>
            <a:ext cx="401700" cy="402575"/>
            <a:chOff x="1103450" y="4011300"/>
            <a:chExt cx="401700" cy="402575"/>
          </a:xfrm>
        </p:grpSpPr>
        <p:sp>
          <p:nvSpPr>
            <p:cNvPr id="2744" name="Google Shape;2744;p40"/>
            <p:cNvSpPr/>
            <p:nvPr/>
          </p:nvSpPr>
          <p:spPr>
            <a:xfrm>
              <a:off x="1220100" y="4066600"/>
              <a:ext cx="225275" cy="265425"/>
            </a:xfrm>
            <a:custGeom>
              <a:avLst/>
              <a:gdLst/>
              <a:ahLst/>
              <a:cxnLst/>
              <a:rect l="l" t="t" r="r" b="b"/>
              <a:pathLst>
                <a:path w="9011" h="10617" extrusionOk="0">
                  <a:moveTo>
                    <a:pt x="0" y="1"/>
                  </a:moveTo>
                  <a:lnTo>
                    <a:pt x="0" y="10617"/>
                  </a:lnTo>
                  <a:lnTo>
                    <a:pt x="9011" y="10617"/>
                  </a:lnTo>
                  <a:lnTo>
                    <a:pt x="90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0"/>
            <p:cNvSpPr/>
            <p:nvPr/>
          </p:nvSpPr>
          <p:spPr>
            <a:xfrm>
              <a:off x="1191775" y="4042075"/>
              <a:ext cx="225275" cy="265425"/>
            </a:xfrm>
            <a:custGeom>
              <a:avLst/>
              <a:gdLst/>
              <a:ahLst/>
              <a:cxnLst/>
              <a:rect l="l" t="t" r="r" b="b"/>
              <a:pathLst>
                <a:path w="9011" h="10617" extrusionOk="0">
                  <a:moveTo>
                    <a:pt x="0" y="0"/>
                  </a:moveTo>
                  <a:lnTo>
                    <a:pt x="0" y="10616"/>
                  </a:lnTo>
                  <a:lnTo>
                    <a:pt x="9011" y="10616"/>
                  </a:lnTo>
                  <a:lnTo>
                    <a:pt x="90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0"/>
            <p:cNvSpPr/>
            <p:nvPr/>
          </p:nvSpPr>
          <p:spPr>
            <a:xfrm>
              <a:off x="1162550" y="4016875"/>
              <a:ext cx="225275" cy="265425"/>
            </a:xfrm>
            <a:custGeom>
              <a:avLst/>
              <a:gdLst/>
              <a:ahLst/>
              <a:cxnLst/>
              <a:rect l="l" t="t" r="r" b="b"/>
              <a:pathLst>
                <a:path w="9011" h="10617" extrusionOk="0">
                  <a:moveTo>
                    <a:pt x="1" y="0"/>
                  </a:moveTo>
                  <a:lnTo>
                    <a:pt x="1" y="10616"/>
                  </a:lnTo>
                  <a:lnTo>
                    <a:pt x="9011" y="10616"/>
                  </a:lnTo>
                  <a:lnTo>
                    <a:pt x="9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0"/>
            <p:cNvSpPr/>
            <p:nvPr/>
          </p:nvSpPr>
          <p:spPr>
            <a:xfrm>
              <a:off x="1109025" y="4124825"/>
              <a:ext cx="389875" cy="283700"/>
            </a:xfrm>
            <a:custGeom>
              <a:avLst/>
              <a:gdLst/>
              <a:ahLst/>
              <a:cxnLst/>
              <a:rect l="l" t="t" r="r" b="b"/>
              <a:pathLst>
                <a:path w="15595" h="11348" extrusionOk="0">
                  <a:moveTo>
                    <a:pt x="1044" y="0"/>
                  </a:moveTo>
                  <a:cubicBezTo>
                    <a:pt x="465" y="0"/>
                    <a:pt x="1" y="473"/>
                    <a:pt x="1" y="1062"/>
                  </a:cubicBezTo>
                  <a:lnTo>
                    <a:pt x="1" y="10286"/>
                  </a:lnTo>
                  <a:cubicBezTo>
                    <a:pt x="1" y="10875"/>
                    <a:pt x="465" y="11348"/>
                    <a:pt x="1044" y="11348"/>
                  </a:cubicBezTo>
                  <a:lnTo>
                    <a:pt x="14551" y="11348"/>
                  </a:lnTo>
                  <a:cubicBezTo>
                    <a:pt x="15131" y="11348"/>
                    <a:pt x="15595" y="10875"/>
                    <a:pt x="15595" y="10286"/>
                  </a:cubicBezTo>
                  <a:lnTo>
                    <a:pt x="15595" y="2480"/>
                  </a:lnTo>
                  <a:cubicBezTo>
                    <a:pt x="15595" y="1891"/>
                    <a:pt x="15122" y="1419"/>
                    <a:pt x="14542" y="1419"/>
                  </a:cubicBezTo>
                  <a:lnTo>
                    <a:pt x="4354" y="1419"/>
                  </a:lnTo>
                  <a:cubicBezTo>
                    <a:pt x="3997" y="1419"/>
                    <a:pt x="3667" y="1240"/>
                    <a:pt x="3471" y="937"/>
                  </a:cubicBezTo>
                  <a:lnTo>
                    <a:pt x="3177" y="482"/>
                  </a:lnTo>
                  <a:cubicBezTo>
                    <a:pt x="2989" y="178"/>
                    <a:pt x="2650" y="0"/>
                    <a:pt x="2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0"/>
            <p:cNvSpPr/>
            <p:nvPr/>
          </p:nvSpPr>
          <p:spPr>
            <a:xfrm>
              <a:off x="1109025" y="4356325"/>
              <a:ext cx="389875" cy="52200"/>
            </a:xfrm>
            <a:custGeom>
              <a:avLst/>
              <a:gdLst/>
              <a:ahLst/>
              <a:cxnLst/>
              <a:rect l="l" t="t" r="r" b="b"/>
              <a:pathLst>
                <a:path w="15595" h="2088" extrusionOk="0">
                  <a:moveTo>
                    <a:pt x="1" y="0"/>
                  </a:moveTo>
                  <a:lnTo>
                    <a:pt x="1" y="1017"/>
                  </a:lnTo>
                  <a:cubicBezTo>
                    <a:pt x="1" y="1606"/>
                    <a:pt x="465" y="2088"/>
                    <a:pt x="1044" y="2088"/>
                  </a:cubicBezTo>
                  <a:lnTo>
                    <a:pt x="14551" y="2088"/>
                  </a:lnTo>
                  <a:cubicBezTo>
                    <a:pt x="15131" y="2088"/>
                    <a:pt x="15595" y="1606"/>
                    <a:pt x="15595" y="1017"/>
                  </a:cubicBezTo>
                  <a:lnTo>
                    <a:pt x="155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0"/>
            <p:cNvSpPr/>
            <p:nvPr/>
          </p:nvSpPr>
          <p:spPr>
            <a:xfrm>
              <a:off x="1441350" y="4356325"/>
              <a:ext cx="57550" cy="52200"/>
            </a:xfrm>
            <a:custGeom>
              <a:avLst/>
              <a:gdLst/>
              <a:ahLst/>
              <a:cxnLst/>
              <a:rect l="l" t="t" r="r" b="b"/>
              <a:pathLst>
                <a:path w="2302" h="2088" extrusionOk="0">
                  <a:moveTo>
                    <a:pt x="1044" y="0"/>
                  </a:moveTo>
                  <a:lnTo>
                    <a:pt x="1044" y="1017"/>
                  </a:lnTo>
                  <a:cubicBezTo>
                    <a:pt x="1044" y="1606"/>
                    <a:pt x="571" y="2088"/>
                    <a:pt x="0" y="2088"/>
                  </a:cubicBezTo>
                  <a:lnTo>
                    <a:pt x="1258" y="2088"/>
                  </a:lnTo>
                  <a:cubicBezTo>
                    <a:pt x="1838" y="2088"/>
                    <a:pt x="2302" y="1606"/>
                    <a:pt x="2302" y="1017"/>
                  </a:cubicBezTo>
                  <a:lnTo>
                    <a:pt x="23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0"/>
            <p:cNvSpPr/>
            <p:nvPr/>
          </p:nvSpPr>
          <p:spPr>
            <a:xfrm>
              <a:off x="1224100" y="4231875"/>
              <a:ext cx="159950" cy="64025"/>
            </a:xfrm>
            <a:custGeom>
              <a:avLst/>
              <a:gdLst/>
              <a:ahLst/>
              <a:cxnLst/>
              <a:rect l="l" t="t" r="r" b="b"/>
              <a:pathLst>
                <a:path w="6398" h="2561" extrusionOk="0">
                  <a:moveTo>
                    <a:pt x="1321" y="0"/>
                  </a:moveTo>
                  <a:cubicBezTo>
                    <a:pt x="590" y="0"/>
                    <a:pt x="1" y="616"/>
                    <a:pt x="46" y="1356"/>
                  </a:cubicBezTo>
                  <a:cubicBezTo>
                    <a:pt x="81" y="2016"/>
                    <a:pt x="679" y="2560"/>
                    <a:pt x="1339" y="2560"/>
                  </a:cubicBezTo>
                  <a:lnTo>
                    <a:pt x="5077" y="2560"/>
                  </a:lnTo>
                  <a:cubicBezTo>
                    <a:pt x="5809" y="2560"/>
                    <a:pt x="6397" y="1945"/>
                    <a:pt x="6353" y="1204"/>
                  </a:cubicBezTo>
                  <a:cubicBezTo>
                    <a:pt x="6317" y="544"/>
                    <a:pt x="5719" y="0"/>
                    <a:pt x="5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0"/>
            <p:cNvSpPr/>
            <p:nvPr/>
          </p:nvSpPr>
          <p:spPr>
            <a:xfrm>
              <a:off x="1103450" y="4011300"/>
              <a:ext cx="401700" cy="402575"/>
            </a:xfrm>
            <a:custGeom>
              <a:avLst/>
              <a:gdLst/>
              <a:ahLst/>
              <a:cxnLst/>
              <a:rect l="l" t="t" r="r" b="b"/>
              <a:pathLst>
                <a:path w="16068" h="16103" extrusionOk="0">
                  <a:moveTo>
                    <a:pt x="12294" y="1454"/>
                  </a:moveTo>
                  <a:lnTo>
                    <a:pt x="12294" y="5710"/>
                  </a:lnTo>
                  <a:lnTo>
                    <a:pt x="11598" y="5710"/>
                  </a:lnTo>
                  <a:lnTo>
                    <a:pt x="11598" y="1454"/>
                  </a:lnTo>
                  <a:close/>
                  <a:moveTo>
                    <a:pt x="13454" y="2427"/>
                  </a:moveTo>
                  <a:lnTo>
                    <a:pt x="13454" y="5710"/>
                  </a:lnTo>
                  <a:lnTo>
                    <a:pt x="12767" y="5710"/>
                  </a:lnTo>
                  <a:lnTo>
                    <a:pt x="12767" y="2427"/>
                  </a:lnTo>
                  <a:close/>
                  <a:moveTo>
                    <a:pt x="2606" y="4764"/>
                  </a:moveTo>
                  <a:cubicBezTo>
                    <a:pt x="2882" y="4764"/>
                    <a:pt x="3141" y="4898"/>
                    <a:pt x="3284" y="5139"/>
                  </a:cubicBezTo>
                  <a:lnTo>
                    <a:pt x="3578" y="5585"/>
                  </a:lnTo>
                  <a:cubicBezTo>
                    <a:pt x="3819" y="5960"/>
                    <a:pt x="4220" y="6183"/>
                    <a:pt x="4657" y="6183"/>
                  </a:cubicBezTo>
                  <a:lnTo>
                    <a:pt x="14792" y="6183"/>
                  </a:lnTo>
                  <a:cubicBezTo>
                    <a:pt x="15238" y="6183"/>
                    <a:pt x="15595" y="6548"/>
                    <a:pt x="15595" y="7003"/>
                  </a:cubicBezTo>
                  <a:lnTo>
                    <a:pt x="15595" y="13587"/>
                  </a:lnTo>
                  <a:lnTo>
                    <a:pt x="14337" y="13587"/>
                  </a:lnTo>
                  <a:cubicBezTo>
                    <a:pt x="14033" y="13587"/>
                    <a:pt x="14033" y="14060"/>
                    <a:pt x="14337" y="14060"/>
                  </a:cubicBezTo>
                  <a:lnTo>
                    <a:pt x="15595" y="14060"/>
                  </a:lnTo>
                  <a:lnTo>
                    <a:pt x="15595" y="14836"/>
                  </a:lnTo>
                  <a:cubicBezTo>
                    <a:pt x="15595" y="15291"/>
                    <a:pt x="15238" y="15666"/>
                    <a:pt x="14792" y="15666"/>
                  </a:cubicBezTo>
                  <a:lnTo>
                    <a:pt x="1285" y="15666"/>
                  </a:lnTo>
                  <a:cubicBezTo>
                    <a:pt x="839" y="15666"/>
                    <a:pt x="473" y="15291"/>
                    <a:pt x="473" y="14836"/>
                  </a:cubicBezTo>
                  <a:lnTo>
                    <a:pt x="473" y="14060"/>
                  </a:lnTo>
                  <a:lnTo>
                    <a:pt x="13079" y="14060"/>
                  </a:lnTo>
                  <a:cubicBezTo>
                    <a:pt x="13382" y="14060"/>
                    <a:pt x="13382" y="13587"/>
                    <a:pt x="13079" y="13587"/>
                  </a:cubicBezTo>
                  <a:lnTo>
                    <a:pt x="473" y="13587"/>
                  </a:lnTo>
                  <a:lnTo>
                    <a:pt x="473" y="5585"/>
                  </a:lnTo>
                  <a:cubicBezTo>
                    <a:pt x="473" y="5130"/>
                    <a:pt x="839" y="4764"/>
                    <a:pt x="1285" y="4764"/>
                  </a:cubicBezTo>
                  <a:close/>
                  <a:moveTo>
                    <a:pt x="2347" y="0"/>
                  </a:moveTo>
                  <a:cubicBezTo>
                    <a:pt x="2222" y="0"/>
                    <a:pt x="2115" y="107"/>
                    <a:pt x="2115" y="241"/>
                  </a:cubicBezTo>
                  <a:lnTo>
                    <a:pt x="2115" y="1508"/>
                  </a:lnTo>
                  <a:cubicBezTo>
                    <a:pt x="2115" y="1660"/>
                    <a:pt x="2233" y="1735"/>
                    <a:pt x="2351" y="1735"/>
                  </a:cubicBezTo>
                  <a:cubicBezTo>
                    <a:pt x="2470" y="1735"/>
                    <a:pt x="2588" y="1660"/>
                    <a:pt x="2588" y="1508"/>
                  </a:cubicBezTo>
                  <a:lnTo>
                    <a:pt x="2588" y="446"/>
                  </a:lnTo>
                  <a:lnTo>
                    <a:pt x="11125" y="446"/>
                  </a:lnTo>
                  <a:lnTo>
                    <a:pt x="11125" y="5710"/>
                  </a:lnTo>
                  <a:lnTo>
                    <a:pt x="4640" y="5710"/>
                  </a:lnTo>
                  <a:cubicBezTo>
                    <a:pt x="4640" y="5710"/>
                    <a:pt x="4113" y="5576"/>
                    <a:pt x="3962" y="5344"/>
                  </a:cubicBezTo>
                  <a:lnTo>
                    <a:pt x="3676" y="4889"/>
                  </a:lnTo>
                  <a:cubicBezTo>
                    <a:pt x="3435" y="4523"/>
                    <a:pt x="3034" y="4300"/>
                    <a:pt x="2588" y="4300"/>
                  </a:cubicBezTo>
                  <a:lnTo>
                    <a:pt x="2588" y="2748"/>
                  </a:lnTo>
                  <a:cubicBezTo>
                    <a:pt x="2591" y="2647"/>
                    <a:pt x="2542" y="2613"/>
                    <a:pt x="2476" y="2613"/>
                  </a:cubicBezTo>
                  <a:cubicBezTo>
                    <a:pt x="2344" y="2613"/>
                    <a:pt x="2142" y="2748"/>
                    <a:pt x="2142" y="2748"/>
                  </a:cubicBezTo>
                  <a:lnTo>
                    <a:pt x="2142" y="4291"/>
                  </a:lnTo>
                  <a:lnTo>
                    <a:pt x="1285" y="4291"/>
                  </a:lnTo>
                  <a:cubicBezTo>
                    <a:pt x="581" y="4291"/>
                    <a:pt x="1" y="4871"/>
                    <a:pt x="1" y="5585"/>
                  </a:cubicBezTo>
                  <a:lnTo>
                    <a:pt x="1" y="14809"/>
                  </a:lnTo>
                  <a:cubicBezTo>
                    <a:pt x="1" y="15523"/>
                    <a:pt x="581" y="16103"/>
                    <a:pt x="1285" y="16103"/>
                  </a:cubicBezTo>
                  <a:lnTo>
                    <a:pt x="14792" y="16103"/>
                  </a:lnTo>
                  <a:cubicBezTo>
                    <a:pt x="15497" y="16103"/>
                    <a:pt x="16067" y="15523"/>
                    <a:pt x="16067" y="14809"/>
                  </a:cubicBezTo>
                  <a:lnTo>
                    <a:pt x="16067" y="7003"/>
                  </a:lnTo>
                  <a:cubicBezTo>
                    <a:pt x="16067" y="6290"/>
                    <a:pt x="15497" y="5710"/>
                    <a:pt x="14792" y="5710"/>
                  </a:cubicBezTo>
                  <a:lnTo>
                    <a:pt x="13926" y="5710"/>
                  </a:lnTo>
                  <a:lnTo>
                    <a:pt x="13926" y="2195"/>
                  </a:lnTo>
                  <a:cubicBezTo>
                    <a:pt x="13926" y="2061"/>
                    <a:pt x="13819" y="1954"/>
                    <a:pt x="13694" y="1954"/>
                  </a:cubicBezTo>
                  <a:lnTo>
                    <a:pt x="12767" y="1954"/>
                  </a:lnTo>
                  <a:lnTo>
                    <a:pt x="12767" y="1214"/>
                  </a:lnTo>
                  <a:cubicBezTo>
                    <a:pt x="12767" y="1089"/>
                    <a:pt x="12660" y="982"/>
                    <a:pt x="12526" y="982"/>
                  </a:cubicBezTo>
                  <a:lnTo>
                    <a:pt x="11598" y="982"/>
                  </a:lnTo>
                  <a:lnTo>
                    <a:pt x="11598" y="241"/>
                  </a:lnTo>
                  <a:cubicBezTo>
                    <a:pt x="11598" y="107"/>
                    <a:pt x="11491" y="0"/>
                    <a:pt x="11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0"/>
            <p:cNvSpPr/>
            <p:nvPr/>
          </p:nvSpPr>
          <p:spPr>
            <a:xfrm>
              <a:off x="1218100" y="4225625"/>
              <a:ext cx="171975" cy="75625"/>
            </a:xfrm>
            <a:custGeom>
              <a:avLst/>
              <a:gdLst/>
              <a:ahLst/>
              <a:cxnLst/>
              <a:rect l="l" t="t" r="r" b="b"/>
              <a:pathLst>
                <a:path w="6879" h="3025" extrusionOk="0">
                  <a:moveTo>
                    <a:pt x="5299" y="473"/>
                  </a:moveTo>
                  <a:cubicBezTo>
                    <a:pt x="5834" y="473"/>
                    <a:pt x="6325" y="910"/>
                    <a:pt x="6361" y="1446"/>
                  </a:cubicBezTo>
                  <a:cubicBezTo>
                    <a:pt x="6396" y="2052"/>
                    <a:pt x="5915" y="2552"/>
                    <a:pt x="5317" y="2552"/>
                  </a:cubicBezTo>
                  <a:lnTo>
                    <a:pt x="1579" y="2552"/>
                  </a:lnTo>
                  <a:cubicBezTo>
                    <a:pt x="1044" y="2552"/>
                    <a:pt x="553" y="2115"/>
                    <a:pt x="517" y="1579"/>
                  </a:cubicBezTo>
                  <a:cubicBezTo>
                    <a:pt x="482" y="982"/>
                    <a:pt x="964" y="473"/>
                    <a:pt x="1561" y="473"/>
                  </a:cubicBezTo>
                  <a:close/>
                  <a:moveTo>
                    <a:pt x="1579" y="0"/>
                  </a:moveTo>
                  <a:cubicBezTo>
                    <a:pt x="776" y="0"/>
                    <a:pt x="89" y="625"/>
                    <a:pt x="45" y="1428"/>
                  </a:cubicBezTo>
                  <a:cubicBezTo>
                    <a:pt x="0" y="2302"/>
                    <a:pt x="696" y="3025"/>
                    <a:pt x="1561" y="3025"/>
                  </a:cubicBezTo>
                  <a:lnTo>
                    <a:pt x="5299" y="3025"/>
                  </a:lnTo>
                  <a:cubicBezTo>
                    <a:pt x="6102" y="3025"/>
                    <a:pt x="6789" y="2400"/>
                    <a:pt x="6834" y="1597"/>
                  </a:cubicBezTo>
                  <a:cubicBezTo>
                    <a:pt x="6878" y="723"/>
                    <a:pt x="6182"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3" name="Google Shape;2753;p40"/>
          <p:cNvGrpSpPr/>
          <p:nvPr/>
        </p:nvGrpSpPr>
        <p:grpSpPr>
          <a:xfrm>
            <a:off x="6168275" y="1762775"/>
            <a:ext cx="403275" cy="403275"/>
            <a:chOff x="6207400" y="1084975"/>
            <a:chExt cx="403275" cy="403275"/>
          </a:xfrm>
        </p:grpSpPr>
        <p:sp>
          <p:nvSpPr>
            <p:cNvPr id="2754" name="Google Shape;2754;p40"/>
            <p:cNvSpPr/>
            <p:nvPr/>
          </p:nvSpPr>
          <p:spPr>
            <a:xfrm>
              <a:off x="6262725" y="1090550"/>
              <a:ext cx="293075" cy="335475"/>
            </a:xfrm>
            <a:custGeom>
              <a:avLst/>
              <a:gdLst/>
              <a:ahLst/>
              <a:cxnLst/>
              <a:rect l="l" t="t" r="r" b="b"/>
              <a:pathLst>
                <a:path w="11723" h="13419" extrusionOk="0">
                  <a:moveTo>
                    <a:pt x="607" y="1"/>
                  </a:moveTo>
                  <a:cubicBezTo>
                    <a:pt x="268" y="1"/>
                    <a:pt x="0" y="269"/>
                    <a:pt x="0" y="599"/>
                  </a:cubicBezTo>
                  <a:lnTo>
                    <a:pt x="0" y="12820"/>
                  </a:lnTo>
                  <a:cubicBezTo>
                    <a:pt x="0" y="13150"/>
                    <a:pt x="268" y="13418"/>
                    <a:pt x="607" y="13418"/>
                  </a:cubicBezTo>
                  <a:lnTo>
                    <a:pt x="11116" y="13418"/>
                  </a:lnTo>
                  <a:cubicBezTo>
                    <a:pt x="11455" y="13418"/>
                    <a:pt x="11722" y="13150"/>
                    <a:pt x="11722" y="12820"/>
                  </a:cubicBezTo>
                  <a:lnTo>
                    <a:pt x="11722" y="599"/>
                  </a:lnTo>
                  <a:cubicBezTo>
                    <a:pt x="11722" y="269"/>
                    <a:pt x="11455" y="1"/>
                    <a:pt x="1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0"/>
            <p:cNvSpPr/>
            <p:nvPr/>
          </p:nvSpPr>
          <p:spPr>
            <a:xfrm>
              <a:off x="6509150" y="1090550"/>
              <a:ext cx="46650" cy="335475"/>
            </a:xfrm>
            <a:custGeom>
              <a:avLst/>
              <a:gdLst/>
              <a:ahLst/>
              <a:cxnLst/>
              <a:rect l="l" t="t" r="r" b="b"/>
              <a:pathLst>
                <a:path w="1866" h="13419" extrusionOk="0">
                  <a:moveTo>
                    <a:pt x="1" y="1"/>
                  </a:moveTo>
                  <a:cubicBezTo>
                    <a:pt x="331" y="1"/>
                    <a:pt x="608" y="269"/>
                    <a:pt x="608" y="599"/>
                  </a:cubicBezTo>
                  <a:lnTo>
                    <a:pt x="608" y="12820"/>
                  </a:lnTo>
                  <a:cubicBezTo>
                    <a:pt x="608" y="13150"/>
                    <a:pt x="331" y="13418"/>
                    <a:pt x="1" y="13418"/>
                  </a:cubicBezTo>
                  <a:lnTo>
                    <a:pt x="1259" y="13418"/>
                  </a:lnTo>
                  <a:cubicBezTo>
                    <a:pt x="1598" y="13418"/>
                    <a:pt x="1865" y="13150"/>
                    <a:pt x="1865" y="12820"/>
                  </a:cubicBezTo>
                  <a:lnTo>
                    <a:pt x="1865" y="599"/>
                  </a:lnTo>
                  <a:cubicBezTo>
                    <a:pt x="1865" y="269"/>
                    <a:pt x="1598"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0"/>
            <p:cNvSpPr/>
            <p:nvPr/>
          </p:nvSpPr>
          <p:spPr>
            <a:xfrm>
              <a:off x="6262725" y="1090550"/>
              <a:ext cx="293075" cy="53550"/>
            </a:xfrm>
            <a:custGeom>
              <a:avLst/>
              <a:gdLst/>
              <a:ahLst/>
              <a:cxnLst/>
              <a:rect l="l" t="t" r="r" b="b"/>
              <a:pathLst>
                <a:path w="11723" h="2142" extrusionOk="0">
                  <a:moveTo>
                    <a:pt x="607" y="1"/>
                  </a:moveTo>
                  <a:cubicBezTo>
                    <a:pt x="268" y="1"/>
                    <a:pt x="0" y="269"/>
                    <a:pt x="0" y="599"/>
                  </a:cubicBezTo>
                  <a:lnTo>
                    <a:pt x="0" y="2142"/>
                  </a:lnTo>
                  <a:lnTo>
                    <a:pt x="11722" y="2142"/>
                  </a:lnTo>
                  <a:lnTo>
                    <a:pt x="11722" y="599"/>
                  </a:lnTo>
                  <a:cubicBezTo>
                    <a:pt x="11722" y="269"/>
                    <a:pt x="11455" y="1"/>
                    <a:pt x="1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0"/>
            <p:cNvSpPr/>
            <p:nvPr/>
          </p:nvSpPr>
          <p:spPr>
            <a:xfrm>
              <a:off x="6509150" y="1090550"/>
              <a:ext cx="46650" cy="53550"/>
            </a:xfrm>
            <a:custGeom>
              <a:avLst/>
              <a:gdLst/>
              <a:ahLst/>
              <a:cxnLst/>
              <a:rect l="l" t="t" r="r" b="b"/>
              <a:pathLst>
                <a:path w="1866" h="2142" extrusionOk="0">
                  <a:moveTo>
                    <a:pt x="1" y="1"/>
                  </a:moveTo>
                  <a:cubicBezTo>
                    <a:pt x="331" y="1"/>
                    <a:pt x="608" y="269"/>
                    <a:pt x="608" y="599"/>
                  </a:cubicBezTo>
                  <a:lnTo>
                    <a:pt x="608" y="2142"/>
                  </a:lnTo>
                  <a:lnTo>
                    <a:pt x="1865" y="2142"/>
                  </a:lnTo>
                  <a:lnTo>
                    <a:pt x="1865" y="599"/>
                  </a:lnTo>
                  <a:cubicBezTo>
                    <a:pt x="1865" y="269"/>
                    <a:pt x="1598" y="1"/>
                    <a:pt x="1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0"/>
            <p:cNvSpPr/>
            <p:nvPr/>
          </p:nvSpPr>
          <p:spPr>
            <a:xfrm>
              <a:off x="6212525" y="1394550"/>
              <a:ext cx="393000" cy="87450"/>
            </a:xfrm>
            <a:custGeom>
              <a:avLst/>
              <a:gdLst/>
              <a:ahLst/>
              <a:cxnLst/>
              <a:rect l="l" t="t" r="r" b="b"/>
              <a:pathLst>
                <a:path w="15720" h="3498" extrusionOk="0">
                  <a:moveTo>
                    <a:pt x="1803" y="0"/>
                  </a:moveTo>
                  <a:cubicBezTo>
                    <a:pt x="866" y="0"/>
                    <a:pt x="108" y="732"/>
                    <a:pt x="54" y="1651"/>
                  </a:cubicBezTo>
                  <a:cubicBezTo>
                    <a:pt x="1" y="2659"/>
                    <a:pt x="822" y="3497"/>
                    <a:pt x="1830" y="3497"/>
                  </a:cubicBezTo>
                  <a:lnTo>
                    <a:pt x="13918" y="3497"/>
                  </a:lnTo>
                  <a:cubicBezTo>
                    <a:pt x="14846" y="3497"/>
                    <a:pt x="15613" y="2766"/>
                    <a:pt x="15666" y="1847"/>
                  </a:cubicBezTo>
                  <a:cubicBezTo>
                    <a:pt x="15720" y="839"/>
                    <a:pt x="14890" y="0"/>
                    <a:pt x="13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0"/>
            <p:cNvSpPr/>
            <p:nvPr/>
          </p:nvSpPr>
          <p:spPr>
            <a:xfrm>
              <a:off x="6529450" y="1394550"/>
              <a:ext cx="76525" cy="87450"/>
            </a:xfrm>
            <a:custGeom>
              <a:avLst/>
              <a:gdLst/>
              <a:ahLst/>
              <a:cxnLst/>
              <a:rect l="l" t="t" r="r" b="b"/>
              <a:pathLst>
                <a:path w="3061" h="3498" extrusionOk="0">
                  <a:moveTo>
                    <a:pt x="1" y="0"/>
                  </a:moveTo>
                  <a:cubicBezTo>
                    <a:pt x="964" y="0"/>
                    <a:pt x="1749" y="785"/>
                    <a:pt x="1749" y="1749"/>
                  </a:cubicBezTo>
                  <a:cubicBezTo>
                    <a:pt x="1749" y="2712"/>
                    <a:pt x="964" y="3497"/>
                    <a:pt x="1" y="3497"/>
                  </a:cubicBezTo>
                  <a:lnTo>
                    <a:pt x="1259" y="3497"/>
                  </a:lnTo>
                  <a:cubicBezTo>
                    <a:pt x="2195" y="3497"/>
                    <a:pt x="2954" y="2766"/>
                    <a:pt x="3007" y="1847"/>
                  </a:cubicBezTo>
                  <a:cubicBezTo>
                    <a:pt x="3061" y="839"/>
                    <a:pt x="2231"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0"/>
            <p:cNvSpPr/>
            <p:nvPr/>
          </p:nvSpPr>
          <p:spPr>
            <a:xfrm>
              <a:off x="6286125" y="1111300"/>
              <a:ext cx="15425" cy="11850"/>
            </a:xfrm>
            <a:custGeom>
              <a:avLst/>
              <a:gdLst/>
              <a:ahLst/>
              <a:cxnLst/>
              <a:rect l="l" t="t" r="r" b="b"/>
              <a:pathLst>
                <a:path w="617" h="474" extrusionOk="0">
                  <a:moveTo>
                    <a:pt x="313" y="1"/>
                  </a:moveTo>
                  <a:cubicBezTo>
                    <a:pt x="1" y="1"/>
                    <a:pt x="1" y="473"/>
                    <a:pt x="313" y="473"/>
                  </a:cubicBezTo>
                  <a:cubicBezTo>
                    <a:pt x="616" y="473"/>
                    <a:pt x="616"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0"/>
            <p:cNvSpPr/>
            <p:nvPr/>
          </p:nvSpPr>
          <p:spPr>
            <a:xfrm>
              <a:off x="6311550" y="1111300"/>
              <a:ext cx="15200" cy="11850"/>
            </a:xfrm>
            <a:custGeom>
              <a:avLst/>
              <a:gdLst/>
              <a:ahLst/>
              <a:cxnLst/>
              <a:rect l="l" t="t" r="r" b="b"/>
              <a:pathLst>
                <a:path w="608" h="474" extrusionOk="0">
                  <a:moveTo>
                    <a:pt x="304" y="1"/>
                  </a:moveTo>
                  <a:cubicBezTo>
                    <a:pt x="1" y="1"/>
                    <a:pt x="1" y="473"/>
                    <a:pt x="304" y="473"/>
                  </a:cubicBezTo>
                  <a:cubicBezTo>
                    <a:pt x="608" y="473"/>
                    <a:pt x="608"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0"/>
            <p:cNvSpPr/>
            <p:nvPr/>
          </p:nvSpPr>
          <p:spPr>
            <a:xfrm>
              <a:off x="6336750" y="1111300"/>
              <a:ext cx="15425" cy="11850"/>
            </a:xfrm>
            <a:custGeom>
              <a:avLst/>
              <a:gdLst/>
              <a:ahLst/>
              <a:cxnLst/>
              <a:rect l="l" t="t" r="r" b="b"/>
              <a:pathLst>
                <a:path w="617" h="474" extrusionOk="0">
                  <a:moveTo>
                    <a:pt x="313" y="1"/>
                  </a:moveTo>
                  <a:cubicBezTo>
                    <a:pt x="10" y="1"/>
                    <a:pt x="1" y="473"/>
                    <a:pt x="313" y="473"/>
                  </a:cubicBezTo>
                  <a:cubicBezTo>
                    <a:pt x="617" y="473"/>
                    <a:pt x="617"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0"/>
            <p:cNvSpPr/>
            <p:nvPr/>
          </p:nvSpPr>
          <p:spPr>
            <a:xfrm>
              <a:off x="6207400" y="1084975"/>
              <a:ext cx="403275" cy="403275"/>
            </a:xfrm>
            <a:custGeom>
              <a:avLst/>
              <a:gdLst/>
              <a:ahLst/>
              <a:cxnLst/>
              <a:rect l="l" t="t" r="r" b="b"/>
              <a:pathLst>
                <a:path w="16131" h="16131" extrusionOk="0">
                  <a:moveTo>
                    <a:pt x="13320" y="474"/>
                  </a:moveTo>
                  <a:cubicBezTo>
                    <a:pt x="13516" y="474"/>
                    <a:pt x="13686" y="634"/>
                    <a:pt x="13686" y="839"/>
                  </a:cubicBezTo>
                  <a:lnTo>
                    <a:pt x="13686" y="2142"/>
                  </a:lnTo>
                  <a:lnTo>
                    <a:pt x="2436" y="2142"/>
                  </a:lnTo>
                  <a:lnTo>
                    <a:pt x="2436" y="839"/>
                  </a:lnTo>
                  <a:cubicBezTo>
                    <a:pt x="2436" y="634"/>
                    <a:pt x="2597" y="474"/>
                    <a:pt x="2802" y="474"/>
                  </a:cubicBezTo>
                  <a:close/>
                  <a:moveTo>
                    <a:pt x="2213" y="1"/>
                  </a:moveTo>
                  <a:cubicBezTo>
                    <a:pt x="2070" y="1"/>
                    <a:pt x="1963" y="108"/>
                    <a:pt x="1963" y="251"/>
                  </a:cubicBezTo>
                  <a:lnTo>
                    <a:pt x="1963" y="3676"/>
                  </a:lnTo>
                  <a:cubicBezTo>
                    <a:pt x="1963" y="3694"/>
                    <a:pt x="1963" y="3712"/>
                    <a:pt x="1981" y="3730"/>
                  </a:cubicBezTo>
                  <a:cubicBezTo>
                    <a:pt x="2052" y="3800"/>
                    <a:pt x="2127" y="3830"/>
                    <a:pt x="2196" y="3830"/>
                  </a:cubicBezTo>
                  <a:cubicBezTo>
                    <a:pt x="2328" y="3830"/>
                    <a:pt x="2436" y="3722"/>
                    <a:pt x="2436" y="3587"/>
                  </a:cubicBezTo>
                  <a:lnTo>
                    <a:pt x="2436" y="2615"/>
                  </a:lnTo>
                  <a:lnTo>
                    <a:pt x="13686" y="2615"/>
                  </a:lnTo>
                  <a:lnTo>
                    <a:pt x="13686" y="12133"/>
                  </a:lnTo>
                  <a:lnTo>
                    <a:pt x="2436" y="12133"/>
                  </a:lnTo>
                  <a:lnTo>
                    <a:pt x="2436" y="4925"/>
                  </a:lnTo>
                  <a:cubicBezTo>
                    <a:pt x="2436" y="4925"/>
                    <a:pt x="2338" y="4693"/>
                    <a:pt x="2204" y="4693"/>
                  </a:cubicBezTo>
                  <a:cubicBezTo>
                    <a:pt x="2070" y="4693"/>
                    <a:pt x="1972" y="4800"/>
                    <a:pt x="1963" y="4925"/>
                  </a:cubicBezTo>
                  <a:lnTo>
                    <a:pt x="1963" y="12133"/>
                  </a:lnTo>
                  <a:cubicBezTo>
                    <a:pt x="884" y="12151"/>
                    <a:pt x="1" y="13034"/>
                    <a:pt x="1" y="14132"/>
                  </a:cubicBezTo>
                  <a:cubicBezTo>
                    <a:pt x="1" y="15229"/>
                    <a:pt x="893" y="16121"/>
                    <a:pt x="1990" y="16130"/>
                  </a:cubicBezTo>
                  <a:lnTo>
                    <a:pt x="10617" y="16130"/>
                  </a:lnTo>
                  <a:cubicBezTo>
                    <a:pt x="10920" y="16121"/>
                    <a:pt x="10617" y="15630"/>
                    <a:pt x="10617" y="15630"/>
                  </a:cubicBezTo>
                  <a:lnTo>
                    <a:pt x="2035" y="15630"/>
                  </a:lnTo>
                  <a:cubicBezTo>
                    <a:pt x="1205" y="15630"/>
                    <a:pt x="509" y="14970"/>
                    <a:pt x="500" y="14141"/>
                  </a:cubicBezTo>
                  <a:cubicBezTo>
                    <a:pt x="483" y="13293"/>
                    <a:pt x="1169" y="12606"/>
                    <a:pt x="2008" y="12606"/>
                  </a:cubicBezTo>
                  <a:lnTo>
                    <a:pt x="14096" y="12606"/>
                  </a:lnTo>
                  <a:cubicBezTo>
                    <a:pt x="14917" y="12606"/>
                    <a:pt x="15613" y="13257"/>
                    <a:pt x="15630" y="14087"/>
                  </a:cubicBezTo>
                  <a:cubicBezTo>
                    <a:pt x="15648" y="14935"/>
                    <a:pt x="14961" y="15630"/>
                    <a:pt x="14123" y="15630"/>
                  </a:cubicBezTo>
                  <a:lnTo>
                    <a:pt x="11875" y="15630"/>
                  </a:lnTo>
                  <a:cubicBezTo>
                    <a:pt x="11875" y="15630"/>
                    <a:pt x="11571" y="16121"/>
                    <a:pt x="11875" y="16130"/>
                  </a:cubicBezTo>
                  <a:lnTo>
                    <a:pt x="14141" y="16130"/>
                  </a:lnTo>
                  <a:cubicBezTo>
                    <a:pt x="15238" y="16121"/>
                    <a:pt x="16130" y="15229"/>
                    <a:pt x="16130" y="14132"/>
                  </a:cubicBezTo>
                  <a:cubicBezTo>
                    <a:pt x="16130" y="13034"/>
                    <a:pt x="15247" y="12151"/>
                    <a:pt x="14158" y="12133"/>
                  </a:cubicBezTo>
                  <a:lnTo>
                    <a:pt x="14158" y="839"/>
                  </a:lnTo>
                  <a:cubicBezTo>
                    <a:pt x="14158" y="376"/>
                    <a:pt x="13784" y="1"/>
                    <a:pt x="13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0"/>
            <p:cNvSpPr/>
            <p:nvPr/>
          </p:nvSpPr>
          <p:spPr>
            <a:xfrm>
              <a:off x="6525000" y="1411725"/>
              <a:ext cx="54725" cy="51250"/>
            </a:xfrm>
            <a:custGeom>
              <a:avLst/>
              <a:gdLst/>
              <a:ahLst/>
              <a:cxnLst/>
              <a:rect l="l" t="t" r="r" b="b"/>
              <a:pathLst>
                <a:path w="2189" h="2050" extrusionOk="0">
                  <a:moveTo>
                    <a:pt x="875" y="473"/>
                  </a:moveTo>
                  <a:cubicBezTo>
                    <a:pt x="1098" y="473"/>
                    <a:pt x="1276" y="660"/>
                    <a:pt x="1276" y="874"/>
                  </a:cubicBezTo>
                  <a:cubicBezTo>
                    <a:pt x="1276" y="1097"/>
                    <a:pt x="1098" y="1285"/>
                    <a:pt x="875" y="1285"/>
                  </a:cubicBezTo>
                  <a:cubicBezTo>
                    <a:pt x="652" y="1285"/>
                    <a:pt x="473" y="1097"/>
                    <a:pt x="473" y="874"/>
                  </a:cubicBezTo>
                  <a:cubicBezTo>
                    <a:pt x="473" y="660"/>
                    <a:pt x="652" y="473"/>
                    <a:pt x="875" y="473"/>
                  </a:cubicBezTo>
                  <a:close/>
                  <a:moveTo>
                    <a:pt x="875" y="0"/>
                  </a:moveTo>
                  <a:cubicBezTo>
                    <a:pt x="393" y="0"/>
                    <a:pt x="0" y="393"/>
                    <a:pt x="0" y="874"/>
                  </a:cubicBezTo>
                  <a:cubicBezTo>
                    <a:pt x="0" y="1365"/>
                    <a:pt x="393" y="1758"/>
                    <a:pt x="875" y="1758"/>
                  </a:cubicBezTo>
                  <a:cubicBezTo>
                    <a:pt x="1044" y="1758"/>
                    <a:pt x="1196" y="1704"/>
                    <a:pt x="1330" y="1624"/>
                  </a:cubicBezTo>
                  <a:lnTo>
                    <a:pt x="1686" y="1981"/>
                  </a:lnTo>
                  <a:cubicBezTo>
                    <a:pt x="1735" y="2029"/>
                    <a:pt x="1790" y="2050"/>
                    <a:pt x="1844" y="2050"/>
                  </a:cubicBezTo>
                  <a:cubicBezTo>
                    <a:pt x="2026" y="2050"/>
                    <a:pt x="2189" y="1814"/>
                    <a:pt x="2017" y="1642"/>
                  </a:cubicBezTo>
                  <a:lnTo>
                    <a:pt x="1651" y="1276"/>
                  </a:lnTo>
                  <a:cubicBezTo>
                    <a:pt x="1713" y="1160"/>
                    <a:pt x="1749" y="1026"/>
                    <a:pt x="1749" y="874"/>
                  </a:cubicBezTo>
                  <a:cubicBezTo>
                    <a:pt x="1749" y="393"/>
                    <a:pt x="1356" y="0"/>
                    <a:pt x="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0"/>
            <p:cNvSpPr/>
            <p:nvPr/>
          </p:nvSpPr>
          <p:spPr>
            <a:xfrm>
              <a:off x="6334075" y="1243675"/>
              <a:ext cx="39625" cy="61200"/>
            </a:xfrm>
            <a:custGeom>
              <a:avLst/>
              <a:gdLst/>
              <a:ahLst/>
              <a:cxnLst/>
              <a:rect l="l" t="t" r="r" b="b"/>
              <a:pathLst>
                <a:path w="1585" h="2448" extrusionOk="0">
                  <a:moveTo>
                    <a:pt x="1250" y="0"/>
                  </a:moveTo>
                  <a:cubicBezTo>
                    <a:pt x="1190" y="0"/>
                    <a:pt x="1129" y="22"/>
                    <a:pt x="1080" y="67"/>
                  </a:cubicBezTo>
                  <a:lnTo>
                    <a:pt x="99" y="1057"/>
                  </a:lnTo>
                  <a:cubicBezTo>
                    <a:pt x="1" y="1164"/>
                    <a:pt x="1" y="1280"/>
                    <a:pt x="99" y="1387"/>
                  </a:cubicBezTo>
                  <a:lnTo>
                    <a:pt x="1080" y="2378"/>
                  </a:lnTo>
                  <a:cubicBezTo>
                    <a:pt x="1131" y="2427"/>
                    <a:pt x="1188" y="2447"/>
                    <a:pt x="1242" y="2447"/>
                  </a:cubicBezTo>
                  <a:cubicBezTo>
                    <a:pt x="1426" y="2447"/>
                    <a:pt x="1585" y="2213"/>
                    <a:pt x="1419" y="2048"/>
                  </a:cubicBezTo>
                  <a:lnTo>
                    <a:pt x="599" y="1227"/>
                  </a:lnTo>
                  <a:lnTo>
                    <a:pt x="1419" y="397"/>
                  </a:lnTo>
                  <a:cubicBezTo>
                    <a:pt x="1509" y="308"/>
                    <a:pt x="1509" y="156"/>
                    <a:pt x="1419" y="67"/>
                  </a:cubicBezTo>
                  <a:cubicBezTo>
                    <a:pt x="1370" y="22"/>
                    <a:pt x="1310" y="0"/>
                    <a:pt x="1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0"/>
            <p:cNvSpPr/>
            <p:nvPr/>
          </p:nvSpPr>
          <p:spPr>
            <a:xfrm>
              <a:off x="6444375" y="1243600"/>
              <a:ext cx="39375" cy="61200"/>
            </a:xfrm>
            <a:custGeom>
              <a:avLst/>
              <a:gdLst/>
              <a:ahLst/>
              <a:cxnLst/>
              <a:rect l="l" t="t" r="r" b="b"/>
              <a:pathLst>
                <a:path w="1575" h="2448" extrusionOk="0">
                  <a:moveTo>
                    <a:pt x="339" y="1"/>
                  </a:moveTo>
                  <a:cubicBezTo>
                    <a:pt x="159" y="1"/>
                    <a:pt x="0" y="235"/>
                    <a:pt x="165" y="400"/>
                  </a:cubicBezTo>
                  <a:lnTo>
                    <a:pt x="986" y="1230"/>
                  </a:lnTo>
                  <a:lnTo>
                    <a:pt x="165" y="2051"/>
                  </a:lnTo>
                  <a:cubicBezTo>
                    <a:pt x="67" y="2140"/>
                    <a:pt x="67" y="2291"/>
                    <a:pt x="165" y="2381"/>
                  </a:cubicBezTo>
                  <a:cubicBezTo>
                    <a:pt x="219" y="2425"/>
                    <a:pt x="275" y="2448"/>
                    <a:pt x="330" y="2448"/>
                  </a:cubicBezTo>
                  <a:cubicBezTo>
                    <a:pt x="386" y="2448"/>
                    <a:pt x="442" y="2425"/>
                    <a:pt x="496" y="2381"/>
                  </a:cubicBezTo>
                  <a:lnTo>
                    <a:pt x="1486" y="1390"/>
                  </a:lnTo>
                  <a:cubicBezTo>
                    <a:pt x="1575" y="1283"/>
                    <a:pt x="1575" y="1167"/>
                    <a:pt x="1486" y="1060"/>
                  </a:cubicBezTo>
                  <a:lnTo>
                    <a:pt x="496" y="70"/>
                  </a:lnTo>
                  <a:cubicBezTo>
                    <a:pt x="447" y="21"/>
                    <a:pt x="392"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0"/>
            <p:cNvSpPr/>
            <p:nvPr/>
          </p:nvSpPr>
          <p:spPr>
            <a:xfrm>
              <a:off x="6386500" y="1215125"/>
              <a:ext cx="45325" cy="118325"/>
            </a:xfrm>
            <a:custGeom>
              <a:avLst/>
              <a:gdLst/>
              <a:ahLst/>
              <a:cxnLst/>
              <a:rect l="l" t="t" r="r" b="b"/>
              <a:pathLst>
                <a:path w="1813" h="4733" extrusionOk="0">
                  <a:moveTo>
                    <a:pt x="1521" y="0"/>
                  </a:moveTo>
                  <a:cubicBezTo>
                    <a:pt x="1429" y="0"/>
                    <a:pt x="1338" y="50"/>
                    <a:pt x="1303" y="165"/>
                  </a:cubicBezTo>
                  <a:lnTo>
                    <a:pt x="36" y="4430"/>
                  </a:lnTo>
                  <a:cubicBezTo>
                    <a:pt x="0" y="4572"/>
                    <a:pt x="125" y="4733"/>
                    <a:pt x="268" y="4733"/>
                  </a:cubicBezTo>
                  <a:cubicBezTo>
                    <a:pt x="366" y="4733"/>
                    <a:pt x="464" y="4670"/>
                    <a:pt x="491" y="4563"/>
                  </a:cubicBezTo>
                  <a:lnTo>
                    <a:pt x="1758" y="299"/>
                  </a:lnTo>
                  <a:cubicBezTo>
                    <a:pt x="1812" y="120"/>
                    <a:pt x="1665" y="0"/>
                    <a:pt x="1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8" name="Google Shape;2768;p40"/>
          <p:cNvGrpSpPr/>
          <p:nvPr/>
        </p:nvGrpSpPr>
        <p:grpSpPr>
          <a:xfrm>
            <a:off x="763096" y="2710477"/>
            <a:ext cx="401699" cy="355554"/>
            <a:chOff x="3279750" y="4755375"/>
            <a:chExt cx="144725" cy="128100"/>
          </a:xfrm>
        </p:grpSpPr>
        <p:sp>
          <p:nvSpPr>
            <p:cNvPr id="2769" name="Google Shape;2769;p40"/>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0"/>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1" name="Google Shape;2771;p40"/>
          <p:cNvSpPr/>
          <p:nvPr/>
        </p:nvSpPr>
        <p:spPr>
          <a:xfrm>
            <a:off x="4095939" y="1077873"/>
            <a:ext cx="952106" cy="820805"/>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2" name="Google Shape;2772;p40"/>
          <p:cNvGrpSpPr/>
          <p:nvPr/>
        </p:nvGrpSpPr>
        <p:grpSpPr>
          <a:xfrm rot="-1544681">
            <a:off x="7784165" y="1330387"/>
            <a:ext cx="483213" cy="561331"/>
            <a:chOff x="5151000" y="2658925"/>
            <a:chExt cx="176600" cy="205150"/>
          </a:xfrm>
        </p:grpSpPr>
        <p:sp>
          <p:nvSpPr>
            <p:cNvPr id="2773" name="Google Shape;2773;p40"/>
            <p:cNvSpPr/>
            <p:nvPr/>
          </p:nvSpPr>
          <p:spPr>
            <a:xfrm>
              <a:off x="5151000" y="2658925"/>
              <a:ext cx="176600" cy="205150"/>
            </a:xfrm>
            <a:custGeom>
              <a:avLst/>
              <a:gdLst/>
              <a:ahLst/>
              <a:cxnLst/>
              <a:rect l="l" t="t" r="r" b="b"/>
              <a:pathLst>
                <a:path w="7064" h="8206" extrusionOk="0">
                  <a:moveTo>
                    <a:pt x="3564" y="0"/>
                  </a:moveTo>
                  <a:cubicBezTo>
                    <a:pt x="2841" y="0"/>
                    <a:pt x="2175" y="294"/>
                    <a:pt x="1632" y="800"/>
                  </a:cubicBezTo>
                  <a:cubicBezTo>
                    <a:pt x="1493" y="919"/>
                    <a:pt x="1373" y="1058"/>
                    <a:pt x="1254" y="1198"/>
                  </a:cubicBezTo>
                  <a:cubicBezTo>
                    <a:pt x="1075" y="1417"/>
                    <a:pt x="896" y="1655"/>
                    <a:pt x="756" y="1934"/>
                  </a:cubicBezTo>
                  <a:cubicBezTo>
                    <a:pt x="697" y="2033"/>
                    <a:pt x="637" y="2153"/>
                    <a:pt x="577" y="2272"/>
                  </a:cubicBezTo>
                  <a:cubicBezTo>
                    <a:pt x="438" y="2571"/>
                    <a:pt x="319" y="2889"/>
                    <a:pt x="239" y="3227"/>
                  </a:cubicBezTo>
                  <a:cubicBezTo>
                    <a:pt x="199" y="3307"/>
                    <a:pt x="179" y="3386"/>
                    <a:pt x="159" y="3466"/>
                  </a:cubicBezTo>
                  <a:cubicBezTo>
                    <a:pt x="120" y="3645"/>
                    <a:pt x="100" y="3804"/>
                    <a:pt x="80" y="3983"/>
                  </a:cubicBezTo>
                  <a:cubicBezTo>
                    <a:pt x="40" y="4142"/>
                    <a:pt x="20" y="4321"/>
                    <a:pt x="20" y="4481"/>
                  </a:cubicBezTo>
                  <a:cubicBezTo>
                    <a:pt x="20" y="4500"/>
                    <a:pt x="20" y="4520"/>
                    <a:pt x="20" y="4540"/>
                  </a:cubicBezTo>
                  <a:cubicBezTo>
                    <a:pt x="0" y="4779"/>
                    <a:pt x="0" y="5058"/>
                    <a:pt x="20" y="5316"/>
                  </a:cubicBezTo>
                  <a:cubicBezTo>
                    <a:pt x="20" y="5455"/>
                    <a:pt x="40" y="5595"/>
                    <a:pt x="60" y="5734"/>
                  </a:cubicBezTo>
                  <a:cubicBezTo>
                    <a:pt x="120" y="6032"/>
                    <a:pt x="199" y="6311"/>
                    <a:pt x="319" y="6570"/>
                  </a:cubicBezTo>
                  <a:cubicBezTo>
                    <a:pt x="358" y="6689"/>
                    <a:pt x="418" y="6789"/>
                    <a:pt x="478" y="6888"/>
                  </a:cubicBezTo>
                  <a:cubicBezTo>
                    <a:pt x="657" y="7167"/>
                    <a:pt x="876" y="7425"/>
                    <a:pt x="1174" y="7624"/>
                  </a:cubicBezTo>
                  <a:cubicBezTo>
                    <a:pt x="1751" y="8057"/>
                    <a:pt x="2753" y="8205"/>
                    <a:pt x="3569" y="8205"/>
                  </a:cubicBezTo>
                  <a:cubicBezTo>
                    <a:pt x="3766" y="8205"/>
                    <a:pt x="3952" y="8197"/>
                    <a:pt x="4119" y="8181"/>
                  </a:cubicBezTo>
                  <a:cubicBezTo>
                    <a:pt x="5631" y="8082"/>
                    <a:pt x="6467" y="7425"/>
                    <a:pt x="6845" y="6410"/>
                  </a:cubicBezTo>
                  <a:cubicBezTo>
                    <a:pt x="6884" y="6291"/>
                    <a:pt x="6924" y="6172"/>
                    <a:pt x="6944" y="6052"/>
                  </a:cubicBezTo>
                  <a:cubicBezTo>
                    <a:pt x="6984" y="5933"/>
                    <a:pt x="7004" y="5814"/>
                    <a:pt x="7024" y="5694"/>
                  </a:cubicBezTo>
                  <a:cubicBezTo>
                    <a:pt x="7044" y="5555"/>
                    <a:pt x="7044" y="5396"/>
                    <a:pt x="7063" y="5257"/>
                  </a:cubicBezTo>
                  <a:cubicBezTo>
                    <a:pt x="7063" y="5177"/>
                    <a:pt x="7063" y="5097"/>
                    <a:pt x="7063" y="5018"/>
                  </a:cubicBezTo>
                  <a:cubicBezTo>
                    <a:pt x="7063" y="4859"/>
                    <a:pt x="7063" y="4680"/>
                    <a:pt x="7044" y="4520"/>
                  </a:cubicBezTo>
                  <a:cubicBezTo>
                    <a:pt x="7044" y="4500"/>
                    <a:pt x="7044" y="4500"/>
                    <a:pt x="7044" y="4481"/>
                  </a:cubicBezTo>
                  <a:cubicBezTo>
                    <a:pt x="7004" y="4142"/>
                    <a:pt x="6924" y="3685"/>
                    <a:pt x="6805" y="3207"/>
                  </a:cubicBezTo>
                  <a:cubicBezTo>
                    <a:pt x="6785" y="3128"/>
                    <a:pt x="6745" y="3028"/>
                    <a:pt x="6725" y="2949"/>
                  </a:cubicBezTo>
                  <a:cubicBezTo>
                    <a:pt x="6705" y="2829"/>
                    <a:pt x="6666" y="2710"/>
                    <a:pt x="6626" y="2610"/>
                  </a:cubicBezTo>
                  <a:cubicBezTo>
                    <a:pt x="6566" y="2471"/>
                    <a:pt x="6526" y="2352"/>
                    <a:pt x="6467" y="2232"/>
                  </a:cubicBezTo>
                  <a:cubicBezTo>
                    <a:pt x="6447" y="2173"/>
                    <a:pt x="6427" y="2133"/>
                    <a:pt x="6407" y="2073"/>
                  </a:cubicBezTo>
                  <a:cubicBezTo>
                    <a:pt x="6327" y="1894"/>
                    <a:pt x="6248" y="1735"/>
                    <a:pt x="6148" y="1576"/>
                  </a:cubicBezTo>
                  <a:cubicBezTo>
                    <a:pt x="5631" y="700"/>
                    <a:pt x="4855" y="4"/>
                    <a:pt x="3701" y="4"/>
                  </a:cubicBezTo>
                  <a:cubicBezTo>
                    <a:pt x="3655" y="2"/>
                    <a:pt x="3609" y="0"/>
                    <a:pt x="3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0"/>
            <p:cNvSpPr/>
            <p:nvPr/>
          </p:nvSpPr>
          <p:spPr>
            <a:xfrm>
              <a:off x="5182325" y="2678900"/>
              <a:ext cx="128850" cy="33225"/>
            </a:xfrm>
            <a:custGeom>
              <a:avLst/>
              <a:gdLst/>
              <a:ahLst/>
              <a:cxnLst/>
              <a:rect l="l" t="t" r="r" b="b"/>
              <a:pathLst>
                <a:path w="5154" h="1329" extrusionOk="0">
                  <a:moveTo>
                    <a:pt x="379" y="1"/>
                  </a:moveTo>
                  <a:cubicBezTo>
                    <a:pt x="240" y="120"/>
                    <a:pt x="120" y="259"/>
                    <a:pt x="1" y="399"/>
                  </a:cubicBezTo>
                  <a:cubicBezTo>
                    <a:pt x="1227" y="1082"/>
                    <a:pt x="2587" y="1329"/>
                    <a:pt x="3975" y="1329"/>
                  </a:cubicBezTo>
                  <a:cubicBezTo>
                    <a:pt x="4367" y="1329"/>
                    <a:pt x="4760" y="1309"/>
                    <a:pt x="5154" y="1274"/>
                  </a:cubicBezTo>
                  <a:cubicBezTo>
                    <a:pt x="5074" y="1095"/>
                    <a:pt x="4995" y="936"/>
                    <a:pt x="4895" y="777"/>
                  </a:cubicBezTo>
                  <a:cubicBezTo>
                    <a:pt x="4590" y="800"/>
                    <a:pt x="4286" y="813"/>
                    <a:pt x="3983" y="813"/>
                  </a:cubicBezTo>
                  <a:cubicBezTo>
                    <a:pt x="2727" y="813"/>
                    <a:pt x="1501" y="594"/>
                    <a:pt x="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0"/>
            <p:cNvSpPr/>
            <p:nvPr/>
          </p:nvSpPr>
          <p:spPr>
            <a:xfrm>
              <a:off x="5154975" y="2732625"/>
              <a:ext cx="166150" cy="24500"/>
            </a:xfrm>
            <a:custGeom>
              <a:avLst/>
              <a:gdLst/>
              <a:ahLst/>
              <a:cxnLst/>
              <a:rect l="l" t="t" r="r" b="b"/>
              <a:pathLst>
                <a:path w="6646" h="980" extrusionOk="0">
                  <a:moveTo>
                    <a:pt x="6566" y="1"/>
                  </a:moveTo>
                  <a:cubicBezTo>
                    <a:pt x="5493" y="516"/>
                    <a:pt x="4337" y="731"/>
                    <a:pt x="3170" y="731"/>
                  </a:cubicBezTo>
                  <a:cubicBezTo>
                    <a:pt x="2131" y="731"/>
                    <a:pt x="1083" y="560"/>
                    <a:pt x="80" y="279"/>
                  </a:cubicBezTo>
                  <a:cubicBezTo>
                    <a:pt x="40" y="359"/>
                    <a:pt x="20" y="438"/>
                    <a:pt x="0" y="518"/>
                  </a:cubicBezTo>
                  <a:cubicBezTo>
                    <a:pt x="1032" y="809"/>
                    <a:pt x="2103" y="980"/>
                    <a:pt x="3166" y="980"/>
                  </a:cubicBezTo>
                  <a:cubicBezTo>
                    <a:pt x="4359" y="980"/>
                    <a:pt x="5541" y="764"/>
                    <a:pt x="6646" y="259"/>
                  </a:cubicBezTo>
                  <a:cubicBezTo>
                    <a:pt x="6626" y="180"/>
                    <a:pt x="6586" y="80"/>
                    <a:pt x="6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0"/>
            <p:cNvSpPr/>
            <p:nvPr/>
          </p:nvSpPr>
          <p:spPr>
            <a:xfrm>
              <a:off x="5151500" y="2758500"/>
              <a:ext cx="176100" cy="34075"/>
            </a:xfrm>
            <a:custGeom>
              <a:avLst/>
              <a:gdLst/>
              <a:ahLst/>
              <a:cxnLst/>
              <a:rect l="l" t="t" r="r" b="b"/>
              <a:pathLst>
                <a:path w="7044" h="1363" extrusionOk="0">
                  <a:moveTo>
                    <a:pt x="60" y="0"/>
                  </a:moveTo>
                  <a:cubicBezTo>
                    <a:pt x="20" y="159"/>
                    <a:pt x="0" y="338"/>
                    <a:pt x="0" y="498"/>
                  </a:cubicBezTo>
                  <a:cubicBezTo>
                    <a:pt x="0" y="517"/>
                    <a:pt x="0" y="537"/>
                    <a:pt x="0" y="557"/>
                  </a:cubicBezTo>
                  <a:cubicBezTo>
                    <a:pt x="995" y="1075"/>
                    <a:pt x="2169" y="1274"/>
                    <a:pt x="3283" y="1333"/>
                  </a:cubicBezTo>
                  <a:cubicBezTo>
                    <a:pt x="3583" y="1352"/>
                    <a:pt x="3885" y="1362"/>
                    <a:pt x="4188" y="1362"/>
                  </a:cubicBezTo>
                  <a:cubicBezTo>
                    <a:pt x="5151" y="1362"/>
                    <a:pt x="6120" y="1262"/>
                    <a:pt x="7043" y="1035"/>
                  </a:cubicBezTo>
                  <a:cubicBezTo>
                    <a:pt x="7043" y="876"/>
                    <a:pt x="7043" y="697"/>
                    <a:pt x="7024" y="537"/>
                  </a:cubicBezTo>
                  <a:cubicBezTo>
                    <a:pt x="7024" y="517"/>
                    <a:pt x="7024" y="517"/>
                    <a:pt x="7024" y="498"/>
                  </a:cubicBezTo>
                  <a:cubicBezTo>
                    <a:pt x="6069" y="743"/>
                    <a:pt x="4987" y="899"/>
                    <a:pt x="3907" y="899"/>
                  </a:cubicBezTo>
                  <a:cubicBezTo>
                    <a:pt x="2533" y="899"/>
                    <a:pt x="1163" y="646"/>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0"/>
            <p:cNvSpPr/>
            <p:nvPr/>
          </p:nvSpPr>
          <p:spPr>
            <a:xfrm>
              <a:off x="5158950" y="2810225"/>
              <a:ext cx="165675" cy="29700"/>
            </a:xfrm>
            <a:custGeom>
              <a:avLst/>
              <a:gdLst/>
              <a:ahLst/>
              <a:cxnLst/>
              <a:rect l="l" t="t" r="r" b="b"/>
              <a:pathLst>
                <a:path w="6627" h="1188" extrusionOk="0">
                  <a:moveTo>
                    <a:pt x="6626" y="0"/>
                  </a:moveTo>
                  <a:lnTo>
                    <a:pt x="6626" y="0"/>
                  </a:lnTo>
                  <a:cubicBezTo>
                    <a:pt x="5550" y="653"/>
                    <a:pt x="4203" y="930"/>
                    <a:pt x="2859" y="930"/>
                  </a:cubicBezTo>
                  <a:cubicBezTo>
                    <a:pt x="1868" y="930"/>
                    <a:pt x="879" y="779"/>
                    <a:pt x="1" y="518"/>
                  </a:cubicBezTo>
                  <a:lnTo>
                    <a:pt x="1" y="518"/>
                  </a:lnTo>
                  <a:cubicBezTo>
                    <a:pt x="40" y="637"/>
                    <a:pt x="100" y="737"/>
                    <a:pt x="160" y="836"/>
                  </a:cubicBezTo>
                  <a:cubicBezTo>
                    <a:pt x="998" y="1060"/>
                    <a:pt x="1922" y="1187"/>
                    <a:pt x="2849" y="1187"/>
                  </a:cubicBezTo>
                  <a:cubicBezTo>
                    <a:pt x="4146" y="1187"/>
                    <a:pt x="5448" y="939"/>
                    <a:pt x="6527" y="358"/>
                  </a:cubicBezTo>
                  <a:cubicBezTo>
                    <a:pt x="6566" y="239"/>
                    <a:pt x="6606" y="120"/>
                    <a:pt x="6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0"/>
            <p:cNvSpPr/>
            <p:nvPr/>
          </p:nvSpPr>
          <p:spPr>
            <a:xfrm>
              <a:off x="5165425" y="2707250"/>
              <a:ext cx="151225" cy="26175"/>
            </a:xfrm>
            <a:custGeom>
              <a:avLst/>
              <a:gdLst/>
              <a:ahLst/>
              <a:cxnLst/>
              <a:rect l="l" t="t" r="r" b="b"/>
              <a:pathLst>
                <a:path w="6049" h="1047" extrusionOk="0">
                  <a:moveTo>
                    <a:pt x="179" y="1"/>
                  </a:moveTo>
                  <a:cubicBezTo>
                    <a:pt x="120" y="100"/>
                    <a:pt x="60" y="220"/>
                    <a:pt x="0" y="339"/>
                  </a:cubicBezTo>
                  <a:cubicBezTo>
                    <a:pt x="856" y="797"/>
                    <a:pt x="1890" y="956"/>
                    <a:pt x="2845" y="1016"/>
                  </a:cubicBezTo>
                  <a:cubicBezTo>
                    <a:pt x="3109" y="1035"/>
                    <a:pt x="3378" y="1047"/>
                    <a:pt x="3648" y="1047"/>
                  </a:cubicBezTo>
                  <a:cubicBezTo>
                    <a:pt x="4460" y="1047"/>
                    <a:pt x="5288" y="946"/>
                    <a:pt x="6049" y="677"/>
                  </a:cubicBezTo>
                  <a:cubicBezTo>
                    <a:pt x="5989" y="538"/>
                    <a:pt x="5949" y="419"/>
                    <a:pt x="5890" y="299"/>
                  </a:cubicBezTo>
                  <a:cubicBezTo>
                    <a:pt x="5157" y="554"/>
                    <a:pt x="4374" y="656"/>
                    <a:pt x="3591" y="656"/>
                  </a:cubicBezTo>
                  <a:cubicBezTo>
                    <a:pt x="3395" y="656"/>
                    <a:pt x="3200" y="649"/>
                    <a:pt x="3005" y="638"/>
                  </a:cubicBezTo>
                  <a:cubicBezTo>
                    <a:pt x="2050" y="598"/>
                    <a:pt x="1035" y="439"/>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0"/>
            <p:cNvSpPr/>
            <p:nvPr/>
          </p:nvSpPr>
          <p:spPr>
            <a:xfrm>
              <a:off x="5151500" y="2790325"/>
              <a:ext cx="176100" cy="25650"/>
            </a:xfrm>
            <a:custGeom>
              <a:avLst/>
              <a:gdLst/>
              <a:ahLst/>
              <a:cxnLst/>
              <a:rect l="l" t="t" r="r" b="b"/>
              <a:pathLst>
                <a:path w="7044" h="1026" extrusionOk="0">
                  <a:moveTo>
                    <a:pt x="7043" y="1"/>
                  </a:moveTo>
                  <a:lnTo>
                    <a:pt x="7043" y="1"/>
                  </a:lnTo>
                  <a:cubicBezTo>
                    <a:pt x="5924" y="433"/>
                    <a:pt x="4750" y="627"/>
                    <a:pt x="3574" y="627"/>
                  </a:cubicBezTo>
                  <a:cubicBezTo>
                    <a:pt x="2368" y="627"/>
                    <a:pt x="1159" y="423"/>
                    <a:pt x="0" y="60"/>
                  </a:cubicBezTo>
                  <a:lnTo>
                    <a:pt x="0" y="60"/>
                  </a:lnTo>
                  <a:cubicBezTo>
                    <a:pt x="0" y="199"/>
                    <a:pt x="20" y="339"/>
                    <a:pt x="40" y="478"/>
                  </a:cubicBezTo>
                  <a:cubicBezTo>
                    <a:pt x="1189" y="831"/>
                    <a:pt x="2384" y="1025"/>
                    <a:pt x="3576" y="1025"/>
                  </a:cubicBezTo>
                  <a:cubicBezTo>
                    <a:pt x="4737" y="1025"/>
                    <a:pt x="5894" y="841"/>
                    <a:pt x="7004" y="438"/>
                  </a:cubicBezTo>
                  <a:cubicBezTo>
                    <a:pt x="7024" y="299"/>
                    <a:pt x="7024" y="140"/>
                    <a:pt x="7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598445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sp>
        <p:nvSpPr>
          <p:cNvPr id="2705" name="Google Shape;2705;p38"/>
          <p:cNvSpPr txBox="1">
            <a:spLocks noGrp="1"/>
          </p:cNvSpPr>
          <p:nvPr>
            <p:ph type="title" idx="2"/>
          </p:nvPr>
        </p:nvSpPr>
        <p:spPr>
          <a:xfrm>
            <a:off x="3250276" y="3019200"/>
            <a:ext cx="6126000" cy="572700"/>
          </a:xfrm>
          <a:prstGeom prst="rect">
            <a:avLst/>
          </a:prstGeom>
        </p:spPr>
        <p:txBody>
          <a:bodyPr spcFirstLastPara="1" wrap="square" lIns="91425" tIns="90000" rIns="91425" bIns="91425" anchor="ctr" anchorCtr="0">
            <a:noAutofit/>
          </a:bodyPr>
          <a:lstStyle/>
          <a:p>
            <a:pPr marL="0" lvl="0" indent="0" algn="ctr" rtl="0">
              <a:spcBef>
                <a:spcPts val="0"/>
              </a:spcBef>
              <a:spcAft>
                <a:spcPts val="0"/>
              </a:spcAft>
              <a:buNone/>
            </a:pPr>
            <a:r>
              <a:rPr lang="vi-VN" sz="2800" dirty="0" smtClean="0"/>
              <a:t>-Google-</a:t>
            </a:r>
            <a:endParaRPr sz="2800" dirty="0"/>
          </a:p>
        </p:txBody>
      </p:sp>
      <p:sp>
        <p:nvSpPr>
          <p:cNvPr id="2706" name="Google Shape;2706;p38"/>
          <p:cNvSpPr txBox="1">
            <a:spLocks noGrp="1"/>
          </p:cNvSpPr>
          <p:nvPr>
            <p:ph type="title"/>
          </p:nvPr>
        </p:nvSpPr>
        <p:spPr>
          <a:xfrm>
            <a:off x="1509000" y="1551600"/>
            <a:ext cx="6126000" cy="1573148"/>
          </a:xfrm>
          <a:prstGeom prst="rect">
            <a:avLst/>
          </a:prstGeom>
        </p:spPr>
        <p:txBody>
          <a:bodyPr spcFirstLastPara="1" wrap="square" lIns="91425" tIns="90000" rIns="91425" bIns="91425" anchor="ctr" anchorCtr="0">
            <a:noAutofit/>
          </a:bodyPr>
          <a:lstStyle/>
          <a:p>
            <a:pPr lvl="0"/>
            <a:r>
              <a:rPr lang="vi-VN" dirty="0"/>
              <a:t>Thống kê cho thấy, trên thế giới đã phát hiện có khoảng 20 bệnh lây qua đường tình dục. Mỗi bệnh sẽ có sự biểu hiện và mức độ ảnh hưởng sức khỏe khác nhau. </a:t>
            </a:r>
            <a:endParaRPr dirty="0"/>
          </a:p>
        </p:txBody>
      </p:sp>
      <p:sp>
        <p:nvSpPr>
          <p:cNvPr id="2707" name="Google Shape;2707;p38"/>
          <p:cNvSpPr/>
          <p:nvPr/>
        </p:nvSpPr>
        <p:spPr>
          <a:xfrm>
            <a:off x="7593525" y="3591900"/>
            <a:ext cx="385328" cy="45752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6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06"/>
                                        </p:tgtEl>
                                        <p:attrNameLst>
                                          <p:attrName>style.visibility</p:attrName>
                                        </p:attrNameLst>
                                      </p:cBhvr>
                                      <p:to>
                                        <p:strVal val="visible"/>
                                      </p:to>
                                    </p:set>
                                    <p:animEffect transition="in" filter="randombar(horizontal)">
                                      <p:cBhvr>
                                        <p:cTn id="7" dur="500"/>
                                        <p:tgtEl>
                                          <p:spTgt spid="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783"/>
        <p:cNvGrpSpPr/>
        <p:nvPr/>
      </p:nvGrpSpPr>
      <p:grpSpPr>
        <a:xfrm>
          <a:off x="0" y="0"/>
          <a:ext cx="0" cy="0"/>
          <a:chOff x="0" y="0"/>
          <a:chExt cx="0" cy="0"/>
        </a:xfrm>
      </p:grpSpPr>
      <p:pic>
        <p:nvPicPr>
          <p:cNvPr id="2784" name="Google Shape;2784;p41"/>
          <p:cNvPicPr preferRelativeResize="0"/>
          <p:nvPr/>
        </p:nvPicPr>
        <p:blipFill>
          <a:blip r:embed="rId3">
            <a:extLst>
              <a:ext uri="{28A0092B-C50C-407E-A947-70E740481C1C}">
                <a14:useLocalDpi xmlns:a14="http://schemas.microsoft.com/office/drawing/2010/main" val="0"/>
              </a:ext>
            </a:extLst>
          </a:blip>
          <a:stretch>
            <a:fillRect/>
          </a:stretch>
        </p:blipFill>
        <p:spPr>
          <a:xfrm>
            <a:off x="5101475" y="1497191"/>
            <a:ext cx="2934725" cy="2782119"/>
          </a:xfrm>
          <a:prstGeom prst="rect">
            <a:avLst/>
          </a:prstGeom>
          <a:noFill/>
          <a:ln w="28575" cap="flat" cmpd="sng">
            <a:solidFill>
              <a:schemeClr val="accent1"/>
            </a:solidFill>
            <a:prstDash val="solid"/>
            <a:round/>
            <a:headEnd type="none" w="sm" len="sm"/>
            <a:tailEnd type="none" w="sm" len="sm"/>
          </a:ln>
        </p:spPr>
      </p:pic>
      <p:grpSp>
        <p:nvGrpSpPr>
          <p:cNvPr id="2785" name="Google Shape;2785;p41"/>
          <p:cNvGrpSpPr/>
          <p:nvPr/>
        </p:nvGrpSpPr>
        <p:grpSpPr>
          <a:xfrm rot="1725718">
            <a:off x="4813473" y="4098747"/>
            <a:ext cx="425854" cy="494700"/>
            <a:chOff x="5153475" y="3541325"/>
            <a:chExt cx="176600" cy="205150"/>
          </a:xfrm>
        </p:grpSpPr>
        <p:sp>
          <p:nvSpPr>
            <p:cNvPr id="2786" name="Google Shape;2786;p41"/>
            <p:cNvSpPr/>
            <p:nvPr/>
          </p:nvSpPr>
          <p:spPr>
            <a:xfrm>
              <a:off x="5153475" y="3541325"/>
              <a:ext cx="176600" cy="205150"/>
            </a:xfrm>
            <a:custGeom>
              <a:avLst/>
              <a:gdLst/>
              <a:ahLst/>
              <a:cxnLst/>
              <a:rect l="l" t="t" r="r" b="b"/>
              <a:pathLst>
                <a:path w="7064" h="8206" extrusionOk="0">
                  <a:moveTo>
                    <a:pt x="3567" y="0"/>
                  </a:moveTo>
                  <a:cubicBezTo>
                    <a:pt x="2861" y="0"/>
                    <a:pt x="2194" y="294"/>
                    <a:pt x="1632" y="800"/>
                  </a:cubicBezTo>
                  <a:cubicBezTo>
                    <a:pt x="1513" y="919"/>
                    <a:pt x="1394" y="1058"/>
                    <a:pt x="1274" y="1198"/>
                  </a:cubicBezTo>
                  <a:cubicBezTo>
                    <a:pt x="1075" y="1416"/>
                    <a:pt x="916" y="1655"/>
                    <a:pt x="757" y="1934"/>
                  </a:cubicBezTo>
                  <a:cubicBezTo>
                    <a:pt x="697" y="2033"/>
                    <a:pt x="637" y="2153"/>
                    <a:pt x="598" y="2272"/>
                  </a:cubicBezTo>
                  <a:cubicBezTo>
                    <a:pt x="458" y="2570"/>
                    <a:pt x="339" y="2889"/>
                    <a:pt x="240" y="3227"/>
                  </a:cubicBezTo>
                  <a:cubicBezTo>
                    <a:pt x="220" y="3307"/>
                    <a:pt x="200" y="3386"/>
                    <a:pt x="180" y="3466"/>
                  </a:cubicBezTo>
                  <a:cubicBezTo>
                    <a:pt x="140" y="3645"/>
                    <a:pt x="100" y="3804"/>
                    <a:pt x="80" y="3983"/>
                  </a:cubicBezTo>
                  <a:cubicBezTo>
                    <a:pt x="60" y="4142"/>
                    <a:pt x="41" y="4321"/>
                    <a:pt x="21" y="4480"/>
                  </a:cubicBezTo>
                  <a:cubicBezTo>
                    <a:pt x="21" y="4500"/>
                    <a:pt x="21" y="4520"/>
                    <a:pt x="21" y="4540"/>
                  </a:cubicBezTo>
                  <a:cubicBezTo>
                    <a:pt x="1" y="4779"/>
                    <a:pt x="1" y="5057"/>
                    <a:pt x="21" y="5316"/>
                  </a:cubicBezTo>
                  <a:cubicBezTo>
                    <a:pt x="41" y="5455"/>
                    <a:pt x="41" y="5615"/>
                    <a:pt x="80" y="5754"/>
                  </a:cubicBezTo>
                  <a:cubicBezTo>
                    <a:pt x="120" y="6032"/>
                    <a:pt x="200" y="6311"/>
                    <a:pt x="319" y="6570"/>
                  </a:cubicBezTo>
                  <a:cubicBezTo>
                    <a:pt x="379" y="6689"/>
                    <a:pt x="419" y="6788"/>
                    <a:pt x="498" y="6888"/>
                  </a:cubicBezTo>
                  <a:cubicBezTo>
                    <a:pt x="657" y="7166"/>
                    <a:pt x="876" y="7425"/>
                    <a:pt x="1175" y="7624"/>
                  </a:cubicBezTo>
                  <a:cubicBezTo>
                    <a:pt x="1751" y="8057"/>
                    <a:pt x="2754" y="8205"/>
                    <a:pt x="3579" y="8205"/>
                  </a:cubicBezTo>
                  <a:cubicBezTo>
                    <a:pt x="3779" y="8205"/>
                    <a:pt x="3969" y="8197"/>
                    <a:pt x="4139" y="8181"/>
                  </a:cubicBezTo>
                  <a:cubicBezTo>
                    <a:pt x="5631" y="8102"/>
                    <a:pt x="6487" y="7425"/>
                    <a:pt x="6845" y="6410"/>
                  </a:cubicBezTo>
                  <a:cubicBezTo>
                    <a:pt x="6885" y="6291"/>
                    <a:pt x="6925" y="6172"/>
                    <a:pt x="6964" y="6052"/>
                  </a:cubicBezTo>
                  <a:cubicBezTo>
                    <a:pt x="6984" y="5933"/>
                    <a:pt x="7004" y="5814"/>
                    <a:pt x="7024" y="5694"/>
                  </a:cubicBezTo>
                  <a:cubicBezTo>
                    <a:pt x="7044" y="5555"/>
                    <a:pt x="7064" y="5396"/>
                    <a:pt x="7064" y="5256"/>
                  </a:cubicBezTo>
                  <a:cubicBezTo>
                    <a:pt x="7064" y="5177"/>
                    <a:pt x="7064" y="5097"/>
                    <a:pt x="7064" y="5018"/>
                  </a:cubicBezTo>
                  <a:cubicBezTo>
                    <a:pt x="7064" y="4858"/>
                    <a:pt x="7064" y="4679"/>
                    <a:pt x="7064" y="4520"/>
                  </a:cubicBezTo>
                  <a:cubicBezTo>
                    <a:pt x="7064" y="4500"/>
                    <a:pt x="7064" y="4500"/>
                    <a:pt x="7044" y="4480"/>
                  </a:cubicBezTo>
                  <a:cubicBezTo>
                    <a:pt x="7024" y="4142"/>
                    <a:pt x="6945" y="3685"/>
                    <a:pt x="6805" y="3207"/>
                  </a:cubicBezTo>
                  <a:cubicBezTo>
                    <a:pt x="6785" y="3128"/>
                    <a:pt x="6766" y="3028"/>
                    <a:pt x="6746" y="2948"/>
                  </a:cubicBezTo>
                  <a:cubicBezTo>
                    <a:pt x="6706" y="2829"/>
                    <a:pt x="6666" y="2730"/>
                    <a:pt x="6626" y="2610"/>
                  </a:cubicBezTo>
                  <a:cubicBezTo>
                    <a:pt x="6586" y="2491"/>
                    <a:pt x="6527" y="2352"/>
                    <a:pt x="6487" y="2232"/>
                  </a:cubicBezTo>
                  <a:cubicBezTo>
                    <a:pt x="6467" y="2192"/>
                    <a:pt x="6447" y="2133"/>
                    <a:pt x="6407" y="2073"/>
                  </a:cubicBezTo>
                  <a:cubicBezTo>
                    <a:pt x="6348" y="1914"/>
                    <a:pt x="6248" y="1735"/>
                    <a:pt x="6149" y="1576"/>
                  </a:cubicBezTo>
                  <a:cubicBezTo>
                    <a:pt x="5651" y="700"/>
                    <a:pt x="4875" y="4"/>
                    <a:pt x="3701" y="4"/>
                  </a:cubicBezTo>
                  <a:cubicBezTo>
                    <a:pt x="3657" y="1"/>
                    <a:pt x="361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1"/>
            <p:cNvSpPr/>
            <p:nvPr/>
          </p:nvSpPr>
          <p:spPr>
            <a:xfrm>
              <a:off x="5185325" y="3561300"/>
              <a:ext cx="128350" cy="33225"/>
            </a:xfrm>
            <a:custGeom>
              <a:avLst/>
              <a:gdLst/>
              <a:ahLst/>
              <a:cxnLst/>
              <a:rect l="l" t="t" r="r" b="b"/>
              <a:pathLst>
                <a:path w="5134" h="1329" extrusionOk="0">
                  <a:moveTo>
                    <a:pt x="358" y="1"/>
                  </a:moveTo>
                  <a:cubicBezTo>
                    <a:pt x="239" y="120"/>
                    <a:pt x="120" y="259"/>
                    <a:pt x="0" y="399"/>
                  </a:cubicBezTo>
                  <a:cubicBezTo>
                    <a:pt x="1226" y="1082"/>
                    <a:pt x="2574" y="1329"/>
                    <a:pt x="3957" y="1329"/>
                  </a:cubicBezTo>
                  <a:cubicBezTo>
                    <a:pt x="4347" y="1329"/>
                    <a:pt x="4740" y="1309"/>
                    <a:pt x="5133" y="1274"/>
                  </a:cubicBezTo>
                  <a:cubicBezTo>
                    <a:pt x="5074" y="1115"/>
                    <a:pt x="4974" y="936"/>
                    <a:pt x="4875" y="777"/>
                  </a:cubicBezTo>
                  <a:cubicBezTo>
                    <a:pt x="4570" y="800"/>
                    <a:pt x="4266" y="812"/>
                    <a:pt x="3965" y="812"/>
                  </a:cubicBezTo>
                  <a:cubicBezTo>
                    <a:pt x="2713" y="812"/>
                    <a:pt x="1497" y="594"/>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1"/>
            <p:cNvSpPr/>
            <p:nvPr/>
          </p:nvSpPr>
          <p:spPr>
            <a:xfrm>
              <a:off x="5157950" y="3615025"/>
              <a:ext cx="165675" cy="24700"/>
            </a:xfrm>
            <a:custGeom>
              <a:avLst/>
              <a:gdLst/>
              <a:ahLst/>
              <a:cxnLst/>
              <a:rect l="l" t="t" r="r" b="b"/>
              <a:pathLst>
                <a:path w="6627" h="988" extrusionOk="0">
                  <a:moveTo>
                    <a:pt x="6567" y="0"/>
                  </a:moveTo>
                  <a:cubicBezTo>
                    <a:pt x="5483" y="516"/>
                    <a:pt x="4321" y="731"/>
                    <a:pt x="3153" y="731"/>
                  </a:cubicBezTo>
                  <a:cubicBezTo>
                    <a:pt x="2111" y="731"/>
                    <a:pt x="1064" y="560"/>
                    <a:pt x="61" y="279"/>
                  </a:cubicBezTo>
                  <a:cubicBezTo>
                    <a:pt x="41" y="359"/>
                    <a:pt x="21" y="438"/>
                    <a:pt x="1" y="518"/>
                  </a:cubicBezTo>
                  <a:cubicBezTo>
                    <a:pt x="1026" y="816"/>
                    <a:pt x="2086" y="988"/>
                    <a:pt x="3139" y="988"/>
                  </a:cubicBezTo>
                  <a:cubicBezTo>
                    <a:pt x="4332" y="988"/>
                    <a:pt x="5516" y="767"/>
                    <a:pt x="6626" y="259"/>
                  </a:cubicBezTo>
                  <a:cubicBezTo>
                    <a:pt x="6606" y="180"/>
                    <a:pt x="6587" y="80"/>
                    <a:pt x="6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1"/>
            <p:cNvSpPr/>
            <p:nvPr/>
          </p:nvSpPr>
          <p:spPr>
            <a:xfrm>
              <a:off x="5153975" y="3640900"/>
              <a:ext cx="176100" cy="34075"/>
            </a:xfrm>
            <a:custGeom>
              <a:avLst/>
              <a:gdLst/>
              <a:ahLst/>
              <a:cxnLst/>
              <a:rect l="l" t="t" r="r" b="b"/>
              <a:pathLst>
                <a:path w="7044" h="1363" extrusionOk="0">
                  <a:moveTo>
                    <a:pt x="60" y="0"/>
                  </a:moveTo>
                  <a:cubicBezTo>
                    <a:pt x="40" y="159"/>
                    <a:pt x="21" y="338"/>
                    <a:pt x="1" y="497"/>
                  </a:cubicBezTo>
                  <a:cubicBezTo>
                    <a:pt x="1" y="517"/>
                    <a:pt x="1" y="537"/>
                    <a:pt x="1" y="557"/>
                  </a:cubicBezTo>
                  <a:cubicBezTo>
                    <a:pt x="995" y="1074"/>
                    <a:pt x="2169" y="1273"/>
                    <a:pt x="3303" y="1333"/>
                  </a:cubicBezTo>
                  <a:cubicBezTo>
                    <a:pt x="3603" y="1352"/>
                    <a:pt x="3904" y="1362"/>
                    <a:pt x="4206" y="1362"/>
                  </a:cubicBezTo>
                  <a:cubicBezTo>
                    <a:pt x="5163" y="1362"/>
                    <a:pt x="6121" y="1262"/>
                    <a:pt x="7044" y="1035"/>
                  </a:cubicBezTo>
                  <a:cubicBezTo>
                    <a:pt x="7044" y="875"/>
                    <a:pt x="7044" y="696"/>
                    <a:pt x="7044" y="537"/>
                  </a:cubicBezTo>
                  <a:cubicBezTo>
                    <a:pt x="7044" y="517"/>
                    <a:pt x="7044" y="517"/>
                    <a:pt x="7024" y="497"/>
                  </a:cubicBezTo>
                  <a:cubicBezTo>
                    <a:pt x="6078" y="743"/>
                    <a:pt x="4997" y="899"/>
                    <a:pt x="3916" y="899"/>
                  </a:cubicBezTo>
                  <a:cubicBezTo>
                    <a:pt x="2540" y="899"/>
                    <a:pt x="1163" y="646"/>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0" name="Google Shape;2790;p41"/>
          <p:cNvSpPr txBox="1">
            <a:spLocks noGrp="1"/>
          </p:cNvSpPr>
          <p:nvPr>
            <p:ph type="subTitle" idx="1"/>
          </p:nvPr>
        </p:nvSpPr>
        <p:spPr>
          <a:xfrm>
            <a:off x="1107801" y="2736948"/>
            <a:ext cx="3464100" cy="1130400"/>
          </a:xfrm>
          <a:prstGeom prst="rect">
            <a:avLst/>
          </a:prstGeom>
        </p:spPr>
        <p:txBody>
          <a:bodyPr spcFirstLastPara="1" wrap="square" lIns="0" tIns="0" rIns="0" bIns="0" anchor="ctr" anchorCtr="0">
            <a:noAutofit/>
          </a:bodyPr>
          <a:lstStyle/>
          <a:p>
            <a:pPr marL="0" lvl="0" indent="0"/>
            <a:r>
              <a:rPr lang="vi-VN" dirty="0" smtClean="0"/>
              <a:t>Theo </a:t>
            </a:r>
            <a:r>
              <a:rPr lang="vi-VN" dirty="0"/>
              <a:t>thống kê, hàng năm có khoảng 50.000 bệnh nhân đến khám và điều trị ở các cơ sở dữ liệu, nhưng số người mắc bệnh thực sự ước tính vào khoảng 500.000 người</a:t>
            </a:r>
            <a:r>
              <a:rPr lang="vi-VN" dirty="0" smtClean="0"/>
              <a:t>. Đây là con số đáng báo động!</a:t>
            </a:r>
            <a:endParaRPr dirty="0"/>
          </a:p>
        </p:txBody>
      </p:sp>
      <p:sp>
        <p:nvSpPr>
          <p:cNvPr id="2791" name="Google Shape;2791;p41"/>
          <p:cNvSpPr txBox="1">
            <a:spLocks noGrp="1"/>
          </p:cNvSpPr>
          <p:nvPr>
            <p:ph type="title"/>
          </p:nvPr>
        </p:nvSpPr>
        <p:spPr>
          <a:xfrm>
            <a:off x="1107801" y="1420900"/>
            <a:ext cx="3464100" cy="809184"/>
          </a:xfrm>
          <a:prstGeom prst="rect">
            <a:avLst/>
          </a:prstGeom>
        </p:spPr>
        <p:txBody>
          <a:bodyPr spcFirstLastPara="1" wrap="square" lIns="91425" tIns="90000" rIns="91425" bIns="144000" anchor="ctr" anchorCtr="0">
            <a:noAutofit/>
          </a:bodyPr>
          <a:lstStyle/>
          <a:p>
            <a:pPr marL="0" lvl="0" indent="0" algn="l" rtl="0">
              <a:spcBef>
                <a:spcPts val="0"/>
              </a:spcBef>
              <a:spcAft>
                <a:spcPts val="0"/>
              </a:spcAft>
              <a:buNone/>
            </a:pPr>
            <a:r>
              <a:rPr lang="vi-VN" sz="3600" dirty="0" smtClean="0"/>
              <a:t>!! ALARMING !!</a:t>
            </a:r>
            <a:endParaRPr sz="3600" dirty="0"/>
          </a:p>
        </p:txBody>
      </p:sp>
    </p:spTree>
    <p:extLst>
      <p:ext uri="{BB962C8B-B14F-4D97-AF65-F5344CB8AC3E}">
        <p14:creationId xmlns:p14="http://schemas.microsoft.com/office/powerpoint/2010/main" val="4499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90">
                                            <p:txEl>
                                              <p:pRg st="0" end="0"/>
                                            </p:txEl>
                                          </p:spTgt>
                                        </p:tgtEl>
                                        <p:attrNameLst>
                                          <p:attrName>style.visibility</p:attrName>
                                        </p:attrNameLst>
                                      </p:cBhvr>
                                      <p:to>
                                        <p:strVal val="visible"/>
                                      </p:to>
                                    </p:set>
                                    <p:animEffect transition="in" filter="wipe(down)">
                                      <p:cBhvr>
                                        <p:cTn id="7" dur="500"/>
                                        <p:tgtEl>
                                          <p:spTgt spid="27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0"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851"/>
        <p:cNvGrpSpPr/>
        <p:nvPr/>
      </p:nvGrpSpPr>
      <p:grpSpPr>
        <a:xfrm>
          <a:off x="0" y="0"/>
          <a:ext cx="0" cy="0"/>
          <a:chOff x="0" y="0"/>
          <a:chExt cx="0" cy="0"/>
        </a:xfrm>
      </p:grpSpPr>
      <p:sp>
        <p:nvSpPr>
          <p:cNvPr id="2852" name="Google Shape;2852;p43"/>
          <p:cNvSpPr txBox="1">
            <a:spLocks noGrp="1"/>
          </p:cNvSpPr>
          <p:nvPr>
            <p:ph type="title"/>
          </p:nvPr>
        </p:nvSpPr>
        <p:spPr>
          <a:xfrm>
            <a:off x="2893225" y="1699038"/>
            <a:ext cx="4794900" cy="98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DISEASES</a:t>
            </a:r>
            <a:endParaRPr dirty="0"/>
          </a:p>
        </p:txBody>
      </p:sp>
      <p:sp>
        <p:nvSpPr>
          <p:cNvPr id="2853" name="Google Shape;2853;p43"/>
          <p:cNvSpPr txBox="1">
            <a:spLocks noGrp="1"/>
          </p:cNvSpPr>
          <p:nvPr>
            <p:ph type="subTitle" idx="1"/>
          </p:nvPr>
        </p:nvSpPr>
        <p:spPr>
          <a:xfrm>
            <a:off x="1456650" y="3686275"/>
            <a:ext cx="5413200"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Một số căn bệnh điển hình</a:t>
            </a:r>
            <a:endParaRPr dirty="0"/>
          </a:p>
        </p:txBody>
      </p:sp>
      <p:sp>
        <p:nvSpPr>
          <p:cNvPr id="2854" name="Google Shape;2854;p43"/>
          <p:cNvSpPr/>
          <p:nvPr/>
        </p:nvSpPr>
        <p:spPr>
          <a:xfrm rot="5400000">
            <a:off x="1490249" y="1638776"/>
            <a:ext cx="1042719" cy="110991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855" name="Google Shape;2855;p43"/>
          <p:cNvSpPr txBox="1">
            <a:spLocks noGrp="1"/>
          </p:cNvSpPr>
          <p:nvPr>
            <p:ph type="title" idx="2"/>
          </p:nvPr>
        </p:nvSpPr>
        <p:spPr>
          <a:xfrm>
            <a:off x="1455875" y="1764375"/>
            <a:ext cx="11115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2856" name="Google Shape;2856;p43"/>
          <p:cNvSpPr/>
          <p:nvPr/>
        </p:nvSpPr>
        <p:spPr>
          <a:xfrm>
            <a:off x="6869813" y="3686275"/>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7" name="Google Shape;2857;p43"/>
          <p:cNvGrpSpPr/>
          <p:nvPr/>
        </p:nvGrpSpPr>
        <p:grpSpPr>
          <a:xfrm>
            <a:off x="7044209" y="3771030"/>
            <a:ext cx="296817" cy="371986"/>
            <a:chOff x="1677825" y="3820225"/>
            <a:chExt cx="345900" cy="433500"/>
          </a:xfrm>
        </p:grpSpPr>
        <p:sp>
          <p:nvSpPr>
            <p:cNvPr id="2858" name="Google Shape;2858;p43"/>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3"/>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0" name="Google Shape;2860;p43"/>
          <p:cNvGrpSpPr/>
          <p:nvPr/>
        </p:nvGrpSpPr>
        <p:grpSpPr>
          <a:xfrm>
            <a:off x="7826418" y="3428985"/>
            <a:ext cx="364446" cy="419819"/>
            <a:chOff x="3150425" y="3024575"/>
            <a:chExt cx="130350" cy="150150"/>
          </a:xfrm>
        </p:grpSpPr>
        <p:sp>
          <p:nvSpPr>
            <p:cNvPr id="2861" name="Google Shape;2861;p43"/>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3"/>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3"/>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3"/>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3"/>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3"/>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3"/>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3"/>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28076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290"/>
        <p:cNvGrpSpPr/>
        <p:nvPr/>
      </p:nvGrpSpPr>
      <p:grpSpPr>
        <a:xfrm>
          <a:off x="0" y="0"/>
          <a:ext cx="0" cy="0"/>
          <a:chOff x="0" y="0"/>
          <a:chExt cx="0" cy="0"/>
        </a:xfrm>
      </p:grpSpPr>
      <p:sp>
        <p:nvSpPr>
          <p:cNvPr id="3291" name="Google Shape;3291;p52"/>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DISEASES</a:t>
            </a:r>
            <a:endParaRPr sz="3600" dirty="0"/>
          </a:p>
        </p:txBody>
      </p:sp>
      <p:sp>
        <p:nvSpPr>
          <p:cNvPr id="3292" name="Google Shape;3292;p52"/>
          <p:cNvSpPr txBox="1"/>
          <p:nvPr/>
        </p:nvSpPr>
        <p:spPr>
          <a:xfrm>
            <a:off x="2259775" y="1526040"/>
            <a:ext cx="1781733" cy="486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US" sz="2400" b="1" dirty="0" err="1" smtClean="0">
                <a:solidFill>
                  <a:schemeClr val="accent3"/>
                </a:solidFill>
                <a:latin typeface="Gaegu"/>
                <a:ea typeface="Gaegu"/>
                <a:cs typeface="Gaegu"/>
                <a:sym typeface="Gaegu"/>
              </a:rPr>
              <a:t>Bệnh</a:t>
            </a:r>
            <a:r>
              <a:rPr lang="en-US" sz="2400" b="1" dirty="0" smtClean="0">
                <a:solidFill>
                  <a:schemeClr val="accent3"/>
                </a:solidFill>
                <a:latin typeface="Gaegu"/>
                <a:ea typeface="Gaegu"/>
                <a:cs typeface="Gaegu"/>
                <a:sym typeface="Gaegu"/>
              </a:rPr>
              <a:t> </a:t>
            </a:r>
            <a:r>
              <a:rPr lang="en-US" sz="2400" b="1" dirty="0" err="1" smtClean="0">
                <a:solidFill>
                  <a:schemeClr val="accent3"/>
                </a:solidFill>
                <a:latin typeface="Gaegu"/>
                <a:ea typeface="Gaegu"/>
                <a:cs typeface="Gaegu"/>
                <a:sym typeface="Gaegu"/>
              </a:rPr>
              <a:t>lậu</a:t>
            </a:r>
            <a:endParaRPr sz="2400" b="1" dirty="0">
              <a:solidFill>
                <a:schemeClr val="accent3"/>
              </a:solidFill>
              <a:latin typeface="Gaegu"/>
              <a:ea typeface="Gaegu"/>
              <a:cs typeface="Gaegu"/>
              <a:sym typeface="Gaegu"/>
            </a:endParaRPr>
          </a:p>
        </p:txBody>
      </p:sp>
      <p:sp>
        <p:nvSpPr>
          <p:cNvPr id="3294" name="Google Shape;3294;p52"/>
          <p:cNvSpPr txBox="1"/>
          <p:nvPr/>
        </p:nvSpPr>
        <p:spPr>
          <a:xfrm flipH="1">
            <a:off x="5102492" y="2088118"/>
            <a:ext cx="1575600" cy="486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US" sz="2000" b="1" dirty="0" err="1" smtClean="0">
                <a:solidFill>
                  <a:schemeClr val="accent3"/>
                </a:solidFill>
                <a:latin typeface="Gaegu"/>
                <a:ea typeface="Gaegu"/>
                <a:cs typeface="Gaegu"/>
                <a:sym typeface="Gaegu"/>
              </a:rPr>
              <a:t>Sùi</a:t>
            </a:r>
            <a:r>
              <a:rPr lang="en-US" sz="2000" b="1" dirty="0" smtClean="0">
                <a:solidFill>
                  <a:schemeClr val="accent3"/>
                </a:solidFill>
                <a:latin typeface="Gaegu"/>
                <a:ea typeface="Gaegu"/>
                <a:cs typeface="Gaegu"/>
                <a:sym typeface="Gaegu"/>
              </a:rPr>
              <a:t> </a:t>
            </a:r>
            <a:r>
              <a:rPr lang="en-US" sz="2000" b="1" dirty="0" err="1" smtClean="0">
                <a:solidFill>
                  <a:schemeClr val="accent3"/>
                </a:solidFill>
                <a:latin typeface="Gaegu"/>
                <a:ea typeface="Gaegu"/>
                <a:cs typeface="Gaegu"/>
                <a:sym typeface="Gaegu"/>
              </a:rPr>
              <a:t>mào</a:t>
            </a:r>
            <a:r>
              <a:rPr lang="en-US" sz="2000" b="1" dirty="0" smtClean="0">
                <a:solidFill>
                  <a:schemeClr val="accent3"/>
                </a:solidFill>
                <a:latin typeface="Gaegu"/>
                <a:ea typeface="Gaegu"/>
                <a:cs typeface="Gaegu"/>
                <a:sym typeface="Gaegu"/>
              </a:rPr>
              <a:t> </a:t>
            </a:r>
            <a:r>
              <a:rPr lang="en-US" sz="2000" b="1" dirty="0" err="1" smtClean="0">
                <a:solidFill>
                  <a:schemeClr val="accent3"/>
                </a:solidFill>
                <a:latin typeface="Gaegu"/>
                <a:ea typeface="Gaegu"/>
                <a:cs typeface="Gaegu"/>
                <a:sym typeface="Gaegu"/>
              </a:rPr>
              <a:t>gà</a:t>
            </a:r>
            <a:endParaRPr sz="2000" b="1" dirty="0">
              <a:solidFill>
                <a:schemeClr val="accent3"/>
              </a:solidFill>
              <a:latin typeface="Gaegu"/>
              <a:ea typeface="Gaegu"/>
              <a:cs typeface="Gaegu"/>
              <a:sym typeface="Gaegu"/>
            </a:endParaRPr>
          </a:p>
        </p:txBody>
      </p:sp>
      <p:sp>
        <p:nvSpPr>
          <p:cNvPr id="3296" name="Google Shape;3296;p52"/>
          <p:cNvSpPr txBox="1"/>
          <p:nvPr/>
        </p:nvSpPr>
        <p:spPr>
          <a:xfrm>
            <a:off x="2259775" y="2650197"/>
            <a:ext cx="1781733" cy="486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US" sz="2600" b="1" dirty="0" err="1" smtClean="0">
                <a:solidFill>
                  <a:schemeClr val="accent3"/>
                </a:solidFill>
                <a:latin typeface="Gaegu"/>
                <a:ea typeface="Gaegu"/>
                <a:cs typeface="Gaegu"/>
                <a:sym typeface="Gaegu"/>
              </a:rPr>
              <a:t>Giang</a:t>
            </a:r>
            <a:r>
              <a:rPr lang="en-US" sz="2600" b="1" dirty="0" smtClean="0">
                <a:solidFill>
                  <a:schemeClr val="accent3"/>
                </a:solidFill>
                <a:latin typeface="Gaegu"/>
                <a:ea typeface="Gaegu"/>
                <a:cs typeface="Gaegu"/>
                <a:sym typeface="Gaegu"/>
              </a:rPr>
              <a:t> </a:t>
            </a:r>
            <a:r>
              <a:rPr lang="en-US" sz="2600" b="1" dirty="0" err="1" smtClean="0">
                <a:solidFill>
                  <a:schemeClr val="accent3"/>
                </a:solidFill>
                <a:latin typeface="Gaegu"/>
                <a:ea typeface="Gaegu"/>
                <a:cs typeface="Gaegu"/>
                <a:sym typeface="Gaegu"/>
              </a:rPr>
              <a:t>mai</a:t>
            </a:r>
            <a:endParaRPr sz="2600" b="1" dirty="0">
              <a:solidFill>
                <a:schemeClr val="accent3"/>
              </a:solidFill>
              <a:latin typeface="Gaegu"/>
              <a:ea typeface="Gaegu"/>
              <a:cs typeface="Gaegu"/>
              <a:sym typeface="Gaegu"/>
            </a:endParaRPr>
          </a:p>
        </p:txBody>
      </p:sp>
      <p:grpSp>
        <p:nvGrpSpPr>
          <p:cNvPr id="3297" name="Google Shape;3297;p52"/>
          <p:cNvGrpSpPr/>
          <p:nvPr/>
        </p:nvGrpSpPr>
        <p:grpSpPr>
          <a:xfrm>
            <a:off x="4041508" y="1222500"/>
            <a:ext cx="1060984" cy="3341400"/>
            <a:chOff x="4041508" y="1222500"/>
            <a:chExt cx="1060984" cy="3341400"/>
          </a:xfrm>
        </p:grpSpPr>
        <p:cxnSp>
          <p:nvCxnSpPr>
            <p:cNvPr id="3298" name="Google Shape;3298;p52"/>
            <p:cNvCxnSpPr/>
            <p:nvPr/>
          </p:nvCxnSpPr>
          <p:spPr>
            <a:xfrm>
              <a:off x="4572000" y="1222500"/>
              <a:ext cx="0" cy="3341400"/>
            </a:xfrm>
            <a:prstGeom prst="straightConnector1">
              <a:avLst/>
            </a:prstGeom>
            <a:noFill/>
            <a:ln w="19050" cap="flat" cmpd="sng">
              <a:solidFill>
                <a:schemeClr val="accent1"/>
              </a:solidFill>
              <a:prstDash val="solid"/>
              <a:round/>
              <a:headEnd type="oval" w="med" len="med"/>
              <a:tailEnd type="oval" w="med" len="med"/>
            </a:ln>
          </p:spPr>
        </p:cxnSp>
        <p:cxnSp>
          <p:nvCxnSpPr>
            <p:cNvPr id="3299" name="Google Shape;3299;p52"/>
            <p:cNvCxnSpPr>
              <a:stCxn id="3296" idx="3"/>
              <a:endCxn id="3300" idx="1"/>
            </p:cNvCxnSpPr>
            <p:nvPr/>
          </p:nvCxnSpPr>
          <p:spPr>
            <a:xfrm>
              <a:off x="4041508" y="2893197"/>
              <a:ext cx="402092" cy="16"/>
            </a:xfrm>
            <a:prstGeom prst="straightConnector1">
              <a:avLst/>
            </a:prstGeom>
            <a:noFill/>
            <a:ln w="19050" cap="flat" cmpd="sng">
              <a:solidFill>
                <a:schemeClr val="accent1"/>
              </a:solidFill>
              <a:prstDash val="solid"/>
              <a:round/>
              <a:headEnd type="none" w="med" len="med"/>
              <a:tailEnd type="none" w="med" len="med"/>
            </a:ln>
          </p:spPr>
        </p:cxnSp>
        <p:sp>
          <p:nvSpPr>
            <p:cNvPr id="3301" name="Google Shape;3301;p52"/>
            <p:cNvSpPr/>
            <p:nvPr/>
          </p:nvSpPr>
          <p:spPr>
            <a:xfrm>
              <a:off x="4429287" y="2741349"/>
              <a:ext cx="285441" cy="303751"/>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cxnSp>
          <p:nvCxnSpPr>
            <p:cNvPr id="3302" name="Google Shape;3302;p52"/>
            <p:cNvCxnSpPr>
              <a:stCxn id="3292" idx="3"/>
              <a:endCxn id="3303" idx="1"/>
            </p:cNvCxnSpPr>
            <p:nvPr/>
          </p:nvCxnSpPr>
          <p:spPr>
            <a:xfrm>
              <a:off x="4041508" y="1769040"/>
              <a:ext cx="402092" cy="10"/>
            </a:xfrm>
            <a:prstGeom prst="straightConnector1">
              <a:avLst/>
            </a:prstGeom>
            <a:noFill/>
            <a:ln w="19050" cap="flat" cmpd="sng">
              <a:solidFill>
                <a:schemeClr val="accent1"/>
              </a:solidFill>
              <a:prstDash val="solid"/>
              <a:round/>
              <a:headEnd type="none" w="med" len="med"/>
              <a:tailEnd type="none" w="med" len="med"/>
            </a:ln>
          </p:spPr>
        </p:cxnSp>
        <p:cxnSp>
          <p:nvCxnSpPr>
            <p:cNvPr id="3304" name="Google Shape;3304;p52"/>
            <p:cNvCxnSpPr>
              <a:stCxn id="3305" idx="3"/>
              <a:endCxn id="3306" idx="3"/>
            </p:cNvCxnSpPr>
            <p:nvPr/>
          </p:nvCxnSpPr>
          <p:spPr>
            <a:xfrm rot="10800000">
              <a:off x="4700492" y="3455275"/>
              <a:ext cx="402000" cy="0"/>
            </a:xfrm>
            <a:prstGeom prst="straightConnector1">
              <a:avLst/>
            </a:prstGeom>
            <a:noFill/>
            <a:ln w="19050" cap="flat" cmpd="sng">
              <a:solidFill>
                <a:schemeClr val="accent1"/>
              </a:solidFill>
              <a:prstDash val="solid"/>
              <a:round/>
              <a:headEnd type="none" w="med" len="med"/>
              <a:tailEnd type="none" w="med" len="med"/>
            </a:ln>
          </p:spPr>
        </p:cxnSp>
        <p:cxnSp>
          <p:nvCxnSpPr>
            <p:cNvPr id="3307" name="Google Shape;3307;p52"/>
            <p:cNvCxnSpPr>
              <a:stCxn id="3294" idx="3"/>
              <a:endCxn id="3308" idx="3"/>
            </p:cNvCxnSpPr>
            <p:nvPr/>
          </p:nvCxnSpPr>
          <p:spPr>
            <a:xfrm rot="10800000">
              <a:off x="4700492" y="2331118"/>
              <a:ext cx="402000" cy="0"/>
            </a:xfrm>
            <a:prstGeom prst="straightConnector1">
              <a:avLst/>
            </a:prstGeom>
            <a:noFill/>
            <a:ln w="19050" cap="flat" cmpd="sng">
              <a:solidFill>
                <a:schemeClr val="accent1"/>
              </a:solidFill>
              <a:prstDash val="solid"/>
              <a:round/>
              <a:headEnd type="none" w="med" len="med"/>
              <a:tailEnd type="none" w="med" len="med"/>
            </a:ln>
          </p:spPr>
        </p:cxnSp>
        <p:cxnSp>
          <p:nvCxnSpPr>
            <p:cNvPr id="3309" name="Google Shape;3309;p52"/>
            <p:cNvCxnSpPr>
              <a:stCxn id="3310" idx="3"/>
              <a:endCxn id="3311" idx="1"/>
            </p:cNvCxnSpPr>
            <p:nvPr/>
          </p:nvCxnSpPr>
          <p:spPr>
            <a:xfrm>
              <a:off x="4041508" y="4017353"/>
              <a:ext cx="402092" cy="60"/>
            </a:xfrm>
            <a:prstGeom prst="straightConnector1">
              <a:avLst/>
            </a:prstGeom>
            <a:noFill/>
            <a:ln w="19050" cap="flat" cmpd="sng">
              <a:solidFill>
                <a:schemeClr val="accent1"/>
              </a:solidFill>
              <a:prstDash val="solid"/>
              <a:round/>
              <a:headEnd type="none" w="med" len="med"/>
              <a:tailEnd type="none" w="med" len="med"/>
            </a:ln>
          </p:spPr>
        </p:cxnSp>
        <p:sp>
          <p:nvSpPr>
            <p:cNvPr id="3312" name="Google Shape;3312;p52"/>
            <p:cNvSpPr/>
            <p:nvPr/>
          </p:nvSpPr>
          <p:spPr>
            <a:xfrm>
              <a:off x="4429275" y="1617124"/>
              <a:ext cx="285441" cy="303751"/>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3313" name="Google Shape;3313;p52"/>
            <p:cNvSpPr/>
            <p:nvPr/>
          </p:nvSpPr>
          <p:spPr>
            <a:xfrm>
              <a:off x="4443624" y="2194503"/>
              <a:ext cx="256776" cy="27323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accent3"/>
            </a:solidFill>
            <a:ln>
              <a:noFill/>
            </a:ln>
          </p:spPr>
        </p:sp>
        <p:sp>
          <p:nvSpPr>
            <p:cNvPr id="3314" name="Google Shape;3314;p52"/>
            <p:cNvSpPr/>
            <p:nvPr/>
          </p:nvSpPr>
          <p:spPr>
            <a:xfrm>
              <a:off x="4429287" y="2179274"/>
              <a:ext cx="285441" cy="303751"/>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3315" name="Google Shape;3315;p52"/>
            <p:cNvSpPr/>
            <p:nvPr/>
          </p:nvSpPr>
          <p:spPr>
            <a:xfrm>
              <a:off x="4429287" y="3303449"/>
              <a:ext cx="285441" cy="303751"/>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3316" name="Google Shape;3316;p52"/>
            <p:cNvSpPr/>
            <p:nvPr/>
          </p:nvSpPr>
          <p:spPr>
            <a:xfrm>
              <a:off x="4429287" y="3865549"/>
              <a:ext cx="285441" cy="303751"/>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sp>
        <p:nvSpPr>
          <p:cNvPr id="3305" name="Google Shape;3305;p52"/>
          <p:cNvSpPr txBox="1"/>
          <p:nvPr/>
        </p:nvSpPr>
        <p:spPr>
          <a:xfrm flipH="1">
            <a:off x="5102492" y="3212275"/>
            <a:ext cx="1575600" cy="486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US" sz="2000" b="1" dirty="0" smtClean="0">
                <a:solidFill>
                  <a:schemeClr val="accent3"/>
                </a:solidFill>
                <a:latin typeface="Gaegu"/>
                <a:ea typeface="Gaegu"/>
                <a:cs typeface="Gaegu"/>
                <a:sym typeface="Gaegu"/>
              </a:rPr>
              <a:t>…</a:t>
            </a:r>
            <a:endParaRPr sz="2000" b="1" dirty="0">
              <a:solidFill>
                <a:schemeClr val="accent3"/>
              </a:solidFill>
              <a:latin typeface="Gaegu"/>
              <a:ea typeface="Gaegu"/>
              <a:cs typeface="Gaegu"/>
              <a:sym typeface="Gaegu"/>
            </a:endParaRPr>
          </a:p>
        </p:txBody>
      </p:sp>
      <p:sp>
        <p:nvSpPr>
          <p:cNvPr id="3310" name="Google Shape;3310;p52"/>
          <p:cNvSpPr txBox="1"/>
          <p:nvPr/>
        </p:nvSpPr>
        <p:spPr>
          <a:xfrm>
            <a:off x="2259775" y="3774353"/>
            <a:ext cx="1781733" cy="486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vi-VN" sz="2600" b="1" dirty="0" smtClean="0">
                <a:solidFill>
                  <a:schemeClr val="accent3"/>
                </a:solidFill>
                <a:latin typeface="Gaegu"/>
                <a:ea typeface="Gaegu"/>
                <a:cs typeface="Gaegu"/>
                <a:sym typeface="Gaegu"/>
              </a:rPr>
              <a:t>HIV/AIDS</a:t>
            </a:r>
            <a:endParaRPr sz="2600" b="1" dirty="0">
              <a:solidFill>
                <a:schemeClr val="accent3"/>
              </a:solidFill>
              <a:latin typeface="Gaegu"/>
              <a:ea typeface="Gaegu"/>
              <a:cs typeface="Gaegu"/>
              <a:sym typeface="Gaegu"/>
            </a:endParaRPr>
          </a:p>
        </p:txBody>
      </p:sp>
      <p:sp>
        <p:nvSpPr>
          <p:cNvPr id="3303" name="Google Shape;3303;p52"/>
          <p:cNvSpPr txBox="1"/>
          <p:nvPr/>
        </p:nvSpPr>
        <p:spPr>
          <a:xfrm>
            <a:off x="4443600" y="1655350"/>
            <a:ext cx="256800" cy="227400"/>
          </a:xfrm>
          <a:prstGeom prst="rect">
            <a:avLst/>
          </a:prstGeom>
          <a:noFill/>
          <a:ln>
            <a:noFill/>
          </a:ln>
        </p:spPr>
        <p:txBody>
          <a:bodyPr spcFirstLastPara="1" wrap="square" lIns="0" tIns="0" rIns="0" bIns="36000" anchor="ctr" anchorCtr="0">
            <a:noAutofit/>
          </a:bodyPr>
          <a:lstStyle/>
          <a:p>
            <a:pPr marL="0" lvl="0" indent="0" algn="ctr" rtl="0">
              <a:spcBef>
                <a:spcPts val="0"/>
              </a:spcBef>
              <a:spcAft>
                <a:spcPts val="0"/>
              </a:spcAft>
              <a:buNone/>
            </a:pPr>
            <a:r>
              <a:rPr lang="en" sz="2000" b="1">
                <a:solidFill>
                  <a:schemeClr val="lt2"/>
                </a:solidFill>
                <a:latin typeface="Gaegu"/>
                <a:ea typeface="Gaegu"/>
                <a:cs typeface="Gaegu"/>
                <a:sym typeface="Gaegu"/>
              </a:rPr>
              <a:t>1</a:t>
            </a:r>
            <a:endParaRPr sz="2000" b="1">
              <a:solidFill>
                <a:schemeClr val="lt2"/>
              </a:solidFill>
              <a:latin typeface="Gaegu"/>
              <a:ea typeface="Gaegu"/>
              <a:cs typeface="Gaegu"/>
              <a:sym typeface="Gaegu"/>
            </a:endParaRPr>
          </a:p>
        </p:txBody>
      </p:sp>
      <p:sp>
        <p:nvSpPr>
          <p:cNvPr id="3308" name="Google Shape;3308;p52"/>
          <p:cNvSpPr txBox="1"/>
          <p:nvPr/>
        </p:nvSpPr>
        <p:spPr>
          <a:xfrm>
            <a:off x="4443600" y="2217425"/>
            <a:ext cx="256800" cy="227400"/>
          </a:xfrm>
          <a:prstGeom prst="rect">
            <a:avLst/>
          </a:prstGeom>
          <a:noFill/>
          <a:ln>
            <a:noFill/>
          </a:ln>
        </p:spPr>
        <p:txBody>
          <a:bodyPr spcFirstLastPara="1" wrap="square" lIns="0" tIns="0" rIns="0" bIns="36000" anchor="ctr" anchorCtr="0">
            <a:noAutofit/>
          </a:bodyPr>
          <a:lstStyle/>
          <a:p>
            <a:pPr marL="0" lvl="0" indent="0" algn="ctr" rtl="0">
              <a:spcBef>
                <a:spcPts val="0"/>
              </a:spcBef>
              <a:spcAft>
                <a:spcPts val="0"/>
              </a:spcAft>
              <a:buNone/>
            </a:pPr>
            <a:r>
              <a:rPr lang="en" sz="2000" b="1">
                <a:solidFill>
                  <a:schemeClr val="lt2"/>
                </a:solidFill>
                <a:latin typeface="Gaegu"/>
                <a:ea typeface="Gaegu"/>
                <a:cs typeface="Gaegu"/>
                <a:sym typeface="Gaegu"/>
              </a:rPr>
              <a:t>2</a:t>
            </a:r>
            <a:endParaRPr sz="2000" b="1">
              <a:solidFill>
                <a:schemeClr val="lt2"/>
              </a:solidFill>
              <a:latin typeface="Gaegu"/>
              <a:ea typeface="Gaegu"/>
              <a:cs typeface="Gaegu"/>
              <a:sym typeface="Gaegu"/>
            </a:endParaRPr>
          </a:p>
        </p:txBody>
      </p:sp>
      <p:sp>
        <p:nvSpPr>
          <p:cNvPr id="3300" name="Google Shape;3300;p52"/>
          <p:cNvSpPr txBox="1"/>
          <p:nvPr/>
        </p:nvSpPr>
        <p:spPr>
          <a:xfrm>
            <a:off x="4443600" y="2779513"/>
            <a:ext cx="256800" cy="227400"/>
          </a:xfrm>
          <a:prstGeom prst="rect">
            <a:avLst/>
          </a:prstGeom>
          <a:noFill/>
          <a:ln>
            <a:noFill/>
          </a:ln>
        </p:spPr>
        <p:txBody>
          <a:bodyPr spcFirstLastPara="1" wrap="square" lIns="0" tIns="0" rIns="0" bIns="72000" anchor="ctr" anchorCtr="0">
            <a:noAutofit/>
          </a:bodyPr>
          <a:lstStyle/>
          <a:p>
            <a:pPr marL="0" lvl="0" indent="0" algn="ctr" rtl="0">
              <a:spcBef>
                <a:spcPts val="0"/>
              </a:spcBef>
              <a:spcAft>
                <a:spcPts val="0"/>
              </a:spcAft>
              <a:buNone/>
            </a:pPr>
            <a:r>
              <a:rPr lang="en" sz="2000" b="1">
                <a:solidFill>
                  <a:schemeClr val="lt2"/>
                </a:solidFill>
                <a:latin typeface="Gaegu"/>
                <a:ea typeface="Gaegu"/>
                <a:cs typeface="Gaegu"/>
                <a:sym typeface="Gaegu"/>
              </a:rPr>
              <a:t>3</a:t>
            </a:r>
            <a:endParaRPr sz="2000" b="1">
              <a:solidFill>
                <a:schemeClr val="lt2"/>
              </a:solidFill>
              <a:latin typeface="Gaegu"/>
              <a:ea typeface="Gaegu"/>
              <a:cs typeface="Gaegu"/>
              <a:sym typeface="Gaegu"/>
            </a:endParaRPr>
          </a:p>
        </p:txBody>
      </p:sp>
      <p:sp>
        <p:nvSpPr>
          <p:cNvPr id="3306" name="Google Shape;3306;p52"/>
          <p:cNvSpPr txBox="1"/>
          <p:nvPr/>
        </p:nvSpPr>
        <p:spPr>
          <a:xfrm>
            <a:off x="4443600" y="3341613"/>
            <a:ext cx="256800" cy="227400"/>
          </a:xfrm>
          <a:prstGeom prst="rect">
            <a:avLst/>
          </a:prstGeom>
          <a:noFill/>
          <a:ln>
            <a:noFill/>
          </a:ln>
        </p:spPr>
        <p:txBody>
          <a:bodyPr spcFirstLastPara="1" wrap="square" lIns="0" tIns="0" rIns="0" bIns="72000" anchor="ctr" anchorCtr="0">
            <a:noAutofit/>
          </a:bodyPr>
          <a:lstStyle/>
          <a:p>
            <a:pPr marL="0" lvl="0" indent="0" algn="ctr" rtl="0">
              <a:spcBef>
                <a:spcPts val="0"/>
              </a:spcBef>
              <a:spcAft>
                <a:spcPts val="0"/>
              </a:spcAft>
              <a:buNone/>
            </a:pPr>
            <a:r>
              <a:rPr lang="en" sz="2000" b="1">
                <a:solidFill>
                  <a:schemeClr val="lt2"/>
                </a:solidFill>
                <a:latin typeface="Gaegu"/>
                <a:ea typeface="Gaegu"/>
                <a:cs typeface="Gaegu"/>
                <a:sym typeface="Gaegu"/>
              </a:rPr>
              <a:t>4</a:t>
            </a:r>
            <a:endParaRPr sz="2000" b="1">
              <a:solidFill>
                <a:schemeClr val="lt2"/>
              </a:solidFill>
              <a:latin typeface="Gaegu"/>
              <a:ea typeface="Gaegu"/>
              <a:cs typeface="Gaegu"/>
              <a:sym typeface="Gaegu"/>
            </a:endParaRPr>
          </a:p>
        </p:txBody>
      </p:sp>
      <p:sp>
        <p:nvSpPr>
          <p:cNvPr id="3311" name="Google Shape;3311;p52"/>
          <p:cNvSpPr txBox="1"/>
          <p:nvPr/>
        </p:nvSpPr>
        <p:spPr>
          <a:xfrm>
            <a:off x="4443600" y="3903713"/>
            <a:ext cx="256800" cy="227400"/>
          </a:xfrm>
          <a:prstGeom prst="rect">
            <a:avLst/>
          </a:prstGeom>
          <a:noFill/>
          <a:ln>
            <a:noFill/>
          </a:ln>
        </p:spPr>
        <p:txBody>
          <a:bodyPr spcFirstLastPara="1" wrap="square" lIns="0" tIns="0" rIns="0" bIns="72000" anchor="ctr" anchorCtr="0">
            <a:noAutofit/>
          </a:bodyPr>
          <a:lstStyle/>
          <a:p>
            <a:pPr marL="0" lvl="0" indent="0" algn="ctr" rtl="0">
              <a:spcBef>
                <a:spcPts val="0"/>
              </a:spcBef>
              <a:spcAft>
                <a:spcPts val="0"/>
              </a:spcAft>
              <a:buNone/>
            </a:pPr>
            <a:r>
              <a:rPr lang="en" sz="2000" b="1">
                <a:solidFill>
                  <a:schemeClr val="lt2"/>
                </a:solidFill>
                <a:latin typeface="Gaegu"/>
                <a:ea typeface="Gaegu"/>
                <a:cs typeface="Gaegu"/>
                <a:sym typeface="Gaegu"/>
              </a:rPr>
              <a:t>5</a:t>
            </a:r>
            <a:endParaRPr sz="2000" b="1">
              <a:solidFill>
                <a:schemeClr val="lt2"/>
              </a:solidFill>
              <a:latin typeface="Gaegu"/>
              <a:ea typeface="Gaegu"/>
              <a:cs typeface="Gaegu"/>
              <a:sym typeface="Gaegu"/>
            </a:endParaRPr>
          </a:p>
        </p:txBody>
      </p:sp>
      <p:sp>
        <p:nvSpPr>
          <p:cNvPr id="3320" name="Google Shape;3320;p52"/>
          <p:cNvSpPr/>
          <p:nvPr/>
        </p:nvSpPr>
        <p:spPr>
          <a:xfrm>
            <a:off x="6102350" y="1134800"/>
            <a:ext cx="370474" cy="439899"/>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8098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3759" name="Google Shape;3759;p63"/>
          <p:cNvSpPr/>
          <p:nvPr/>
        </p:nvSpPr>
        <p:spPr>
          <a:xfrm>
            <a:off x="1590899" y="1184115"/>
            <a:ext cx="6059799" cy="3354993"/>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3"/>
          <p:cNvSpPr txBox="1">
            <a:spLocks noGrp="1"/>
          </p:cNvSpPr>
          <p:nvPr>
            <p:ph type="title"/>
          </p:nvPr>
        </p:nvSpPr>
        <p:spPr>
          <a:xfrm>
            <a:off x="720000" y="670075"/>
            <a:ext cx="7704000" cy="572700"/>
          </a:xfrm>
          <a:prstGeom prst="rect">
            <a:avLst/>
          </a:prstGeom>
        </p:spPr>
        <p:txBody>
          <a:bodyPr spcFirstLastPara="1" wrap="square" lIns="0" tIns="0" rIns="0" bIns="0" anchor="ctr" anchorCtr="0">
            <a:noAutofit/>
          </a:bodyPr>
          <a:lstStyle/>
          <a:p>
            <a:r>
              <a:rPr lang="vi-VN" sz="3600" dirty="0">
                <a:solidFill>
                  <a:schemeClr val="tx1"/>
                </a:solidFill>
              </a:rPr>
              <a:t>GONORRHEA</a:t>
            </a:r>
            <a:br>
              <a:rPr lang="vi-VN" sz="3600" dirty="0">
                <a:solidFill>
                  <a:schemeClr val="tx1"/>
                </a:solidFill>
              </a:rPr>
            </a:br>
            <a:endParaRPr dirty="0">
              <a:solidFill>
                <a:schemeClr val="tx1"/>
              </a:solidFill>
            </a:endParaRPr>
          </a:p>
        </p:txBody>
      </p:sp>
      <p:sp>
        <p:nvSpPr>
          <p:cNvPr id="3761" name="Google Shape;3761;p63"/>
          <p:cNvSpPr txBox="1">
            <a:spLocks noGrp="1"/>
          </p:cNvSpPr>
          <p:nvPr>
            <p:ph type="subTitle" idx="1"/>
          </p:nvPr>
        </p:nvSpPr>
        <p:spPr>
          <a:xfrm>
            <a:off x="1724379" y="1613841"/>
            <a:ext cx="5792837" cy="25542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273D40"/>
              </a:buClr>
              <a:buSzPts val="600"/>
              <a:buFont typeface="Arial"/>
              <a:buNone/>
            </a:pPr>
            <a:r>
              <a:rPr lang="vi-VN" sz="2000" b="1" dirty="0" smtClean="0">
                <a:solidFill>
                  <a:schemeClr val="accent6">
                    <a:lumMod val="50000"/>
                  </a:schemeClr>
                </a:solidFill>
              </a:rPr>
              <a:t>BỆNH LẬU</a:t>
            </a:r>
            <a:endParaRPr lang="vi-VN" sz="2000" b="1" dirty="0">
              <a:solidFill>
                <a:schemeClr val="accent6">
                  <a:lumMod val="50000"/>
                </a:schemeClr>
              </a:solidFill>
            </a:endParaRPr>
          </a:p>
          <a:p>
            <a:pPr marL="0" lvl="0" indent="0">
              <a:buClr>
                <a:srgbClr val="273D40"/>
              </a:buClr>
              <a:buSzPts val="600"/>
              <a:buNone/>
            </a:pPr>
            <a:r>
              <a:rPr lang="vi-VN" b="1" i="1" dirty="0" smtClean="0">
                <a:solidFill>
                  <a:schemeClr val="tx1"/>
                </a:solidFill>
              </a:rPr>
              <a:t>Tác nhân:</a:t>
            </a:r>
            <a:r>
              <a:rPr lang="en-US" b="1" i="1" dirty="0" smtClean="0">
                <a:solidFill>
                  <a:schemeClr val="tx1"/>
                </a:solidFill>
              </a:rPr>
              <a:t> </a:t>
            </a:r>
            <a:r>
              <a:rPr lang="en-US" dirty="0"/>
              <a:t>do vi </a:t>
            </a:r>
            <a:r>
              <a:rPr lang="en-US" dirty="0" err="1"/>
              <a:t>khuẩn</a:t>
            </a:r>
            <a:r>
              <a:rPr lang="en-US" dirty="0"/>
              <a:t> Neisseria </a:t>
            </a:r>
            <a:r>
              <a:rPr lang="en-US" dirty="0" err="1"/>
              <a:t>gonorrhoeae</a:t>
            </a:r>
            <a:r>
              <a:rPr lang="en-US" dirty="0"/>
              <a:t> </a:t>
            </a:r>
            <a:r>
              <a:rPr lang="en-US" dirty="0" err="1"/>
              <a:t>hoặc</a:t>
            </a:r>
            <a:r>
              <a:rPr lang="en-US" dirty="0"/>
              <a:t> gonococcus</a:t>
            </a:r>
            <a:r>
              <a:rPr lang="en-US" dirty="0" smtClean="0"/>
              <a:t>.</a:t>
            </a:r>
            <a:endParaRPr lang="vi-VN" dirty="0"/>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Nguyên nhân: </a:t>
            </a:r>
            <a:r>
              <a:rPr lang="en-US" dirty="0" err="1"/>
              <a:t>quan</a:t>
            </a:r>
            <a:r>
              <a:rPr lang="en-US" dirty="0"/>
              <a:t> </a:t>
            </a:r>
            <a:r>
              <a:rPr lang="en-US" dirty="0" err="1"/>
              <a:t>hệ</a:t>
            </a:r>
            <a:r>
              <a:rPr lang="en-US" dirty="0"/>
              <a:t> </a:t>
            </a:r>
            <a:r>
              <a:rPr lang="en-US" dirty="0" err="1"/>
              <a:t>tình</a:t>
            </a:r>
            <a:r>
              <a:rPr lang="en-US" dirty="0"/>
              <a:t> </a:t>
            </a:r>
            <a:r>
              <a:rPr lang="en-US" dirty="0" err="1"/>
              <a:t>dục</a:t>
            </a:r>
            <a:r>
              <a:rPr lang="en-US" dirty="0"/>
              <a:t> </a:t>
            </a:r>
            <a:r>
              <a:rPr lang="en-US" dirty="0" err="1"/>
              <a:t>không</a:t>
            </a:r>
            <a:r>
              <a:rPr lang="en-US" dirty="0"/>
              <a:t> an </a:t>
            </a:r>
            <a:r>
              <a:rPr lang="en-US" dirty="0" err="1" smtClean="0"/>
              <a:t>toàn</a:t>
            </a:r>
            <a:r>
              <a:rPr lang="vi-VN" dirty="0" smtClean="0"/>
              <a:t>. </a:t>
            </a:r>
          </a:p>
          <a:p>
            <a:pPr marL="0" lvl="0" indent="0">
              <a:buClr>
                <a:srgbClr val="273D40"/>
              </a:buClr>
              <a:buSzPts val="600"/>
              <a:buNone/>
            </a:pPr>
            <a:endParaRPr lang="vi-VN" dirty="0"/>
          </a:p>
          <a:p>
            <a:pPr marL="0" lvl="0" indent="0">
              <a:buClr>
                <a:srgbClr val="273D40"/>
              </a:buClr>
              <a:buSzPts val="600"/>
              <a:buNone/>
            </a:pPr>
            <a:r>
              <a:rPr lang="vi-VN" b="1" i="1" dirty="0" smtClean="0">
                <a:solidFill>
                  <a:schemeClr val="tx1"/>
                </a:solidFill>
              </a:rPr>
              <a:t>Đối tượng:</a:t>
            </a:r>
            <a:r>
              <a:rPr lang="vi-VN" dirty="0" smtClean="0"/>
              <a:t> gặp ở cả nam và nữ.</a:t>
            </a:r>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Biểu hiện: </a:t>
            </a:r>
          </a:p>
          <a:p>
            <a:pPr marL="0" lvl="0" indent="0">
              <a:buClr>
                <a:srgbClr val="273D40"/>
              </a:buClr>
              <a:buSzPts val="600"/>
              <a:buNone/>
            </a:pPr>
            <a:r>
              <a:rPr lang="vi-VN" dirty="0" smtClean="0"/>
              <a:t>    - </a:t>
            </a:r>
            <a:r>
              <a:rPr lang="vi-VN" b="1" dirty="0" smtClean="0"/>
              <a:t>Nam giới: </a:t>
            </a:r>
            <a:r>
              <a:rPr lang="vi-VN" dirty="0"/>
              <a:t>xuất hiện mủ ở dương vật, sưng và đau ở đầu dương vật, tinh hoàn</a:t>
            </a:r>
            <a:r>
              <a:rPr lang="vi-VN" dirty="0" smtClean="0"/>
              <a:t>.</a:t>
            </a:r>
          </a:p>
          <a:p>
            <a:pPr marL="0" lvl="0" indent="0">
              <a:buClr>
                <a:srgbClr val="273D40"/>
              </a:buClr>
              <a:buSzPts val="600"/>
              <a:buNone/>
            </a:pPr>
            <a:r>
              <a:rPr lang="vi-VN" dirty="0" smtClean="0"/>
              <a:t>   - </a:t>
            </a:r>
            <a:r>
              <a:rPr lang="vi-VN" b="1" dirty="0" smtClean="0"/>
              <a:t>Nữ giới: </a:t>
            </a:r>
            <a:r>
              <a:rPr lang="vi-VN" dirty="0"/>
              <a:t>phát dịch bất thường ở âm đạo, </a:t>
            </a:r>
            <a:r>
              <a:rPr lang="vi-VN" dirty="0">
                <a:hlinkClick r:id="rId3"/>
              </a:rPr>
              <a:t>đau khi quan hệ tình dục</a:t>
            </a:r>
            <a:r>
              <a:rPr lang="vi-VN" dirty="0"/>
              <a:t> hay tiểu tiện và đi kèm với triệu chứng sốt</a:t>
            </a:r>
            <a:r>
              <a:rPr lang="vi-VN" sz="1800" dirty="0"/>
              <a:t>.</a:t>
            </a:r>
            <a:endParaRPr sz="1800" dirty="0"/>
          </a:p>
        </p:txBody>
      </p:sp>
    </p:spTree>
    <p:extLst>
      <p:ext uri="{BB962C8B-B14F-4D97-AF65-F5344CB8AC3E}">
        <p14:creationId xmlns:p14="http://schemas.microsoft.com/office/powerpoint/2010/main" val="21253432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3759" name="Google Shape;3759;p63"/>
          <p:cNvSpPr/>
          <p:nvPr/>
        </p:nvSpPr>
        <p:spPr>
          <a:xfrm>
            <a:off x="1590899" y="1184115"/>
            <a:ext cx="6059799" cy="3354993"/>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3"/>
          <p:cNvSpPr txBox="1">
            <a:spLocks noGrp="1"/>
          </p:cNvSpPr>
          <p:nvPr>
            <p:ph type="title"/>
          </p:nvPr>
        </p:nvSpPr>
        <p:spPr>
          <a:xfrm>
            <a:off x="768798" y="452988"/>
            <a:ext cx="7704000" cy="572700"/>
          </a:xfrm>
          <a:prstGeom prst="rect">
            <a:avLst/>
          </a:prstGeom>
        </p:spPr>
        <p:txBody>
          <a:bodyPr spcFirstLastPara="1" wrap="square" lIns="0" tIns="0" rIns="0" bIns="0" anchor="ctr" anchorCtr="0">
            <a:noAutofit/>
          </a:bodyPr>
          <a:lstStyle/>
          <a:p>
            <a:r>
              <a:rPr lang="vi-VN" sz="3600" dirty="0" smtClean="0"/>
              <a:t>GENITAL WARTS</a:t>
            </a:r>
            <a:endParaRPr sz="3600" dirty="0"/>
          </a:p>
        </p:txBody>
      </p:sp>
      <p:sp>
        <p:nvSpPr>
          <p:cNvPr id="3761" name="Google Shape;3761;p63"/>
          <p:cNvSpPr txBox="1">
            <a:spLocks noGrp="1"/>
          </p:cNvSpPr>
          <p:nvPr>
            <p:ph type="subTitle" idx="1"/>
          </p:nvPr>
        </p:nvSpPr>
        <p:spPr>
          <a:xfrm>
            <a:off x="1854573" y="1657994"/>
            <a:ext cx="5532449" cy="2407234"/>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273D40"/>
              </a:buClr>
              <a:buSzPts val="600"/>
              <a:buFont typeface="Arial"/>
              <a:buNone/>
            </a:pPr>
            <a:r>
              <a:rPr lang="vi-VN" sz="2000" b="1" dirty="0" smtClean="0">
                <a:solidFill>
                  <a:schemeClr val="accent6">
                    <a:lumMod val="50000"/>
                  </a:schemeClr>
                </a:solidFill>
              </a:rPr>
              <a:t>BỆNH SÙI MÀO GÀ</a:t>
            </a:r>
          </a:p>
          <a:p>
            <a:pPr marL="0" lvl="0" indent="0">
              <a:buClr>
                <a:srgbClr val="273D40"/>
              </a:buClr>
              <a:buSzPts val="600"/>
              <a:buNone/>
            </a:pPr>
            <a:r>
              <a:rPr lang="vi-VN" b="1" i="1" dirty="0" smtClean="0">
                <a:solidFill>
                  <a:schemeClr val="tx1"/>
                </a:solidFill>
              </a:rPr>
              <a:t>Tác nhân:</a:t>
            </a:r>
            <a:r>
              <a:rPr lang="en-US" b="1" i="1" dirty="0" smtClean="0">
                <a:solidFill>
                  <a:schemeClr val="tx1"/>
                </a:solidFill>
              </a:rPr>
              <a:t> </a:t>
            </a:r>
            <a:r>
              <a:rPr lang="en-US" dirty="0" smtClean="0"/>
              <a:t>do </a:t>
            </a:r>
            <a:r>
              <a:rPr lang="en-US" dirty="0" err="1" smtClean="0"/>
              <a:t>một</a:t>
            </a:r>
            <a:r>
              <a:rPr lang="en-US" dirty="0" smtClean="0"/>
              <a:t> </a:t>
            </a:r>
            <a:r>
              <a:rPr lang="en-US" dirty="0" err="1" smtClean="0"/>
              <a:t>loại</a:t>
            </a:r>
            <a:r>
              <a:rPr lang="en-US" dirty="0" smtClean="0"/>
              <a:t> virus </a:t>
            </a:r>
            <a:r>
              <a:rPr lang="en-US" dirty="0" err="1" smtClean="0"/>
              <a:t>có</a:t>
            </a:r>
            <a:r>
              <a:rPr lang="en-US" dirty="0" smtClean="0"/>
              <a:t> </a:t>
            </a:r>
            <a:r>
              <a:rPr lang="en-US" dirty="0" err="1" smtClean="0"/>
              <a:t>tên</a:t>
            </a:r>
            <a:r>
              <a:rPr lang="en-US" dirty="0" smtClean="0"/>
              <a:t> </a:t>
            </a:r>
            <a:r>
              <a:rPr lang="en-US" dirty="0" err="1" smtClean="0"/>
              <a:t>là</a:t>
            </a:r>
            <a:r>
              <a:rPr lang="en-US" dirty="0" smtClean="0"/>
              <a:t> </a:t>
            </a:r>
            <a:r>
              <a:rPr lang="en-US" dirty="0" smtClean="0">
                <a:hlinkClick r:id="rId3"/>
              </a:rPr>
              <a:t>HPV (Human papilloma virus)</a:t>
            </a:r>
            <a:r>
              <a:rPr lang="en-US" dirty="0" smtClean="0"/>
              <a:t> </a:t>
            </a:r>
            <a:r>
              <a:rPr lang="en-US" dirty="0" err="1" smtClean="0"/>
              <a:t>gây</a:t>
            </a:r>
            <a:r>
              <a:rPr lang="en-US" dirty="0" smtClean="0"/>
              <a:t> </a:t>
            </a:r>
            <a:r>
              <a:rPr lang="en-US" dirty="0" err="1" smtClean="0"/>
              <a:t>ra</a:t>
            </a:r>
            <a:endParaRPr lang="vi-VN" dirty="0" smtClean="0"/>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Nguyên nhân: </a:t>
            </a:r>
            <a:r>
              <a:rPr lang="en-US" dirty="0" err="1" smtClean="0"/>
              <a:t>quan</a:t>
            </a:r>
            <a:r>
              <a:rPr lang="en-US" dirty="0" smtClean="0"/>
              <a:t> </a:t>
            </a:r>
            <a:r>
              <a:rPr lang="en-US" dirty="0" err="1" smtClean="0"/>
              <a:t>hệ</a:t>
            </a:r>
            <a:r>
              <a:rPr lang="en-US" dirty="0" smtClean="0"/>
              <a:t> </a:t>
            </a:r>
            <a:r>
              <a:rPr lang="en-US" dirty="0" err="1" smtClean="0"/>
              <a:t>tình</a:t>
            </a:r>
            <a:r>
              <a:rPr lang="en-US" dirty="0" smtClean="0"/>
              <a:t> </a:t>
            </a:r>
            <a:r>
              <a:rPr lang="en-US" dirty="0" err="1" smtClean="0"/>
              <a:t>dục</a:t>
            </a:r>
            <a:r>
              <a:rPr lang="en-US" dirty="0" smtClean="0"/>
              <a:t> </a:t>
            </a:r>
            <a:r>
              <a:rPr lang="en-US" dirty="0" err="1" smtClean="0"/>
              <a:t>không</a:t>
            </a:r>
            <a:r>
              <a:rPr lang="en-US" dirty="0" smtClean="0"/>
              <a:t> an </a:t>
            </a:r>
            <a:r>
              <a:rPr lang="en-US" dirty="0" err="1" smtClean="0"/>
              <a:t>toàn</a:t>
            </a:r>
            <a:r>
              <a:rPr lang="vi-VN" dirty="0" smtClean="0"/>
              <a:t>. </a:t>
            </a:r>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Đối tượng:</a:t>
            </a:r>
            <a:r>
              <a:rPr lang="vi-VN" dirty="0" smtClean="0"/>
              <a:t> gặp ở cả nam và nữ.</a:t>
            </a:r>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Biểu hiện: </a:t>
            </a:r>
          </a:p>
          <a:p>
            <a:pPr marL="0" lvl="0" indent="0">
              <a:buClr>
                <a:srgbClr val="273D40"/>
              </a:buClr>
              <a:buSzPts val="600"/>
              <a:buNone/>
            </a:pPr>
            <a:r>
              <a:rPr lang="vi-VN" dirty="0" smtClean="0"/>
              <a:t>    - </a:t>
            </a:r>
            <a:r>
              <a:rPr lang="vi-VN" b="1" dirty="0" smtClean="0"/>
              <a:t>Nam giới: </a:t>
            </a:r>
            <a:r>
              <a:rPr lang="vi-VN" dirty="0" smtClean="0"/>
              <a:t>sùi mào gà mọc ở đầu/thân dương vật, tinh hoàn, hậu môn</a:t>
            </a:r>
          </a:p>
          <a:p>
            <a:pPr marL="0" lvl="0" indent="0">
              <a:buClr>
                <a:srgbClr val="273D40"/>
              </a:buClr>
              <a:buSzPts val="600"/>
              <a:buNone/>
            </a:pPr>
            <a:r>
              <a:rPr lang="vi-VN" dirty="0" smtClean="0"/>
              <a:t>    - </a:t>
            </a:r>
            <a:r>
              <a:rPr lang="vi-VN" b="1" dirty="0" smtClean="0"/>
              <a:t>Nữ giới:</a:t>
            </a:r>
            <a:r>
              <a:rPr lang="vi-VN" dirty="0" smtClean="0"/>
              <a:t> ở âm hộ, thành âm đạo, xung quanh bộ phận sinh dục, hậu môn, ống hậu môn, cổ tử cung</a:t>
            </a:r>
            <a:endParaRPr sz="1800" dirty="0"/>
          </a:p>
        </p:txBody>
      </p:sp>
    </p:spTree>
    <p:extLst>
      <p:ext uri="{BB962C8B-B14F-4D97-AF65-F5344CB8AC3E}">
        <p14:creationId xmlns:p14="http://schemas.microsoft.com/office/powerpoint/2010/main" val="4098828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3759" name="Google Shape;3759;p63"/>
          <p:cNvSpPr/>
          <p:nvPr/>
        </p:nvSpPr>
        <p:spPr>
          <a:xfrm>
            <a:off x="1590899" y="1184115"/>
            <a:ext cx="6059799" cy="3354993"/>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3"/>
          <p:cNvSpPr txBox="1">
            <a:spLocks noGrp="1"/>
          </p:cNvSpPr>
          <p:nvPr>
            <p:ph type="title"/>
          </p:nvPr>
        </p:nvSpPr>
        <p:spPr>
          <a:xfrm>
            <a:off x="720000" y="452988"/>
            <a:ext cx="7704000" cy="572700"/>
          </a:xfrm>
          <a:prstGeom prst="rect">
            <a:avLst/>
          </a:prstGeom>
        </p:spPr>
        <p:txBody>
          <a:bodyPr spcFirstLastPara="1" wrap="square" lIns="0" tIns="0" rIns="0" bIns="0" anchor="ctr" anchorCtr="0">
            <a:noAutofit/>
          </a:bodyPr>
          <a:lstStyle/>
          <a:p>
            <a:r>
              <a:rPr lang="vi-VN" sz="3600" dirty="0" smtClean="0"/>
              <a:t>SYPHILIS</a:t>
            </a:r>
            <a:endParaRPr sz="3600" dirty="0"/>
          </a:p>
        </p:txBody>
      </p:sp>
      <p:sp>
        <p:nvSpPr>
          <p:cNvPr id="3761" name="Google Shape;3761;p63"/>
          <p:cNvSpPr txBox="1">
            <a:spLocks noGrp="1"/>
          </p:cNvSpPr>
          <p:nvPr>
            <p:ph type="subTitle" idx="1"/>
          </p:nvPr>
        </p:nvSpPr>
        <p:spPr>
          <a:xfrm>
            <a:off x="1903911" y="1506013"/>
            <a:ext cx="5433773" cy="2711195"/>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273D40"/>
              </a:buClr>
              <a:buSzPts val="600"/>
              <a:buFont typeface="Arial"/>
              <a:buNone/>
            </a:pPr>
            <a:r>
              <a:rPr lang="vi-VN" sz="2000" b="1" dirty="0" smtClean="0">
                <a:solidFill>
                  <a:schemeClr val="accent6">
                    <a:lumMod val="50000"/>
                  </a:schemeClr>
                </a:solidFill>
              </a:rPr>
              <a:t>BỆNH GIANG MAI</a:t>
            </a:r>
            <a:endParaRPr lang="vi-VN" sz="2000" b="1" dirty="0">
              <a:solidFill>
                <a:schemeClr val="accent6">
                  <a:lumMod val="50000"/>
                </a:schemeClr>
              </a:solidFill>
            </a:endParaRPr>
          </a:p>
          <a:p>
            <a:pPr marL="0" lvl="0" indent="0">
              <a:buClr>
                <a:srgbClr val="273D40"/>
              </a:buClr>
              <a:buSzPts val="600"/>
              <a:buNone/>
            </a:pPr>
            <a:r>
              <a:rPr lang="vi-VN" sz="1400" b="1" i="1" dirty="0" smtClean="0">
                <a:solidFill>
                  <a:schemeClr val="tx1"/>
                </a:solidFill>
              </a:rPr>
              <a:t>Tác nhân: </a:t>
            </a:r>
            <a:r>
              <a:rPr lang="en-US" sz="1400" dirty="0" smtClean="0"/>
              <a:t>do </a:t>
            </a:r>
            <a:r>
              <a:rPr lang="en-US" sz="1400" dirty="0" err="1"/>
              <a:t>xoắn</a:t>
            </a:r>
            <a:r>
              <a:rPr lang="en-US" sz="1400" dirty="0"/>
              <a:t> </a:t>
            </a:r>
            <a:r>
              <a:rPr lang="en-US" sz="1400" dirty="0" err="1"/>
              <a:t>khuẩn</a:t>
            </a:r>
            <a:r>
              <a:rPr lang="en-US" sz="1400" dirty="0"/>
              <a:t> </a:t>
            </a:r>
            <a:r>
              <a:rPr lang="en-US" sz="1400" dirty="0" err="1"/>
              <a:t>Giang</a:t>
            </a:r>
            <a:r>
              <a:rPr lang="en-US" sz="1400" dirty="0"/>
              <a:t> </a:t>
            </a:r>
            <a:r>
              <a:rPr lang="en-US" sz="1400" dirty="0" err="1"/>
              <a:t>mai</a:t>
            </a:r>
            <a:r>
              <a:rPr lang="en-US" sz="1400" dirty="0"/>
              <a:t> (</a:t>
            </a:r>
            <a:r>
              <a:rPr lang="en-US" sz="1400" dirty="0" err="1"/>
              <a:t>Treponema</a:t>
            </a:r>
            <a:r>
              <a:rPr lang="en-US" sz="1400" dirty="0"/>
              <a:t> pallidum)</a:t>
            </a:r>
            <a:r>
              <a:rPr lang="en-US" sz="1400" dirty="0" smtClean="0"/>
              <a:t>.</a:t>
            </a:r>
            <a:endParaRPr lang="vi-VN" sz="1400" dirty="0" smtClean="0"/>
          </a:p>
          <a:p>
            <a:pPr marL="0" lvl="0" indent="0">
              <a:buClr>
                <a:srgbClr val="273D40"/>
              </a:buClr>
              <a:buSzPts val="600"/>
              <a:buNone/>
            </a:pPr>
            <a:endParaRPr lang="vi-VN" sz="1400" dirty="0" smtClean="0"/>
          </a:p>
          <a:p>
            <a:pPr marL="0" lvl="0" indent="0">
              <a:buClr>
                <a:srgbClr val="273D40"/>
              </a:buClr>
              <a:buSzPts val="600"/>
              <a:buNone/>
            </a:pPr>
            <a:r>
              <a:rPr lang="vi-VN" sz="1400" b="1" i="1" dirty="0" smtClean="0">
                <a:solidFill>
                  <a:schemeClr val="tx1"/>
                </a:solidFill>
              </a:rPr>
              <a:t>Nguyên nhân: </a:t>
            </a:r>
            <a:r>
              <a:rPr lang="en-US" sz="1400" dirty="0" err="1"/>
              <a:t>quan</a:t>
            </a:r>
            <a:r>
              <a:rPr lang="en-US" sz="1400" dirty="0"/>
              <a:t> </a:t>
            </a:r>
            <a:r>
              <a:rPr lang="en-US" sz="1400" dirty="0" err="1"/>
              <a:t>hệ</a:t>
            </a:r>
            <a:r>
              <a:rPr lang="en-US" sz="1400" dirty="0"/>
              <a:t> </a:t>
            </a:r>
            <a:r>
              <a:rPr lang="en-US" sz="1400" dirty="0" err="1"/>
              <a:t>tình</a:t>
            </a:r>
            <a:r>
              <a:rPr lang="en-US" sz="1400" dirty="0"/>
              <a:t> </a:t>
            </a:r>
            <a:r>
              <a:rPr lang="en-US" sz="1400" dirty="0" err="1"/>
              <a:t>dục</a:t>
            </a:r>
            <a:r>
              <a:rPr lang="en-US" sz="1400" dirty="0"/>
              <a:t> </a:t>
            </a:r>
            <a:r>
              <a:rPr lang="en-US" sz="1400" dirty="0" err="1"/>
              <a:t>không</a:t>
            </a:r>
            <a:r>
              <a:rPr lang="en-US" sz="1400" dirty="0"/>
              <a:t> an </a:t>
            </a:r>
            <a:r>
              <a:rPr lang="en-US" sz="1400" dirty="0" err="1" smtClean="0"/>
              <a:t>toàn</a:t>
            </a:r>
            <a:r>
              <a:rPr lang="vi-VN" sz="1400" dirty="0" smtClean="0"/>
              <a:t>. </a:t>
            </a:r>
          </a:p>
          <a:p>
            <a:pPr marL="0" lvl="0" indent="0">
              <a:buClr>
                <a:srgbClr val="273D40"/>
              </a:buClr>
              <a:buSzPts val="600"/>
              <a:buNone/>
            </a:pPr>
            <a:endParaRPr lang="vi-VN" sz="1400" dirty="0"/>
          </a:p>
          <a:p>
            <a:pPr marL="0" lvl="0" indent="0">
              <a:buClr>
                <a:srgbClr val="273D40"/>
              </a:buClr>
              <a:buSzPts val="600"/>
              <a:buNone/>
            </a:pPr>
            <a:r>
              <a:rPr lang="vi-VN" sz="1400" b="1" i="1" dirty="0" smtClean="0">
                <a:solidFill>
                  <a:schemeClr val="tx1"/>
                </a:solidFill>
              </a:rPr>
              <a:t>Đối tượng:</a:t>
            </a:r>
            <a:r>
              <a:rPr lang="vi-VN" sz="1400" dirty="0" smtClean="0"/>
              <a:t> gặp ở cả nam và nữ.</a:t>
            </a:r>
          </a:p>
          <a:p>
            <a:pPr marL="0" lvl="0" indent="0">
              <a:buClr>
                <a:srgbClr val="273D40"/>
              </a:buClr>
              <a:buSzPts val="600"/>
              <a:buNone/>
            </a:pPr>
            <a:endParaRPr lang="vi-VN" sz="1400" dirty="0" smtClean="0"/>
          </a:p>
          <a:p>
            <a:pPr marL="0" lvl="0" indent="0">
              <a:buClr>
                <a:srgbClr val="273D40"/>
              </a:buClr>
              <a:buSzPts val="600"/>
              <a:buNone/>
            </a:pPr>
            <a:r>
              <a:rPr lang="vi-VN" sz="1400" b="1" i="1" dirty="0" smtClean="0">
                <a:solidFill>
                  <a:schemeClr val="tx1"/>
                </a:solidFill>
              </a:rPr>
              <a:t>Biểu hiện: </a:t>
            </a:r>
          </a:p>
          <a:p>
            <a:pPr marL="0" lvl="0" indent="0">
              <a:buClr>
                <a:srgbClr val="273D40"/>
              </a:buClr>
              <a:buSzPts val="600"/>
              <a:buNone/>
            </a:pPr>
            <a:r>
              <a:rPr lang="vi-VN" sz="1400" b="1" i="1" dirty="0">
                <a:solidFill>
                  <a:schemeClr val="tx1"/>
                </a:solidFill>
              </a:rPr>
              <a:t> </a:t>
            </a:r>
            <a:r>
              <a:rPr lang="vi-VN" sz="1400" b="1" i="1" dirty="0" smtClean="0">
                <a:solidFill>
                  <a:schemeClr val="tx1"/>
                </a:solidFill>
              </a:rPr>
              <a:t>    </a:t>
            </a:r>
            <a:r>
              <a:rPr lang="vi-VN" sz="1400" dirty="0" smtClean="0"/>
              <a:t>- </a:t>
            </a:r>
            <a:r>
              <a:rPr lang="vi-VN" sz="1400" b="1" dirty="0" smtClean="0"/>
              <a:t>Giai đoạn 1: </a:t>
            </a:r>
            <a:r>
              <a:rPr lang="vi-VN" sz="1400" dirty="0" smtClean="0"/>
              <a:t>xuất </a:t>
            </a:r>
            <a:r>
              <a:rPr lang="en-US" sz="1400" dirty="0" err="1"/>
              <a:t>hiện</a:t>
            </a:r>
            <a:r>
              <a:rPr lang="en-US" sz="1400" dirty="0"/>
              <a:t> </a:t>
            </a:r>
            <a:r>
              <a:rPr lang="en-US" sz="1400" dirty="0" err="1"/>
              <a:t>vết</a:t>
            </a:r>
            <a:r>
              <a:rPr lang="en-US" sz="1400" dirty="0"/>
              <a:t> </a:t>
            </a:r>
            <a:r>
              <a:rPr lang="en-US" sz="1400" dirty="0" err="1"/>
              <a:t>loét</a:t>
            </a:r>
            <a:r>
              <a:rPr lang="en-US" sz="1400" dirty="0"/>
              <a:t> ở </a:t>
            </a:r>
            <a:r>
              <a:rPr lang="en-US" sz="1400" dirty="0" err="1"/>
              <a:t>bộ</a:t>
            </a:r>
            <a:r>
              <a:rPr lang="en-US" sz="1400" dirty="0"/>
              <a:t> </a:t>
            </a:r>
            <a:r>
              <a:rPr lang="en-US" sz="1400" dirty="0" err="1"/>
              <a:t>phận</a:t>
            </a:r>
            <a:r>
              <a:rPr lang="en-US" sz="1400" dirty="0"/>
              <a:t> </a:t>
            </a:r>
            <a:r>
              <a:rPr lang="en-US" sz="1400" dirty="0" err="1"/>
              <a:t>sinh</a:t>
            </a:r>
            <a:r>
              <a:rPr lang="en-US" sz="1400" dirty="0"/>
              <a:t> </a:t>
            </a:r>
            <a:r>
              <a:rPr lang="en-US" sz="1400" dirty="0" err="1"/>
              <a:t>dục</a:t>
            </a:r>
            <a:r>
              <a:rPr lang="vi-VN" sz="1400" dirty="0" smtClean="0"/>
              <a:t>.</a:t>
            </a:r>
          </a:p>
          <a:p>
            <a:pPr marL="0" lvl="0" indent="0">
              <a:buClr>
                <a:srgbClr val="273D40"/>
              </a:buClr>
              <a:buSzPts val="600"/>
              <a:buNone/>
            </a:pPr>
            <a:r>
              <a:rPr lang="vi-VN" sz="1400" dirty="0" smtClean="0"/>
              <a:t>     - </a:t>
            </a:r>
            <a:r>
              <a:rPr lang="vi-VN" sz="1400" b="1" dirty="0" smtClean="0"/>
              <a:t>Giai đoạn 2: </a:t>
            </a:r>
            <a:r>
              <a:rPr lang="vi-VN" sz="1400" dirty="0"/>
              <a:t>t</a:t>
            </a:r>
            <a:r>
              <a:rPr lang="en-US" sz="1400" dirty="0" err="1" smtClean="0"/>
              <a:t>hân</a:t>
            </a:r>
            <a:r>
              <a:rPr lang="en-US" sz="1400" dirty="0" smtClean="0"/>
              <a:t> </a:t>
            </a:r>
            <a:r>
              <a:rPr lang="en-US" sz="1400" dirty="0" err="1"/>
              <a:t>mình</a:t>
            </a:r>
            <a:r>
              <a:rPr lang="en-US" sz="1400" dirty="0"/>
              <a:t>, </a:t>
            </a:r>
            <a:r>
              <a:rPr lang="en-US" sz="1400" dirty="0" err="1"/>
              <a:t>lòng</a:t>
            </a:r>
            <a:r>
              <a:rPr lang="en-US" sz="1400" dirty="0"/>
              <a:t> </a:t>
            </a:r>
            <a:r>
              <a:rPr lang="en-US" sz="1400" dirty="0" err="1"/>
              <a:t>bàn</a:t>
            </a:r>
            <a:r>
              <a:rPr lang="en-US" sz="1400" dirty="0"/>
              <a:t> </a:t>
            </a:r>
            <a:r>
              <a:rPr lang="en-US" sz="1400" dirty="0" err="1"/>
              <a:t>tay</a:t>
            </a:r>
            <a:r>
              <a:rPr lang="en-US" sz="1400" dirty="0"/>
              <a:t> </a:t>
            </a:r>
            <a:r>
              <a:rPr lang="en-US" sz="1400" dirty="0" err="1"/>
              <a:t>và</a:t>
            </a:r>
            <a:r>
              <a:rPr lang="en-US" sz="1400" dirty="0"/>
              <a:t> </a:t>
            </a:r>
            <a:r>
              <a:rPr lang="en-US" sz="1400" dirty="0" err="1"/>
              <a:t>lòng</a:t>
            </a:r>
            <a:r>
              <a:rPr lang="en-US" sz="1400" dirty="0"/>
              <a:t> </a:t>
            </a:r>
            <a:r>
              <a:rPr lang="en-US" sz="1400" dirty="0" err="1"/>
              <a:t>bàn</a:t>
            </a:r>
            <a:r>
              <a:rPr lang="en-US" sz="1400" dirty="0"/>
              <a:t> </a:t>
            </a:r>
            <a:r>
              <a:rPr lang="en-US" sz="1400" dirty="0" err="1"/>
              <a:t>chân</a:t>
            </a:r>
            <a:r>
              <a:rPr lang="en-US" sz="1400" dirty="0"/>
              <a:t> </a:t>
            </a:r>
            <a:r>
              <a:rPr lang="en-US" sz="1400" dirty="0" err="1"/>
              <a:t>nổi</a:t>
            </a:r>
            <a:r>
              <a:rPr lang="en-US" sz="1400" dirty="0"/>
              <a:t> ban </a:t>
            </a:r>
            <a:r>
              <a:rPr lang="en-US" sz="1400" dirty="0" err="1" smtClean="0"/>
              <a:t>đào</a:t>
            </a:r>
            <a:r>
              <a:rPr lang="vi-VN" sz="1400" dirty="0" smtClean="0"/>
              <a:t>, </a:t>
            </a:r>
            <a:r>
              <a:rPr lang="vi-VN" sz="1400" dirty="0"/>
              <a:t>u</a:t>
            </a:r>
            <a:r>
              <a:rPr lang="en-US" sz="1400" dirty="0" smtClean="0"/>
              <a:t> </a:t>
            </a:r>
            <a:r>
              <a:rPr lang="en-US" sz="1400" dirty="0" err="1"/>
              <a:t>sùi</a:t>
            </a:r>
            <a:r>
              <a:rPr lang="en-US" sz="1400" dirty="0"/>
              <a:t> </a:t>
            </a:r>
            <a:r>
              <a:rPr lang="en-US" sz="1400" dirty="0" err="1"/>
              <a:t>nổi</a:t>
            </a:r>
            <a:r>
              <a:rPr lang="en-US" sz="1400" dirty="0"/>
              <a:t> ở </a:t>
            </a:r>
            <a:r>
              <a:rPr lang="en-US" sz="1400" dirty="0" err="1"/>
              <a:t>hậu</a:t>
            </a:r>
            <a:r>
              <a:rPr lang="en-US" sz="1400" dirty="0"/>
              <a:t> </a:t>
            </a:r>
            <a:r>
              <a:rPr lang="en-US" sz="1400" dirty="0" err="1" smtClean="0"/>
              <a:t>môn</a:t>
            </a:r>
            <a:r>
              <a:rPr lang="vi-VN" sz="1400" dirty="0" smtClean="0"/>
              <a:t>, </a:t>
            </a:r>
            <a:r>
              <a:rPr lang="vi-VN" sz="1400" dirty="0"/>
              <a:t>h</a:t>
            </a:r>
            <a:r>
              <a:rPr lang="vi-VN" sz="1400" dirty="0" smtClean="0"/>
              <a:t>ạch </a:t>
            </a:r>
            <a:r>
              <a:rPr lang="vi-VN" sz="1400" dirty="0"/>
              <a:t>bẹn bắt đầu nổi khắp </a:t>
            </a:r>
            <a:r>
              <a:rPr lang="vi-VN" sz="1400" dirty="0" smtClean="0"/>
              <a:t>người.</a:t>
            </a:r>
          </a:p>
          <a:p>
            <a:pPr marL="0" lvl="0" indent="0">
              <a:buClr>
                <a:srgbClr val="273D40"/>
              </a:buClr>
              <a:buSzPts val="600"/>
              <a:buNone/>
            </a:pPr>
            <a:r>
              <a:rPr lang="vi-VN" sz="1400" dirty="0" smtClean="0"/>
              <a:t>     - </a:t>
            </a:r>
            <a:r>
              <a:rPr lang="vi-VN" sz="1400" b="1" dirty="0" smtClean="0"/>
              <a:t>Giai đoạn 3:</a:t>
            </a:r>
            <a:r>
              <a:rPr lang="vi-VN" sz="1400" dirty="0" smtClean="0"/>
              <a:t> lây lan và tổn </a:t>
            </a:r>
            <a:r>
              <a:rPr lang="vi-VN" sz="1400" dirty="0"/>
              <a:t>thương nội tạng như xương, tim, da, thần kinh,...</a:t>
            </a:r>
            <a:endParaRPr lang="vi-VN" dirty="0"/>
          </a:p>
          <a:p>
            <a:pPr marL="127000" indent="0">
              <a:buNone/>
            </a:pPr>
            <a:r>
              <a:rPr lang="vi-VN" dirty="0"/>
              <a:t> </a:t>
            </a:r>
            <a:endParaRPr dirty="0"/>
          </a:p>
        </p:txBody>
      </p:sp>
    </p:spTree>
    <p:extLst>
      <p:ext uri="{BB962C8B-B14F-4D97-AF65-F5344CB8AC3E}">
        <p14:creationId xmlns:p14="http://schemas.microsoft.com/office/powerpoint/2010/main" val="37746018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3759" name="Google Shape;3759;p63"/>
          <p:cNvSpPr/>
          <p:nvPr/>
        </p:nvSpPr>
        <p:spPr>
          <a:xfrm>
            <a:off x="1590899" y="1184115"/>
            <a:ext cx="6059799" cy="3354993"/>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3"/>
          <p:cNvSpPr txBox="1">
            <a:spLocks noGrp="1"/>
          </p:cNvSpPr>
          <p:nvPr>
            <p:ph type="title"/>
          </p:nvPr>
        </p:nvSpPr>
        <p:spPr>
          <a:xfrm>
            <a:off x="720000" y="670075"/>
            <a:ext cx="7704000" cy="572700"/>
          </a:xfrm>
          <a:prstGeom prst="rect">
            <a:avLst/>
          </a:prstGeom>
        </p:spPr>
        <p:txBody>
          <a:bodyPr spcFirstLastPara="1" wrap="square" lIns="0" tIns="0" rIns="0" bIns="0" anchor="ctr" anchorCtr="0">
            <a:noAutofit/>
          </a:bodyPr>
          <a:lstStyle/>
          <a:p>
            <a:r>
              <a:rPr lang="vi-VN" sz="3600" dirty="0" smtClean="0">
                <a:solidFill>
                  <a:schemeClr val="tx1"/>
                </a:solidFill>
              </a:rPr>
              <a:t>MOLLUSCUM CONTAGIOSUM </a:t>
            </a:r>
            <a:r>
              <a:rPr lang="vi-VN" sz="3600" dirty="0">
                <a:solidFill>
                  <a:schemeClr val="tx1"/>
                </a:solidFill>
              </a:rPr>
              <a:t/>
            </a:r>
            <a:br>
              <a:rPr lang="vi-VN" sz="3600" dirty="0">
                <a:solidFill>
                  <a:schemeClr val="tx1"/>
                </a:solidFill>
              </a:rPr>
            </a:br>
            <a:endParaRPr dirty="0">
              <a:solidFill>
                <a:schemeClr val="tx1"/>
              </a:solidFill>
            </a:endParaRPr>
          </a:p>
        </p:txBody>
      </p:sp>
      <p:sp>
        <p:nvSpPr>
          <p:cNvPr id="3761" name="Google Shape;3761;p63"/>
          <p:cNvSpPr txBox="1">
            <a:spLocks noGrp="1"/>
          </p:cNvSpPr>
          <p:nvPr>
            <p:ph type="subTitle" idx="1"/>
          </p:nvPr>
        </p:nvSpPr>
        <p:spPr>
          <a:xfrm>
            <a:off x="1724379" y="1613841"/>
            <a:ext cx="5792837" cy="25542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273D40"/>
              </a:buClr>
              <a:buSzPts val="600"/>
              <a:buFont typeface="Arial"/>
              <a:buNone/>
            </a:pPr>
            <a:r>
              <a:rPr lang="vi-VN" sz="2000" b="1" dirty="0" smtClean="0">
                <a:solidFill>
                  <a:schemeClr val="accent6">
                    <a:lumMod val="50000"/>
                  </a:schemeClr>
                </a:solidFill>
              </a:rPr>
              <a:t>BỆNH HẠ CAM MỀM</a:t>
            </a:r>
            <a:endParaRPr lang="vi-VN" sz="2000" b="1" dirty="0">
              <a:solidFill>
                <a:schemeClr val="accent6">
                  <a:lumMod val="50000"/>
                </a:schemeClr>
              </a:solidFill>
            </a:endParaRPr>
          </a:p>
          <a:p>
            <a:pPr marL="0" lvl="0" indent="0">
              <a:buClr>
                <a:srgbClr val="273D40"/>
              </a:buClr>
              <a:buSzPts val="600"/>
              <a:buNone/>
            </a:pPr>
            <a:r>
              <a:rPr lang="vi-VN" b="1" i="1" dirty="0" smtClean="0">
                <a:solidFill>
                  <a:schemeClr val="tx1"/>
                </a:solidFill>
              </a:rPr>
              <a:t>Tác nhân:</a:t>
            </a:r>
            <a:r>
              <a:rPr lang="en-US" b="1" i="1" dirty="0" smtClean="0">
                <a:solidFill>
                  <a:schemeClr val="tx1"/>
                </a:solidFill>
              </a:rPr>
              <a:t> </a:t>
            </a:r>
            <a:r>
              <a:rPr lang="en-US" dirty="0" smtClean="0"/>
              <a:t>do</a:t>
            </a:r>
            <a:r>
              <a:rPr lang="vi-VN" dirty="0" smtClean="0"/>
              <a:t> </a:t>
            </a:r>
            <a:r>
              <a:rPr lang="en-US" dirty="0" err="1"/>
              <a:t>một</a:t>
            </a:r>
            <a:r>
              <a:rPr lang="en-US" dirty="0"/>
              <a:t> </a:t>
            </a:r>
            <a:r>
              <a:rPr lang="en-US" dirty="0" err="1"/>
              <a:t>loại</a:t>
            </a:r>
            <a:r>
              <a:rPr lang="en-US" dirty="0"/>
              <a:t> vi </a:t>
            </a:r>
            <a:r>
              <a:rPr lang="en-US" dirty="0" err="1"/>
              <a:t>khuẩn</a:t>
            </a:r>
            <a:r>
              <a:rPr lang="en-US" dirty="0"/>
              <a:t> </a:t>
            </a:r>
            <a:r>
              <a:rPr lang="en-US" dirty="0" err="1"/>
              <a:t>hình</a:t>
            </a:r>
            <a:r>
              <a:rPr lang="en-US" dirty="0"/>
              <a:t> que </a:t>
            </a:r>
            <a:r>
              <a:rPr lang="en-US" dirty="0" err="1"/>
              <a:t>gây</a:t>
            </a:r>
            <a:r>
              <a:rPr lang="en-US" dirty="0"/>
              <a:t> </a:t>
            </a:r>
            <a:r>
              <a:rPr lang="en-US" dirty="0" err="1"/>
              <a:t>nên</a:t>
            </a:r>
            <a:r>
              <a:rPr lang="en-US" dirty="0" smtClean="0"/>
              <a:t>.</a:t>
            </a:r>
            <a:endParaRPr lang="vi-VN" dirty="0"/>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Nguyên nhân: </a:t>
            </a:r>
            <a:r>
              <a:rPr lang="en-US" dirty="0" err="1"/>
              <a:t>quan</a:t>
            </a:r>
            <a:r>
              <a:rPr lang="en-US" dirty="0"/>
              <a:t> </a:t>
            </a:r>
            <a:r>
              <a:rPr lang="en-US" dirty="0" err="1"/>
              <a:t>hệ</a:t>
            </a:r>
            <a:r>
              <a:rPr lang="en-US" dirty="0"/>
              <a:t> </a:t>
            </a:r>
            <a:r>
              <a:rPr lang="en-US" dirty="0" err="1"/>
              <a:t>tình</a:t>
            </a:r>
            <a:r>
              <a:rPr lang="en-US" dirty="0"/>
              <a:t> </a:t>
            </a:r>
            <a:r>
              <a:rPr lang="en-US" dirty="0" err="1"/>
              <a:t>dục</a:t>
            </a:r>
            <a:r>
              <a:rPr lang="en-US" dirty="0"/>
              <a:t> </a:t>
            </a:r>
            <a:r>
              <a:rPr lang="en-US" dirty="0" err="1"/>
              <a:t>không</a:t>
            </a:r>
            <a:r>
              <a:rPr lang="en-US" dirty="0"/>
              <a:t> an </a:t>
            </a:r>
            <a:r>
              <a:rPr lang="en-US" dirty="0" err="1" smtClean="0"/>
              <a:t>toàn</a:t>
            </a:r>
            <a:r>
              <a:rPr lang="vi-VN" dirty="0" smtClean="0"/>
              <a:t>. </a:t>
            </a:r>
          </a:p>
          <a:p>
            <a:pPr marL="0" lvl="0" indent="0">
              <a:buClr>
                <a:srgbClr val="273D40"/>
              </a:buClr>
              <a:buSzPts val="600"/>
              <a:buNone/>
            </a:pPr>
            <a:endParaRPr lang="vi-VN" dirty="0"/>
          </a:p>
          <a:p>
            <a:pPr marL="0" lvl="0" indent="0">
              <a:buClr>
                <a:srgbClr val="273D40"/>
              </a:buClr>
              <a:buSzPts val="600"/>
              <a:buNone/>
            </a:pPr>
            <a:r>
              <a:rPr lang="vi-VN" b="1" i="1" dirty="0" smtClean="0">
                <a:solidFill>
                  <a:schemeClr val="tx1"/>
                </a:solidFill>
              </a:rPr>
              <a:t>Đối tượng:</a:t>
            </a:r>
            <a:r>
              <a:rPr lang="vi-VN" dirty="0" smtClean="0"/>
              <a:t> gặp ở cả nam và nữ.</a:t>
            </a:r>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Biểu hiện: </a:t>
            </a:r>
          </a:p>
          <a:p>
            <a:pPr marL="0" lvl="0" indent="0">
              <a:buClr>
                <a:srgbClr val="273D40"/>
              </a:buClr>
              <a:buSzPts val="600"/>
              <a:buNone/>
            </a:pPr>
            <a:r>
              <a:rPr lang="vi-VN" dirty="0" smtClean="0"/>
              <a:t>    - </a:t>
            </a:r>
            <a:r>
              <a:rPr lang="vi-VN" b="1" dirty="0" smtClean="0"/>
              <a:t>Nam giới:</a:t>
            </a:r>
            <a:r>
              <a:rPr lang="vi-VN" dirty="0" smtClean="0"/>
              <a:t> </a:t>
            </a:r>
            <a:r>
              <a:rPr lang="vi-VN" dirty="0"/>
              <a:t>sưng đau hạch bẹn, nổi các nốt nhỏ có màu đỏ ở vùng sinh </a:t>
            </a:r>
            <a:r>
              <a:rPr lang="vi-VN" dirty="0" smtClean="0"/>
              <a:t>dục, </a:t>
            </a:r>
            <a:r>
              <a:rPr lang="vi-VN" dirty="0"/>
              <a:t>phát triển thành vết loét tại dương vật và bìu, bao quy đầu, rãnh quy </a:t>
            </a:r>
            <a:r>
              <a:rPr lang="vi-VN" dirty="0" smtClean="0"/>
              <a:t>đầu. </a:t>
            </a:r>
          </a:p>
          <a:p>
            <a:pPr marL="0" lvl="0" indent="0">
              <a:buClr>
                <a:srgbClr val="273D40"/>
              </a:buClr>
              <a:buSzPts val="600"/>
              <a:buNone/>
            </a:pPr>
            <a:r>
              <a:rPr lang="vi-VN" dirty="0" smtClean="0"/>
              <a:t>- </a:t>
            </a:r>
            <a:r>
              <a:rPr lang="vi-VN" b="1" dirty="0" smtClean="0"/>
              <a:t>Nữ giới: </a:t>
            </a:r>
            <a:r>
              <a:rPr lang="en-US" dirty="0" err="1"/>
              <a:t>nổi</a:t>
            </a:r>
            <a:r>
              <a:rPr lang="en-US" dirty="0"/>
              <a:t> </a:t>
            </a:r>
            <a:r>
              <a:rPr lang="en-US" dirty="0" err="1"/>
              <a:t>các</a:t>
            </a:r>
            <a:r>
              <a:rPr lang="en-US" dirty="0"/>
              <a:t> </a:t>
            </a:r>
            <a:r>
              <a:rPr lang="en-US" dirty="0" err="1"/>
              <a:t>nốt</a:t>
            </a:r>
            <a:r>
              <a:rPr lang="en-US" dirty="0"/>
              <a:t> </a:t>
            </a:r>
            <a:r>
              <a:rPr lang="en-US" dirty="0" err="1"/>
              <a:t>đỏ</a:t>
            </a:r>
            <a:r>
              <a:rPr lang="en-US" dirty="0"/>
              <a:t> </a:t>
            </a:r>
            <a:r>
              <a:rPr lang="en-US" dirty="0" smtClean="0"/>
              <a:t>ở </a:t>
            </a:r>
            <a:r>
              <a:rPr lang="en-US" dirty="0" err="1"/>
              <a:t>môi</a:t>
            </a:r>
            <a:r>
              <a:rPr lang="en-US" dirty="0"/>
              <a:t> </a:t>
            </a:r>
            <a:r>
              <a:rPr lang="en-US" dirty="0" err="1"/>
              <a:t>lớn</a:t>
            </a:r>
            <a:r>
              <a:rPr lang="en-US" dirty="0"/>
              <a:t>, </a:t>
            </a:r>
            <a:r>
              <a:rPr lang="en-US" dirty="0" err="1"/>
              <a:t>giữa</a:t>
            </a:r>
            <a:r>
              <a:rPr lang="en-US" dirty="0"/>
              <a:t> </a:t>
            </a:r>
            <a:r>
              <a:rPr lang="en-US" dirty="0" err="1"/>
              <a:t>môi</a:t>
            </a:r>
            <a:r>
              <a:rPr lang="en-US" dirty="0"/>
              <a:t> </a:t>
            </a:r>
            <a:r>
              <a:rPr lang="en-US" dirty="0" err="1" smtClean="0"/>
              <a:t>lớn</a:t>
            </a:r>
            <a:r>
              <a:rPr lang="vi-VN" dirty="0"/>
              <a:t>,</a:t>
            </a:r>
            <a:r>
              <a:rPr lang="en-US" dirty="0" smtClean="0"/>
              <a:t> </a:t>
            </a:r>
            <a:r>
              <a:rPr lang="en-US" dirty="0" err="1"/>
              <a:t>hậu</a:t>
            </a:r>
            <a:r>
              <a:rPr lang="en-US" dirty="0"/>
              <a:t> </a:t>
            </a:r>
            <a:r>
              <a:rPr lang="en-US" dirty="0" err="1"/>
              <a:t>môn</a:t>
            </a:r>
            <a:r>
              <a:rPr lang="en-US" dirty="0"/>
              <a:t> </a:t>
            </a:r>
            <a:r>
              <a:rPr lang="en-US" dirty="0" err="1"/>
              <a:t>hoặc</a:t>
            </a:r>
            <a:r>
              <a:rPr lang="en-US" dirty="0"/>
              <a:t> ở </a:t>
            </a:r>
            <a:r>
              <a:rPr lang="en-US" dirty="0" err="1" smtClean="0"/>
              <a:t>đùi</a:t>
            </a:r>
            <a:r>
              <a:rPr lang="vi-VN" dirty="0" smtClean="0"/>
              <a:t>, chảy máu chực tràng,..</a:t>
            </a:r>
            <a:r>
              <a:rPr lang="vi-VN" sz="1800" dirty="0" smtClean="0"/>
              <a:t>.</a:t>
            </a:r>
            <a:endParaRPr sz="1800" dirty="0"/>
          </a:p>
        </p:txBody>
      </p:sp>
    </p:spTree>
    <p:extLst>
      <p:ext uri="{BB962C8B-B14F-4D97-AF65-F5344CB8AC3E}">
        <p14:creationId xmlns:p14="http://schemas.microsoft.com/office/powerpoint/2010/main" val="13930860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3759" name="Google Shape;3759;p63"/>
          <p:cNvSpPr/>
          <p:nvPr/>
        </p:nvSpPr>
        <p:spPr>
          <a:xfrm>
            <a:off x="1590899" y="1184115"/>
            <a:ext cx="6059799" cy="3354993"/>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3"/>
          <p:cNvSpPr txBox="1">
            <a:spLocks noGrp="1"/>
          </p:cNvSpPr>
          <p:nvPr>
            <p:ph type="title"/>
          </p:nvPr>
        </p:nvSpPr>
        <p:spPr>
          <a:xfrm>
            <a:off x="720000" y="670075"/>
            <a:ext cx="7704000" cy="572700"/>
          </a:xfrm>
          <a:prstGeom prst="rect">
            <a:avLst/>
          </a:prstGeom>
        </p:spPr>
        <p:txBody>
          <a:bodyPr spcFirstLastPara="1" wrap="square" lIns="0" tIns="0" rIns="0" bIns="0" anchor="ctr" anchorCtr="0">
            <a:noAutofit/>
          </a:bodyPr>
          <a:lstStyle/>
          <a:p>
            <a:r>
              <a:rPr lang="vi-VN" sz="3600" dirty="0" smtClean="0">
                <a:solidFill>
                  <a:schemeClr val="tx1"/>
                </a:solidFill>
              </a:rPr>
              <a:t>HIV/AIDS</a:t>
            </a:r>
            <a:r>
              <a:rPr lang="vi-VN" sz="3600" dirty="0">
                <a:solidFill>
                  <a:schemeClr val="tx1"/>
                </a:solidFill>
              </a:rPr>
              <a:t/>
            </a:r>
            <a:br>
              <a:rPr lang="vi-VN" sz="3600" dirty="0">
                <a:solidFill>
                  <a:schemeClr val="tx1"/>
                </a:solidFill>
              </a:rPr>
            </a:br>
            <a:endParaRPr dirty="0">
              <a:solidFill>
                <a:schemeClr val="tx1"/>
              </a:solidFill>
            </a:endParaRPr>
          </a:p>
        </p:txBody>
      </p:sp>
      <p:sp>
        <p:nvSpPr>
          <p:cNvPr id="3761" name="Google Shape;3761;p63"/>
          <p:cNvSpPr txBox="1">
            <a:spLocks noGrp="1"/>
          </p:cNvSpPr>
          <p:nvPr>
            <p:ph type="subTitle" idx="1"/>
          </p:nvPr>
        </p:nvSpPr>
        <p:spPr>
          <a:xfrm>
            <a:off x="1724379" y="1809442"/>
            <a:ext cx="5792837" cy="25542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273D40"/>
              </a:buClr>
              <a:buSzPts val="600"/>
              <a:buFont typeface="Arial"/>
              <a:buNone/>
            </a:pPr>
            <a:r>
              <a:rPr lang="vi-VN" sz="2000" b="1" dirty="0" smtClean="0">
                <a:solidFill>
                  <a:schemeClr val="accent6">
                    <a:lumMod val="50000"/>
                  </a:schemeClr>
                </a:solidFill>
              </a:rPr>
              <a:t>BỆNH HIV/AIDS</a:t>
            </a:r>
            <a:endParaRPr lang="vi-VN" sz="2000" b="1" dirty="0">
              <a:solidFill>
                <a:schemeClr val="accent6">
                  <a:lumMod val="50000"/>
                </a:schemeClr>
              </a:solidFill>
            </a:endParaRPr>
          </a:p>
          <a:p>
            <a:pPr marL="0" lvl="0" indent="0">
              <a:buClr>
                <a:srgbClr val="273D40"/>
              </a:buClr>
              <a:buSzPts val="600"/>
              <a:buNone/>
            </a:pPr>
            <a:r>
              <a:rPr lang="vi-VN" b="1" i="1" dirty="0" smtClean="0">
                <a:solidFill>
                  <a:schemeClr val="tx1"/>
                </a:solidFill>
              </a:rPr>
              <a:t>Tác nhân:</a:t>
            </a:r>
            <a:r>
              <a:rPr lang="en-US" b="1" i="1" dirty="0" smtClean="0">
                <a:solidFill>
                  <a:schemeClr val="tx1"/>
                </a:solidFill>
              </a:rPr>
              <a:t> </a:t>
            </a:r>
            <a:r>
              <a:rPr lang="en-US" dirty="0" smtClean="0"/>
              <a:t>do</a:t>
            </a:r>
            <a:r>
              <a:rPr lang="vi-VN" dirty="0" smtClean="0"/>
              <a:t> virus HIV (</a:t>
            </a:r>
            <a:r>
              <a:rPr lang="en-US" dirty="0"/>
              <a:t>Human immunodeficiency </a:t>
            </a:r>
            <a:r>
              <a:rPr lang="en-US" dirty="0" smtClean="0"/>
              <a:t>virus</a:t>
            </a:r>
            <a:r>
              <a:rPr lang="vi-VN" dirty="0" smtClean="0"/>
              <a:t>)</a:t>
            </a:r>
            <a:r>
              <a:rPr lang="en-US" dirty="0" smtClean="0"/>
              <a:t>.</a:t>
            </a:r>
            <a:endParaRPr lang="vi-VN" dirty="0"/>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Nguyên nhân: </a:t>
            </a:r>
            <a:r>
              <a:rPr lang="en-US" dirty="0" err="1"/>
              <a:t>quan</a:t>
            </a:r>
            <a:r>
              <a:rPr lang="en-US" dirty="0"/>
              <a:t> </a:t>
            </a:r>
            <a:r>
              <a:rPr lang="en-US" dirty="0" err="1"/>
              <a:t>hệ</a:t>
            </a:r>
            <a:r>
              <a:rPr lang="en-US" dirty="0"/>
              <a:t> </a:t>
            </a:r>
            <a:r>
              <a:rPr lang="en-US" dirty="0" err="1"/>
              <a:t>tình</a:t>
            </a:r>
            <a:r>
              <a:rPr lang="en-US" dirty="0"/>
              <a:t> </a:t>
            </a:r>
            <a:r>
              <a:rPr lang="en-US" dirty="0" err="1"/>
              <a:t>dục</a:t>
            </a:r>
            <a:r>
              <a:rPr lang="en-US" dirty="0"/>
              <a:t> </a:t>
            </a:r>
            <a:r>
              <a:rPr lang="en-US" dirty="0" err="1"/>
              <a:t>không</a:t>
            </a:r>
            <a:r>
              <a:rPr lang="en-US" dirty="0"/>
              <a:t> an </a:t>
            </a:r>
            <a:r>
              <a:rPr lang="en-US" dirty="0" err="1" smtClean="0"/>
              <a:t>toàn</a:t>
            </a:r>
            <a:r>
              <a:rPr lang="vi-VN" dirty="0" smtClean="0"/>
              <a:t>, từ mẹ sang con, đường máu. </a:t>
            </a:r>
          </a:p>
          <a:p>
            <a:pPr marL="0" lvl="0" indent="0">
              <a:buClr>
                <a:srgbClr val="273D40"/>
              </a:buClr>
              <a:buSzPts val="600"/>
              <a:buNone/>
            </a:pPr>
            <a:endParaRPr lang="vi-VN" dirty="0"/>
          </a:p>
          <a:p>
            <a:pPr marL="0" lvl="0" indent="0">
              <a:buClr>
                <a:srgbClr val="273D40"/>
              </a:buClr>
              <a:buSzPts val="600"/>
              <a:buNone/>
            </a:pPr>
            <a:r>
              <a:rPr lang="vi-VN" b="1" i="1" dirty="0" smtClean="0">
                <a:solidFill>
                  <a:schemeClr val="tx1"/>
                </a:solidFill>
              </a:rPr>
              <a:t>Đối tượng:</a:t>
            </a:r>
            <a:r>
              <a:rPr lang="vi-VN" dirty="0" smtClean="0"/>
              <a:t> gặp ở cả nam và nữ.</a:t>
            </a:r>
          </a:p>
          <a:p>
            <a:pPr marL="0" lvl="0" indent="0">
              <a:buClr>
                <a:srgbClr val="273D40"/>
              </a:buClr>
              <a:buSzPts val="600"/>
              <a:buNone/>
            </a:pPr>
            <a:endParaRPr lang="vi-VN" dirty="0" smtClean="0"/>
          </a:p>
          <a:p>
            <a:pPr marL="0" lvl="0" indent="0">
              <a:buClr>
                <a:srgbClr val="273D40"/>
              </a:buClr>
              <a:buSzPts val="600"/>
              <a:buNone/>
            </a:pPr>
            <a:r>
              <a:rPr lang="vi-VN" b="1" i="1" dirty="0" smtClean="0">
                <a:solidFill>
                  <a:schemeClr val="tx1"/>
                </a:solidFill>
              </a:rPr>
              <a:t>Biểu hiện:  </a:t>
            </a:r>
            <a:r>
              <a:rPr lang="vi-VN" dirty="0"/>
              <a:t>Khi mới phát hiện AIDS, biểu hiện thường sụt cân nhiều, </a:t>
            </a:r>
            <a:r>
              <a:rPr lang="vi-VN" dirty="0" smtClean="0"/>
              <a:t>ho, </a:t>
            </a:r>
            <a:r>
              <a:rPr lang="vi-VN" dirty="0"/>
              <a:t>ỉa </a:t>
            </a:r>
            <a:r>
              <a:rPr lang="vi-VN" dirty="0" smtClean="0"/>
              <a:t>chảy, </a:t>
            </a:r>
            <a:r>
              <a:rPr lang="vi-VN" dirty="0"/>
              <a:t>sốt kéo dài, sưng hạch, đau họng, lở loét trên da ... Đến giai đoạn AIDS toàn phát, </a:t>
            </a:r>
            <a:r>
              <a:rPr lang="vi-VN" dirty="0" smtClean="0"/>
              <a:t>có </a:t>
            </a:r>
            <a:r>
              <a:rPr lang="vi-VN" dirty="0"/>
              <a:t>thể mắc các </a:t>
            </a:r>
            <a:r>
              <a:rPr lang="vi-VN" dirty="0" smtClean="0"/>
              <a:t>bệnh như</a:t>
            </a:r>
            <a:r>
              <a:rPr lang="vi-VN" dirty="0"/>
              <a:t> </a:t>
            </a:r>
            <a:r>
              <a:rPr lang="vi-VN" dirty="0" smtClean="0"/>
              <a:t>bệnh </a:t>
            </a:r>
            <a:r>
              <a:rPr lang="vi-VN" dirty="0"/>
              <a:t>lao, viêm phổi đường ruột, các bệnh phụ khoa…</a:t>
            </a:r>
          </a:p>
          <a:p>
            <a:pPr marL="127000" indent="0">
              <a:buNone/>
            </a:pPr>
            <a:endParaRPr lang="vi-VN" b="1" i="1" dirty="0" smtClean="0">
              <a:solidFill>
                <a:schemeClr val="tx1"/>
              </a:solidFill>
            </a:endParaRPr>
          </a:p>
          <a:p>
            <a:pPr marL="0" lvl="0" indent="0">
              <a:buClr>
                <a:srgbClr val="273D40"/>
              </a:buClr>
              <a:buSzPts val="600"/>
              <a:buNone/>
            </a:pPr>
            <a:r>
              <a:rPr lang="vi-VN" dirty="0" smtClean="0"/>
              <a:t>   </a:t>
            </a:r>
            <a:endParaRPr sz="1800" dirty="0"/>
          </a:p>
        </p:txBody>
      </p:sp>
    </p:spTree>
    <p:extLst>
      <p:ext uri="{BB962C8B-B14F-4D97-AF65-F5344CB8AC3E}">
        <p14:creationId xmlns:p14="http://schemas.microsoft.com/office/powerpoint/2010/main" val="2182125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4"/>
          <p:cNvSpPr/>
          <p:nvPr/>
        </p:nvSpPr>
        <p:spPr>
          <a:xfrm>
            <a:off x="1056700" y="767575"/>
            <a:ext cx="3511500" cy="27003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4568200" y="767575"/>
            <a:ext cx="3291000" cy="27003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txBox="1">
            <a:spLocks noGrp="1"/>
          </p:cNvSpPr>
          <p:nvPr>
            <p:ph type="title"/>
          </p:nvPr>
        </p:nvSpPr>
        <p:spPr>
          <a:xfrm>
            <a:off x="713250" y="11153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r>
              <a:rPr lang="en">
                <a:solidFill>
                  <a:schemeClr val="dk2"/>
                </a:solidFill>
              </a:rPr>
              <a:t>T</a:t>
            </a:r>
            <a:r>
              <a:rPr lang="en"/>
              <a:t>rong quá trình thụ thai</a:t>
            </a:r>
            <a:endParaRPr/>
          </a:p>
        </p:txBody>
      </p:sp>
      <p:sp>
        <p:nvSpPr>
          <p:cNvPr id="479" name="Google Shape;479;p34"/>
          <p:cNvSpPr txBox="1">
            <a:spLocks noGrp="1"/>
          </p:cNvSpPr>
          <p:nvPr>
            <p:ph type="subTitle" idx="3"/>
          </p:nvPr>
        </p:nvSpPr>
        <p:spPr>
          <a:xfrm>
            <a:off x="1252000" y="3551225"/>
            <a:ext cx="3120900" cy="183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K</a:t>
            </a:r>
            <a:r>
              <a:rPr lang="en" sz="1800"/>
              <a:t>hi trứng được thụ tinh cần di chuyển xuống tử cung làm mất 7 ngày </a:t>
            </a:r>
            <a:r>
              <a:rPr lang="en" sz="1800">
                <a:solidFill>
                  <a:schemeClr val="dk2"/>
                </a:solidFill>
              </a:rPr>
              <a:t>→  X</a:t>
            </a:r>
            <a:r>
              <a:rPr lang="en" sz="1800"/>
              <a:t>uống tử cung hợp tử vừa di chuyển vừa phân chia</a:t>
            </a:r>
            <a:endParaRPr sz="1800"/>
          </a:p>
        </p:txBody>
      </p:sp>
      <p:sp>
        <p:nvSpPr>
          <p:cNvPr id="480" name="Google Shape;480;p34"/>
          <p:cNvSpPr txBox="1">
            <a:spLocks noGrp="1"/>
          </p:cNvSpPr>
          <p:nvPr>
            <p:ph type="subTitle" idx="4"/>
          </p:nvPr>
        </p:nvSpPr>
        <p:spPr>
          <a:xfrm>
            <a:off x="4412075" y="3551235"/>
            <a:ext cx="3773100" cy="183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T</a:t>
            </a:r>
            <a:r>
              <a:rPr lang="en" sz="1800"/>
              <a:t>ử cung </a:t>
            </a:r>
            <a:r>
              <a:rPr lang="en" sz="1800">
                <a:solidFill>
                  <a:schemeClr val="dk2"/>
                </a:solidFill>
              </a:rPr>
              <a:t>→ K</a:t>
            </a:r>
            <a:r>
              <a:rPr lang="en" sz="1800"/>
              <a:t>hối tế bào đã phân chia</a:t>
            </a:r>
            <a:r>
              <a:rPr lang="en" sz="1800">
                <a:solidFill>
                  <a:schemeClr val="dk2"/>
                </a:solidFill>
              </a:rPr>
              <a:t> →  B</a:t>
            </a:r>
            <a:r>
              <a:rPr lang="en" sz="1800"/>
              <a:t>ám vào lớp niêm mạc tử cung được chuẩn bị sẵn (dày, xốp và xung huyết) </a:t>
            </a:r>
            <a:r>
              <a:rPr lang="en" sz="1800">
                <a:solidFill>
                  <a:schemeClr val="dk2"/>
                </a:solidFill>
              </a:rPr>
              <a:t>→ L</a:t>
            </a:r>
            <a:r>
              <a:rPr lang="en" sz="1800"/>
              <a:t>àm tổ </a:t>
            </a:r>
            <a:r>
              <a:rPr lang="en" sz="1800">
                <a:solidFill>
                  <a:schemeClr val="dk2"/>
                </a:solidFill>
              </a:rPr>
              <a:t>→ P</a:t>
            </a:r>
            <a:r>
              <a:rPr lang="en" sz="1800"/>
              <a:t>hát triển thành thai</a:t>
            </a:r>
            <a:endParaRPr sz="1800"/>
          </a:p>
        </p:txBody>
      </p:sp>
      <p:pic>
        <p:nvPicPr>
          <p:cNvPr id="481" name="Google Shape;481;p34"/>
          <p:cNvPicPr preferRelativeResize="0"/>
          <p:nvPr/>
        </p:nvPicPr>
        <p:blipFill rotWithShape="1">
          <a:blip r:embed="rId3">
            <a:alphaModFix/>
          </a:blip>
          <a:srcRect r="52545" b="13859"/>
          <a:stretch/>
        </p:blipFill>
        <p:spPr>
          <a:xfrm>
            <a:off x="4602997" y="856679"/>
            <a:ext cx="3221282" cy="2611196"/>
          </a:xfrm>
          <a:prstGeom prst="rect">
            <a:avLst/>
          </a:prstGeom>
          <a:noFill/>
          <a:ln>
            <a:noFill/>
          </a:ln>
        </p:spPr>
      </p:pic>
      <p:pic>
        <p:nvPicPr>
          <p:cNvPr id="482" name="Google Shape;482;p34"/>
          <p:cNvPicPr preferRelativeResize="0"/>
          <p:nvPr/>
        </p:nvPicPr>
        <p:blipFill rotWithShape="1">
          <a:blip r:embed="rId3">
            <a:alphaModFix/>
          </a:blip>
          <a:srcRect l="47695" t="14972" r="1155" b="15741"/>
          <a:stretch/>
        </p:blipFill>
        <p:spPr>
          <a:xfrm>
            <a:off x="1093828" y="1049573"/>
            <a:ext cx="3437066" cy="1965721"/>
          </a:xfrm>
          <a:prstGeom prst="rect">
            <a:avLst/>
          </a:prstGeom>
          <a:noFill/>
          <a:ln>
            <a:noFill/>
          </a:ln>
        </p:spPr>
      </p:pic>
    </p:spTree>
    <p:extLst>
      <p:ext uri="{BB962C8B-B14F-4D97-AF65-F5344CB8AC3E}">
        <p14:creationId xmlns:p14="http://schemas.microsoft.com/office/powerpoint/2010/main" val="15247667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067"/>
        <p:cNvGrpSpPr/>
        <p:nvPr/>
      </p:nvGrpSpPr>
      <p:grpSpPr>
        <a:xfrm>
          <a:off x="0" y="0"/>
          <a:ext cx="0" cy="0"/>
          <a:chOff x="0" y="0"/>
          <a:chExt cx="0" cy="0"/>
        </a:xfrm>
      </p:grpSpPr>
      <p:sp>
        <p:nvSpPr>
          <p:cNvPr id="3068" name="Google Shape;3068;p50"/>
          <p:cNvSpPr/>
          <p:nvPr/>
        </p:nvSpPr>
        <p:spPr>
          <a:xfrm>
            <a:off x="5924975" y="3529925"/>
            <a:ext cx="2392800" cy="799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0"/>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HIV/AIDS</a:t>
            </a:r>
            <a:endParaRPr sz="3600" dirty="0"/>
          </a:p>
        </p:txBody>
      </p:sp>
      <p:sp>
        <p:nvSpPr>
          <p:cNvPr id="3074" name="Google Shape;3074;p50"/>
          <p:cNvSpPr/>
          <p:nvPr/>
        </p:nvSpPr>
        <p:spPr>
          <a:xfrm>
            <a:off x="1077400" y="2345488"/>
            <a:ext cx="630451" cy="671081"/>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accent6"/>
          </a:solidFill>
          <a:ln>
            <a:noFill/>
          </a:ln>
        </p:spPr>
      </p:sp>
      <p:grpSp>
        <p:nvGrpSpPr>
          <p:cNvPr id="3075" name="Google Shape;3075;p50"/>
          <p:cNvGrpSpPr/>
          <p:nvPr/>
        </p:nvGrpSpPr>
        <p:grpSpPr>
          <a:xfrm>
            <a:off x="1226170" y="2467600"/>
            <a:ext cx="333002" cy="426594"/>
            <a:chOff x="5805866" y="1983430"/>
            <a:chExt cx="284958" cy="365079"/>
          </a:xfrm>
        </p:grpSpPr>
        <p:sp>
          <p:nvSpPr>
            <p:cNvPr id="3076" name="Google Shape;3076;p50"/>
            <p:cNvSpPr/>
            <p:nvPr/>
          </p:nvSpPr>
          <p:spPr>
            <a:xfrm>
              <a:off x="5811266" y="2225811"/>
              <a:ext cx="274261" cy="117297"/>
            </a:xfrm>
            <a:custGeom>
              <a:avLst/>
              <a:gdLst/>
              <a:ahLst/>
              <a:cxnLst/>
              <a:rect l="l" t="t" r="r" b="b"/>
              <a:pathLst>
                <a:path w="10461" h="4474" extrusionOk="0">
                  <a:moveTo>
                    <a:pt x="3582" y="1"/>
                  </a:moveTo>
                  <a:cubicBezTo>
                    <a:pt x="3499" y="124"/>
                    <a:pt x="3376" y="211"/>
                    <a:pt x="3235" y="254"/>
                  </a:cubicBezTo>
                  <a:lnTo>
                    <a:pt x="939" y="928"/>
                  </a:lnTo>
                  <a:cubicBezTo>
                    <a:pt x="381" y="1091"/>
                    <a:pt x="0" y="1602"/>
                    <a:pt x="0" y="2185"/>
                  </a:cubicBezTo>
                  <a:lnTo>
                    <a:pt x="0" y="4474"/>
                  </a:lnTo>
                  <a:lnTo>
                    <a:pt x="10460" y="4474"/>
                  </a:lnTo>
                  <a:lnTo>
                    <a:pt x="10460" y="2181"/>
                  </a:lnTo>
                  <a:cubicBezTo>
                    <a:pt x="10460" y="1602"/>
                    <a:pt x="10076" y="1091"/>
                    <a:pt x="9522" y="928"/>
                  </a:cubicBezTo>
                  <a:lnTo>
                    <a:pt x="7226" y="254"/>
                  </a:lnTo>
                  <a:cubicBezTo>
                    <a:pt x="7085" y="211"/>
                    <a:pt x="6961" y="124"/>
                    <a:pt x="6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0"/>
            <p:cNvSpPr/>
            <p:nvPr/>
          </p:nvSpPr>
          <p:spPr>
            <a:xfrm>
              <a:off x="5880769" y="2285927"/>
              <a:ext cx="135151" cy="57180"/>
            </a:xfrm>
            <a:custGeom>
              <a:avLst/>
              <a:gdLst/>
              <a:ahLst/>
              <a:cxnLst/>
              <a:rect l="l" t="t" r="r" b="b"/>
              <a:pathLst>
                <a:path w="5155" h="2181" extrusionOk="0">
                  <a:moveTo>
                    <a:pt x="2579" y="0"/>
                  </a:moveTo>
                  <a:cubicBezTo>
                    <a:pt x="1304" y="0"/>
                    <a:pt x="214" y="920"/>
                    <a:pt x="1" y="2181"/>
                  </a:cubicBezTo>
                  <a:lnTo>
                    <a:pt x="5154" y="2181"/>
                  </a:lnTo>
                  <a:cubicBezTo>
                    <a:pt x="4941" y="920"/>
                    <a:pt x="3854" y="0"/>
                    <a:pt x="2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0"/>
            <p:cNvSpPr/>
            <p:nvPr/>
          </p:nvSpPr>
          <p:spPr>
            <a:xfrm>
              <a:off x="5999744" y="1988804"/>
              <a:ext cx="68690" cy="68585"/>
            </a:xfrm>
            <a:custGeom>
              <a:avLst/>
              <a:gdLst/>
              <a:ahLst/>
              <a:cxnLst/>
              <a:rect l="l" t="t" r="r" b="b"/>
              <a:pathLst>
                <a:path w="2620" h="2616" extrusionOk="0">
                  <a:moveTo>
                    <a:pt x="1312" y="1"/>
                  </a:moveTo>
                  <a:cubicBezTo>
                    <a:pt x="587" y="1"/>
                    <a:pt x="1" y="588"/>
                    <a:pt x="1" y="1308"/>
                  </a:cubicBezTo>
                  <a:cubicBezTo>
                    <a:pt x="1" y="2029"/>
                    <a:pt x="587" y="2616"/>
                    <a:pt x="1312" y="2616"/>
                  </a:cubicBezTo>
                  <a:cubicBezTo>
                    <a:pt x="2032" y="2616"/>
                    <a:pt x="2619" y="2029"/>
                    <a:pt x="2619" y="1308"/>
                  </a:cubicBezTo>
                  <a:cubicBezTo>
                    <a:pt x="2619" y="588"/>
                    <a:pt x="2032" y="1"/>
                    <a:pt x="1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0"/>
            <p:cNvSpPr/>
            <p:nvPr/>
          </p:nvSpPr>
          <p:spPr>
            <a:xfrm>
              <a:off x="6022632" y="2011692"/>
              <a:ext cx="22914" cy="22809"/>
            </a:xfrm>
            <a:custGeom>
              <a:avLst/>
              <a:gdLst/>
              <a:ahLst/>
              <a:cxnLst/>
              <a:rect l="l" t="t" r="r" b="b"/>
              <a:pathLst>
                <a:path w="874" h="870" extrusionOk="0">
                  <a:moveTo>
                    <a:pt x="439" y="1"/>
                  </a:moveTo>
                  <a:cubicBezTo>
                    <a:pt x="196" y="1"/>
                    <a:pt x="0" y="196"/>
                    <a:pt x="0" y="435"/>
                  </a:cubicBezTo>
                  <a:cubicBezTo>
                    <a:pt x="0" y="674"/>
                    <a:pt x="196" y="870"/>
                    <a:pt x="439" y="870"/>
                  </a:cubicBezTo>
                  <a:cubicBezTo>
                    <a:pt x="678" y="870"/>
                    <a:pt x="873" y="674"/>
                    <a:pt x="873" y="435"/>
                  </a:cubicBezTo>
                  <a:cubicBezTo>
                    <a:pt x="873" y="196"/>
                    <a:pt x="678" y="1"/>
                    <a:pt x="4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0"/>
            <p:cNvSpPr/>
            <p:nvPr/>
          </p:nvSpPr>
          <p:spPr>
            <a:xfrm>
              <a:off x="5828360" y="1988804"/>
              <a:ext cx="68585" cy="68585"/>
            </a:xfrm>
            <a:custGeom>
              <a:avLst/>
              <a:gdLst/>
              <a:ahLst/>
              <a:cxnLst/>
              <a:rect l="l" t="t" r="r" b="b"/>
              <a:pathLst>
                <a:path w="2616" h="2616" extrusionOk="0">
                  <a:moveTo>
                    <a:pt x="1308" y="1"/>
                  </a:moveTo>
                  <a:cubicBezTo>
                    <a:pt x="587" y="1"/>
                    <a:pt x="0" y="588"/>
                    <a:pt x="0" y="1308"/>
                  </a:cubicBezTo>
                  <a:cubicBezTo>
                    <a:pt x="0" y="2029"/>
                    <a:pt x="587" y="2616"/>
                    <a:pt x="1308" y="2616"/>
                  </a:cubicBezTo>
                  <a:cubicBezTo>
                    <a:pt x="2032" y="2616"/>
                    <a:pt x="2615" y="2029"/>
                    <a:pt x="2615" y="1308"/>
                  </a:cubicBezTo>
                  <a:cubicBezTo>
                    <a:pt x="2615" y="588"/>
                    <a:pt x="2032" y="1"/>
                    <a:pt x="1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0"/>
            <p:cNvSpPr/>
            <p:nvPr/>
          </p:nvSpPr>
          <p:spPr>
            <a:xfrm>
              <a:off x="5851248" y="2011692"/>
              <a:ext cx="22809" cy="22809"/>
            </a:xfrm>
            <a:custGeom>
              <a:avLst/>
              <a:gdLst/>
              <a:ahLst/>
              <a:cxnLst/>
              <a:rect l="l" t="t" r="r" b="b"/>
              <a:pathLst>
                <a:path w="870" h="870" extrusionOk="0">
                  <a:moveTo>
                    <a:pt x="435" y="1"/>
                  </a:moveTo>
                  <a:cubicBezTo>
                    <a:pt x="196" y="1"/>
                    <a:pt x="0" y="196"/>
                    <a:pt x="0" y="435"/>
                  </a:cubicBezTo>
                  <a:cubicBezTo>
                    <a:pt x="0" y="674"/>
                    <a:pt x="196" y="870"/>
                    <a:pt x="435" y="870"/>
                  </a:cubicBezTo>
                  <a:cubicBezTo>
                    <a:pt x="674" y="870"/>
                    <a:pt x="869" y="674"/>
                    <a:pt x="869" y="435"/>
                  </a:cubicBezTo>
                  <a:cubicBezTo>
                    <a:pt x="869" y="196"/>
                    <a:pt x="674"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0"/>
            <p:cNvSpPr/>
            <p:nvPr/>
          </p:nvSpPr>
          <p:spPr>
            <a:xfrm>
              <a:off x="5831218" y="2000209"/>
              <a:ext cx="234358" cy="234358"/>
            </a:xfrm>
            <a:custGeom>
              <a:avLst/>
              <a:gdLst/>
              <a:ahLst/>
              <a:cxnLst/>
              <a:rect l="l" t="t" r="r" b="b"/>
              <a:pathLst>
                <a:path w="8939" h="8939" extrusionOk="0">
                  <a:moveTo>
                    <a:pt x="4469" y="1"/>
                  </a:moveTo>
                  <a:cubicBezTo>
                    <a:pt x="2003" y="1"/>
                    <a:pt x="0" y="2003"/>
                    <a:pt x="0" y="4470"/>
                  </a:cubicBezTo>
                  <a:cubicBezTo>
                    <a:pt x="0" y="6936"/>
                    <a:pt x="2003" y="8939"/>
                    <a:pt x="4469" y="8939"/>
                  </a:cubicBezTo>
                  <a:cubicBezTo>
                    <a:pt x="6936" y="8939"/>
                    <a:pt x="8938" y="6936"/>
                    <a:pt x="8938" y="4470"/>
                  </a:cubicBezTo>
                  <a:cubicBezTo>
                    <a:pt x="8938" y="2003"/>
                    <a:pt x="6936" y="1"/>
                    <a:pt x="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0"/>
            <p:cNvSpPr/>
            <p:nvPr/>
          </p:nvSpPr>
          <p:spPr>
            <a:xfrm>
              <a:off x="5874136" y="2051674"/>
              <a:ext cx="148522" cy="148627"/>
            </a:xfrm>
            <a:custGeom>
              <a:avLst/>
              <a:gdLst/>
              <a:ahLst/>
              <a:cxnLst/>
              <a:rect l="l" t="t" r="r" b="b"/>
              <a:pathLst>
                <a:path w="5665" h="5669" extrusionOk="0">
                  <a:moveTo>
                    <a:pt x="2832" y="0"/>
                  </a:moveTo>
                  <a:cubicBezTo>
                    <a:pt x="1268" y="0"/>
                    <a:pt x="0" y="1268"/>
                    <a:pt x="0" y="2833"/>
                  </a:cubicBezTo>
                  <a:cubicBezTo>
                    <a:pt x="0" y="4397"/>
                    <a:pt x="1268" y="5668"/>
                    <a:pt x="2832" y="5668"/>
                  </a:cubicBezTo>
                  <a:cubicBezTo>
                    <a:pt x="4397" y="5668"/>
                    <a:pt x="5664" y="4397"/>
                    <a:pt x="5664" y="2833"/>
                  </a:cubicBezTo>
                  <a:cubicBezTo>
                    <a:pt x="5664" y="1268"/>
                    <a:pt x="439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0"/>
            <p:cNvSpPr/>
            <p:nvPr/>
          </p:nvSpPr>
          <p:spPr>
            <a:xfrm>
              <a:off x="5922638" y="2145952"/>
              <a:ext cx="51491" cy="22835"/>
            </a:xfrm>
            <a:custGeom>
              <a:avLst/>
              <a:gdLst/>
              <a:ahLst/>
              <a:cxnLst/>
              <a:rect l="l" t="t" r="r" b="b"/>
              <a:pathLst>
                <a:path w="1964" h="871" extrusionOk="0">
                  <a:moveTo>
                    <a:pt x="1" y="1"/>
                  </a:moveTo>
                  <a:cubicBezTo>
                    <a:pt x="1" y="483"/>
                    <a:pt x="439" y="870"/>
                    <a:pt x="982" y="870"/>
                  </a:cubicBezTo>
                  <a:cubicBezTo>
                    <a:pt x="1522" y="870"/>
                    <a:pt x="1964" y="483"/>
                    <a:pt x="1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0"/>
            <p:cNvSpPr/>
            <p:nvPr/>
          </p:nvSpPr>
          <p:spPr>
            <a:xfrm>
              <a:off x="5919807" y="2034580"/>
              <a:ext cx="57180" cy="34319"/>
            </a:xfrm>
            <a:custGeom>
              <a:avLst/>
              <a:gdLst/>
              <a:ahLst/>
              <a:cxnLst/>
              <a:rect l="l" t="t" r="r" b="b"/>
              <a:pathLst>
                <a:path w="2181" h="1309" extrusionOk="0">
                  <a:moveTo>
                    <a:pt x="652" y="1"/>
                  </a:moveTo>
                  <a:cubicBezTo>
                    <a:pt x="293" y="1"/>
                    <a:pt x="0" y="294"/>
                    <a:pt x="0" y="656"/>
                  </a:cubicBezTo>
                  <a:cubicBezTo>
                    <a:pt x="0" y="1015"/>
                    <a:pt x="293" y="1308"/>
                    <a:pt x="652" y="1308"/>
                  </a:cubicBezTo>
                  <a:lnTo>
                    <a:pt x="1525" y="1308"/>
                  </a:lnTo>
                  <a:cubicBezTo>
                    <a:pt x="1887" y="1308"/>
                    <a:pt x="2180" y="1015"/>
                    <a:pt x="2180" y="656"/>
                  </a:cubicBezTo>
                  <a:cubicBezTo>
                    <a:pt x="2180" y="294"/>
                    <a:pt x="1887"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0"/>
            <p:cNvSpPr/>
            <p:nvPr/>
          </p:nvSpPr>
          <p:spPr>
            <a:xfrm>
              <a:off x="5936979" y="2023097"/>
              <a:ext cx="22809" cy="22914"/>
            </a:xfrm>
            <a:custGeom>
              <a:avLst/>
              <a:gdLst/>
              <a:ahLst/>
              <a:cxnLst/>
              <a:rect l="l" t="t" r="r" b="b"/>
              <a:pathLst>
                <a:path w="870" h="874" extrusionOk="0">
                  <a:moveTo>
                    <a:pt x="435" y="0"/>
                  </a:moveTo>
                  <a:cubicBezTo>
                    <a:pt x="193" y="0"/>
                    <a:pt x="1" y="196"/>
                    <a:pt x="1" y="435"/>
                  </a:cubicBezTo>
                  <a:cubicBezTo>
                    <a:pt x="1" y="678"/>
                    <a:pt x="193" y="873"/>
                    <a:pt x="435" y="873"/>
                  </a:cubicBezTo>
                  <a:cubicBezTo>
                    <a:pt x="674" y="873"/>
                    <a:pt x="870" y="678"/>
                    <a:pt x="870" y="435"/>
                  </a:cubicBezTo>
                  <a:cubicBezTo>
                    <a:pt x="870" y="196"/>
                    <a:pt x="674" y="0"/>
                    <a:pt x="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0"/>
            <p:cNvSpPr/>
            <p:nvPr/>
          </p:nvSpPr>
          <p:spPr>
            <a:xfrm>
              <a:off x="5908796" y="2109195"/>
              <a:ext cx="10644" cy="16386"/>
            </a:xfrm>
            <a:custGeom>
              <a:avLst/>
              <a:gdLst/>
              <a:ahLst/>
              <a:cxnLst/>
              <a:rect l="l" t="t" r="r" b="b"/>
              <a:pathLst>
                <a:path w="406" h="625" extrusionOk="0">
                  <a:moveTo>
                    <a:pt x="203" y="0"/>
                  </a:moveTo>
                  <a:cubicBezTo>
                    <a:pt x="101" y="0"/>
                    <a:pt x="0" y="68"/>
                    <a:pt x="0" y="204"/>
                  </a:cubicBezTo>
                  <a:lnTo>
                    <a:pt x="0" y="421"/>
                  </a:lnTo>
                  <a:cubicBezTo>
                    <a:pt x="0" y="534"/>
                    <a:pt x="91" y="624"/>
                    <a:pt x="203" y="624"/>
                  </a:cubicBezTo>
                  <a:cubicBezTo>
                    <a:pt x="315" y="624"/>
                    <a:pt x="406" y="534"/>
                    <a:pt x="406" y="421"/>
                  </a:cubicBezTo>
                  <a:lnTo>
                    <a:pt x="406" y="204"/>
                  </a:lnTo>
                  <a:cubicBezTo>
                    <a:pt x="406" y="68"/>
                    <a:pt x="304"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0"/>
            <p:cNvSpPr/>
            <p:nvPr/>
          </p:nvSpPr>
          <p:spPr>
            <a:xfrm>
              <a:off x="5977328" y="2109195"/>
              <a:ext cx="10671" cy="16412"/>
            </a:xfrm>
            <a:custGeom>
              <a:avLst/>
              <a:gdLst/>
              <a:ahLst/>
              <a:cxnLst/>
              <a:rect l="l" t="t" r="r" b="b"/>
              <a:pathLst>
                <a:path w="407" h="626" extrusionOk="0">
                  <a:moveTo>
                    <a:pt x="204" y="0"/>
                  </a:moveTo>
                  <a:cubicBezTo>
                    <a:pt x="102" y="0"/>
                    <a:pt x="1" y="68"/>
                    <a:pt x="1" y="204"/>
                  </a:cubicBezTo>
                  <a:lnTo>
                    <a:pt x="1" y="421"/>
                  </a:lnTo>
                  <a:cubicBezTo>
                    <a:pt x="1" y="557"/>
                    <a:pt x="102" y="625"/>
                    <a:pt x="204" y="625"/>
                  </a:cubicBezTo>
                  <a:cubicBezTo>
                    <a:pt x="305" y="625"/>
                    <a:pt x="407" y="557"/>
                    <a:pt x="407" y="421"/>
                  </a:cubicBezTo>
                  <a:lnTo>
                    <a:pt x="407" y="204"/>
                  </a:lnTo>
                  <a:cubicBezTo>
                    <a:pt x="407" y="68"/>
                    <a:pt x="305"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0"/>
            <p:cNvSpPr/>
            <p:nvPr/>
          </p:nvSpPr>
          <p:spPr>
            <a:xfrm>
              <a:off x="5805866" y="1983430"/>
              <a:ext cx="284958" cy="364948"/>
            </a:xfrm>
            <a:custGeom>
              <a:avLst/>
              <a:gdLst/>
              <a:ahLst/>
              <a:cxnLst/>
              <a:rect l="l" t="t" r="r" b="b"/>
              <a:pathLst>
                <a:path w="10869" h="13920" extrusionOk="0">
                  <a:moveTo>
                    <a:pt x="2163" y="1276"/>
                  </a:moveTo>
                  <a:cubicBezTo>
                    <a:pt x="2305" y="1276"/>
                    <a:pt x="2435" y="1408"/>
                    <a:pt x="2394" y="1568"/>
                  </a:cubicBezTo>
                  <a:lnTo>
                    <a:pt x="2390" y="1568"/>
                  </a:lnTo>
                  <a:cubicBezTo>
                    <a:pt x="2325" y="1626"/>
                    <a:pt x="2264" y="1684"/>
                    <a:pt x="2202" y="1742"/>
                  </a:cubicBezTo>
                  <a:cubicBezTo>
                    <a:pt x="2188" y="1745"/>
                    <a:pt x="2177" y="1745"/>
                    <a:pt x="2166" y="1745"/>
                  </a:cubicBezTo>
                  <a:cubicBezTo>
                    <a:pt x="1945" y="1745"/>
                    <a:pt x="1847" y="1463"/>
                    <a:pt x="2021" y="1325"/>
                  </a:cubicBezTo>
                  <a:cubicBezTo>
                    <a:pt x="2066" y="1291"/>
                    <a:pt x="2115" y="1276"/>
                    <a:pt x="2163" y="1276"/>
                  </a:cubicBezTo>
                  <a:close/>
                  <a:moveTo>
                    <a:pt x="8706" y="1281"/>
                  </a:moveTo>
                  <a:cubicBezTo>
                    <a:pt x="8763" y="1281"/>
                    <a:pt x="8821" y="1302"/>
                    <a:pt x="8870" y="1350"/>
                  </a:cubicBezTo>
                  <a:cubicBezTo>
                    <a:pt x="9015" y="1495"/>
                    <a:pt x="8913" y="1745"/>
                    <a:pt x="8707" y="1745"/>
                  </a:cubicBezTo>
                  <a:cubicBezTo>
                    <a:pt x="8692" y="1745"/>
                    <a:pt x="8681" y="1745"/>
                    <a:pt x="8670" y="1742"/>
                  </a:cubicBezTo>
                  <a:cubicBezTo>
                    <a:pt x="8609" y="1684"/>
                    <a:pt x="8544" y="1626"/>
                    <a:pt x="8479" y="1568"/>
                  </a:cubicBezTo>
                  <a:cubicBezTo>
                    <a:pt x="8475" y="1550"/>
                    <a:pt x="8475" y="1531"/>
                    <a:pt x="8475" y="1513"/>
                  </a:cubicBezTo>
                  <a:cubicBezTo>
                    <a:pt x="8475" y="1374"/>
                    <a:pt x="8587" y="1281"/>
                    <a:pt x="8706" y="1281"/>
                  </a:cubicBezTo>
                  <a:close/>
                  <a:moveTo>
                    <a:pt x="2170" y="413"/>
                  </a:moveTo>
                  <a:cubicBezTo>
                    <a:pt x="2583" y="413"/>
                    <a:pt x="2971" y="645"/>
                    <a:pt x="3158" y="1032"/>
                  </a:cubicBezTo>
                  <a:cubicBezTo>
                    <a:pt x="3021" y="1108"/>
                    <a:pt x="2890" y="1191"/>
                    <a:pt x="2760" y="1282"/>
                  </a:cubicBezTo>
                  <a:cubicBezTo>
                    <a:pt x="2658" y="1019"/>
                    <a:pt x="2412" y="873"/>
                    <a:pt x="2162" y="873"/>
                  </a:cubicBezTo>
                  <a:cubicBezTo>
                    <a:pt x="2011" y="873"/>
                    <a:pt x="1859" y="926"/>
                    <a:pt x="1735" y="1039"/>
                  </a:cubicBezTo>
                  <a:cubicBezTo>
                    <a:pt x="1402" y="1343"/>
                    <a:pt x="1478" y="1883"/>
                    <a:pt x="1876" y="2086"/>
                  </a:cubicBezTo>
                  <a:cubicBezTo>
                    <a:pt x="1775" y="2205"/>
                    <a:pt x="1681" y="2328"/>
                    <a:pt x="1590" y="2459"/>
                  </a:cubicBezTo>
                  <a:cubicBezTo>
                    <a:pt x="1260" y="2256"/>
                    <a:pt x="1061" y="1897"/>
                    <a:pt x="1061" y="1513"/>
                  </a:cubicBezTo>
                  <a:cubicBezTo>
                    <a:pt x="1065" y="999"/>
                    <a:pt x="1420" y="554"/>
                    <a:pt x="1920" y="441"/>
                  </a:cubicBezTo>
                  <a:cubicBezTo>
                    <a:pt x="2003" y="422"/>
                    <a:pt x="2087" y="413"/>
                    <a:pt x="2170" y="413"/>
                  </a:cubicBezTo>
                  <a:close/>
                  <a:moveTo>
                    <a:pt x="8707" y="409"/>
                  </a:moveTo>
                  <a:cubicBezTo>
                    <a:pt x="9199" y="409"/>
                    <a:pt x="9634" y="738"/>
                    <a:pt x="9768" y="1216"/>
                  </a:cubicBezTo>
                  <a:cubicBezTo>
                    <a:pt x="9902" y="1691"/>
                    <a:pt x="9703" y="2198"/>
                    <a:pt x="9279" y="2459"/>
                  </a:cubicBezTo>
                  <a:cubicBezTo>
                    <a:pt x="9188" y="2328"/>
                    <a:pt x="9094" y="2205"/>
                    <a:pt x="8993" y="2086"/>
                  </a:cubicBezTo>
                  <a:cubicBezTo>
                    <a:pt x="9395" y="1883"/>
                    <a:pt x="9467" y="1343"/>
                    <a:pt x="9134" y="1039"/>
                  </a:cubicBezTo>
                  <a:cubicBezTo>
                    <a:pt x="9010" y="926"/>
                    <a:pt x="8858" y="873"/>
                    <a:pt x="8707" y="873"/>
                  </a:cubicBezTo>
                  <a:cubicBezTo>
                    <a:pt x="8456" y="873"/>
                    <a:pt x="8211" y="1019"/>
                    <a:pt x="8109" y="1282"/>
                  </a:cubicBezTo>
                  <a:cubicBezTo>
                    <a:pt x="7982" y="1191"/>
                    <a:pt x="7848" y="1108"/>
                    <a:pt x="7711" y="1032"/>
                  </a:cubicBezTo>
                  <a:cubicBezTo>
                    <a:pt x="7895" y="651"/>
                    <a:pt x="8283" y="409"/>
                    <a:pt x="8707" y="409"/>
                  </a:cubicBezTo>
                  <a:close/>
                  <a:moveTo>
                    <a:pt x="5433" y="845"/>
                  </a:moveTo>
                  <a:cubicBezTo>
                    <a:pt x="6544" y="845"/>
                    <a:pt x="7635" y="1279"/>
                    <a:pt x="8450" y="2093"/>
                  </a:cubicBezTo>
                  <a:cubicBezTo>
                    <a:pt x="9670" y="3313"/>
                    <a:pt x="10036" y="5146"/>
                    <a:pt x="9377" y="6739"/>
                  </a:cubicBezTo>
                  <a:cubicBezTo>
                    <a:pt x="8714" y="8333"/>
                    <a:pt x="7160" y="9372"/>
                    <a:pt x="5436" y="9372"/>
                  </a:cubicBezTo>
                  <a:cubicBezTo>
                    <a:pt x="3082" y="9369"/>
                    <a:pt x="1173" y="7464"/>
                    <a:pt x="1173" y="5110"/>
                  </a:cubicBezTo>
                  <a:cubicBezTo>
                    <a:pt x="1173" y="3386"/>
                    <a:pt x="2209" y="1828"/>
                    <a:pt x="3803" y="1169"/>
                  </a:cubicBezTo>
                  <a:cubicBezTo>
                    <a:pt x="4330" y="951"/>
                    <a:pt x="4884" y="845"/>
                    <a:pt x="5433" y="845"/>
                  </a:cubicBezTo>
                  <a:close/>
                  <a:moveTo>
                    <a:pt x="2164" y="0"/>
                  </a:moveTo>
                  <a:cubicBezTo>
                    <a:pt x="1805" y="0"/>
                    <a:pt x="1443" y="127"/>
                    <a:pt x="1148" y="394"/>
                  </a:cubicBezTo>
                  <a:cubicBezTo>
                    <a:pt x="402" y="1072"/>
                    <a:pt x="518" y="2274"/>
                    <a:pt x="1376" y="2803"/>
                  </a:cubicBezTo>
                  <a:cubicBezTo>
                    <a:pt x="44" y="5142"/>
                    <a:pt x="960" y="8119"/>
                    <a:pt x="3379" y="9304"/>
                  </a:cubicBezTo>
                  <a:lnTo>
                    <a:pt x="1087" y="9977"/>
                  </a:lnTo>
                  <a:cubicBezTo>
                    <a:pt x="446" y="10169"/>
                    <a:pt x="4" y="10756"/>
                    <a:pt x="0" y="11426"/>
                  </a:cubicBezTo>
                  <a:lnTo>
                    <a:pt x="0" y="13719"/>
                  </a:lnTo>
                  <a:cubicBezTo>
                    <a:pt x="0" y="13853"/>
                    <a:pt x="101" y="13920"/>
                    <a:pt x="203" y="13920"/>
                  </a:cubicBezTo>
                  <a:cubicBezTo>
                    <a:pt x="304" y="13920"/>
                    <a:pt x="406" y="13853"/>
                    <a:pt x="406" y="13719"/>
                  </a:cubicBezTo>
                  <a:lnTo>
                    <a:pt x="406" y="11426"/>
                  </a:lnTo>
                  <a:cubicBezTo>
                    <a:pt x="409" y="10937"/>
                    <a:pt x="732" y="10506"/>
                    <a:pt x="1199" y="10368"/>
                  </a:cubicBezTo>
                  <a:lnTo>
                    <a:pt x="3495" y="9691"/>
                  </a:lnTo>
                  <a:cubicBezTo>
                    <a:pt x="3622" y="9655"/>
                    <a:pt x="3741" y="9590"/>
                    <a:pt x="3835" y="9499"/>
                  </a:cubicBezTo>
                  <a:cubicBezTo>
                    <a:pt x="4352" y="9686"/>
                    <a:pt x="4892" y="9779"/>
                    <a:pt x="5433" y="9779"/>
                  </a:cubicBezTo>
                  <a:cubicBezTo>
                    <a:pt x="5973" y="9779"/>
                    <a:pt x="6514" y="9686"/>
                    <a:pt x="7030" y="9499"/>
                  </a:cubicBezTo>
                  <a:cubicBezTo>
                    <a:pt x="7128" y="9590"/>
                    <a:pt x="7243" y="9655"/>
                    <a:pt x="7370" y="9691"/>
                  </a:cubicBezTo>
                  <a:lnTo>
                    <a:pt x="9670" y="10368"/>
                  </a:lnTo>
                  <a:cubicBezTo>
                    <a:pt x="10137" y="10506"/>
                    <a:pt x="10460" y="10937"/>
                    <a:pt x="10460" y="11426"/>
                  </a:cubicBezTo>
                  <a:lnTo>
                    <a:pt x="10460" y="13719"/>
                  </a:lnTo>
                  <a:cubicBezTo>
                    <a:pt x="10460" y="13853"/>
                    <a:pt x="10562" y="13920"/>
                    <a:pt x="10664" y="13920"/>
                  </a:cubicBezTo>
                  <a:cubicBezTo>
                    <a:pt x="10767" y="13920"/>
                    <a:pt x="10869" y="13853"/>
                    <a:pt x="10869" y="13719"/>
                  </a:cubicBezTo>
                  <a:lnTo>
                    <a:pt x="10869" y="11426"/>
                  </a:lnTo>
                  <a:cubicBezTo>
                    <a:pt x="10865" y="10756"/>
                    <a:pt x="10427" y="10169"/>
                    <a:pt x="9786" y="9977"/>
                  </a:cubicBezTo>
                  <a:lnTo>
                    <a:pt x="7493" y="9304"/>
                  </a:lnTo>
                  <a:cubicBezTo>
                    <a:pt x="9909" y="8119"/>
                    <a:pt x="10829" y="5142"/>
                    <a:pt x="9496" y="2803"/>
                  </a:cubicBezTo>
                  <a:cubicBezTo>
                    <a:pt x="10355" y="2274"/>
                    <a:pt x="10467" y="1072"/>
                    <a:pt x="9724" y="394"/>
                  </a:cubicBezTo>
                  <a:cubicBezTo>
                    <a:pt x="9430" y="127"/>
                    <a:pt x="9067" y="0"/>
                    <a:pt x="8708" y="0"/>
                  </a:cubicBezTo>
                  <a:cubicBezTo>
                    <a:pt x="8157" y="0"/>
                    <a:pt x="7616" y="299"/>
                    <a:pt x="7349" y="847"/>
                  </a:cubicBezTo>
                  <a:cubicBezTo>
                    <a:pt x="6740" y="574"/>
                    <a:pt x="6088" y="437"/>
                    <a:pt x="5436" y="437"/>
                  </a:cubicBezTo>
                  <a:cubicBezTo>
                    <a:pt x="4784" y="437"/>
                    <a:pt x="4132" y="574"/>
                    <a:pt x="3524" y="847"/>
                  </a:cubicBezTo>
                  <a:cubicBezTo>
                    <a:pt x="3254" y="299"/>
                    <a:pt x="2714" y="0"/>
                    <a:pt x="2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0"/>
            <p:cNvSpPr/>
            <p:nvPr/>
          </p:nvSpPr>
          <p:spPr>
            <a:xfrm>
              <a:off x="5901271" y="2092023"/>
              <a:ext cx="23858" cy="10671"/>
            </a:xfrm>
            <a:custGeom>
              <a:avLst/>
              <a:gdLst/>
              <a:ahLst/>
              <a:cxnLst/>
              <a:rect l="l" t="t" r="r" b="b"/>
              <a:pathLst>
                <a:path w="910" h="407" extrusionOk="0">
                  <a:moveTo>
                    <a:pt x="273" y="1"/>
                  </a:moveTo>
                  <a:cubicBezTo>
                    <a:pt x="1" y="1"/>
                    <a:pt x="1" y="406"/>
                    <a:pt x="273" y="406"/>
                  </a:cubicBezTo>
                  <a:lnTo>
                    <a:pt x="707" y="406"/>
                  </a:lnTo>
                  <a:cubicBezTo>
                    <a:pt x="819" y="406"/>
                    <a:pt x="910" y="316"/>
                    <a:pt x="910" y="204"/>
                  </a:cubicBezTo>
                  <a:cubicBezTo>
                    <a:pt x="910" y="91"/>
                    <a:pt x="819" y="1"/>
                    <a:pt x="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0"/>
            <p:cNvSpPr/>
            <p:nvPr/>
          </p:nvSpPr>
          <p:spPr>
            <a:xfrm>
              <a:off x="5969830" y="2092023"/>
              <a:ext cx="23858" cy="10671"/>
            </a:xfrm>
            <a:custGeom>
              <a:avLst/>
              <a:gdLst/>
              <a:ahLst/>
              <a:cxnLst/>
              <a:rect l="l" t="t" r="r" b="b"/>
              <a:pathLst>
                <a:path w="910" h="407" extrusionOk="0">
                  <a:moveTo>
                    <a:pt x="272" y="1"/>
                  </a:moveTo>
                  <a:cubicBezTo>
                    <a:pt x="1" y="1"/>
                    <a:pt x="1" y="406"/>
                    <a:pt x="272" y="406"/>
                  </a:cubicBezTo>
                  <a:lnTo>
                    <a:pt x="707" y="406"/>
                  </a:lnTo>
                  <a:cubicBezTo>
                    <a:pt x="819" y="406"/>
                    <a:pt x="910" y="316"/>
                    <a:pt x="910" y="204"/>
                  </a:cubicBezTo>
                  <a:cubicBezTo>
                    <a:pt x="910" y="91"/>
                    <a:pt x="819" y="1"/>
                    <a:pt x="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0"/>
            <p:cNvSpPr/>
            <p:nvPr/>
          </p:nvSpPr>
          <p:spPr>
            <a:xfrm>
              <a:off x="5851615" y="2303493"/>
              <a:ext cx="10671" cy="44884"/>
            </a:xfrm>
            <a:custGeom>
              <a:avLst/>
              <a:gdLst/>
              <a:ahLst/>
              <a:cxnLst/>
              <a:rect l="l" t="t" r="r" b="b"/>
              <a:pathLst>
                <a:path w="407" h="1712" extrusionOk="0">
                  <a:moveTo>
                    <a:pt x="204" y="0"/>
                  </a:moveTo>
                  <a:cubicBezTo>
                    <a:pt x="91" y="0"/>
                    <a:pt x="1" y="91"/>
                    <a:pt x="1" y="203"/>
                  </a:cubicBezTo>
                  <a:lnTo>
                    <a:pt x="1" y="1511"/>
                  </a:lnTo>
                  <a:cubicBezTo>
                    <a:pt x="1" y="1645"/>
                    <a:pt x="102" y="1712"/>
                    <a:pt x="204" y="1712"/>
                  </a:cubicBezTo>
                  <a:cubicBezTo>
                    <a:pt x="305" y="1712"/>
                    <a:pt x="406" y="1645"/>
                    <a:pt x="406" y="1511"/>
                  </a:cubicBezTo>
                  <a:lnTo>
                    <a:pt x="406" y="203"/>
                  </a:lnTo>
                  <a:cubicBezTo>
                    <a:pt x="406" y="91"/>
                    <a:pt x="316"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0"/>
            <p:cNvSpPr/>
            <p:nvPr/>
          </p:nvSpPr>
          <p:spPr>
            <a:xfrm>
              <a:off x="6034508" y="2303493"/>
              <a:ext cx="10644" cy="44884"/>
            </a:xfrm>
            <a:custGeom>
              <a:avLst/>
              <a:gdLst/>
              <a:ahLst/>
              <a:cxnLst/>
              <a:rect l="l" t="t" r="r" b="b"/>
              <a:pathLst>
                <a:path w="406" h="1712" extrusionOk="0">
                  <a:moveTo>
                    <a:pt x="203" y="0"/>
                  </a:moveTo>
                  <a:cubicBezTo>
                    <a:pt x="91" y="0"/>
                    <a:pt x="0" y="91"/>
                    <a:pt x="0" y="203"/>
                  </a:cubicBezTo>
                  <a:lnTo>
                    <a:pt x="0" y="1511"/>
                  </a:lnTo>
                  <a:cubicBezTo>
                    <a:pt x="0" y="1645"/>
                    <a:pt x="102" y="1712"/>
                    <a:pt x="203" y="1712"/>
                  </a:cubicBezTo>
                  <a:cubicBezTo>
                    <a:pt x="304" y="1712"/>
                    <a:pt x="406" y="1645"/>
                    <a:pt x="406" y="1511"/>
                  </a:cubicBezTo>
                  <a:lnTo>
                    <a:pt x="406" y="203"/>
                  </a:lnTo>
                  <a:cubicBezTo>
                    <a:pt x="406" y="91"/>
                    <a:pt x="315"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0"/>
            <p:cNvSpPr/>
            <p:nvPr/>
          </p:nvSpPr>
          <p:spPr>
            <a:xfrm>
              <a:off x="5874896" y="2280605"/>
              <a:ext cx="146818" cy="67903"/>
            </a:xfrm>
            <a:custGeom>
              <a:avLst/>
              <a:gdLst/>
              <a:ahLst/>
              <a:cxnLst/>
              <a:rect l="l" t="t" r="r" b="b"/>
              <a:pathLst>
                <a:path w="5600" h="2590" extrusionOk="0">
                  <a:moveTo>
                    <a:pt x="2801" y="1"/>
                  </a:moveTo>
                  <a:cubicBezTo>
                    <a:pt x="2478" y="1"/>
                    <a:pt x="2153" y="57"/>
                    <a:pt x="1840" y="171"/>
                  </a:cubicBezTo>
                  <a:cubicBezTo>
                    <a:pt x="887" y="518"/>
                    <a:pt x="192" y="1351"/>
                    <a:pt x="25" y="2351"/>
                  </a:cubicBezTo>
                  <a:cubicBezTo>
                    <a:pt x="1" y="2502"/>
                    <a:pt x="117" y="2588"/>
                    <a:pt x="232" y="2588"/>
                  </a:cubicBezTo>
                  <a:cubicBezTo>
                    <a:pt x="321" y="2588"/>
                    <a:pt x="408" y="2536"/>
                    <a:pt x="427" y="2420"/>
                  </a:cubicBezTo>
                  <a:cubicBezTo>
                    <a:pt x="623" y="1257"/>
                    <a:pt x="1626" y="410"/>
                    <a:pt x="2803" y="410"/>
                  </a:cubicBezTo>
                  <a:cubicBezTo>
                    <a:pt x="3980" y="410"/>
                    <a:pt x="4984" y="1257"/>
                    <a:pt x="5179" y="2420"/>
                  </a:cubicBezTo>
                  <a:cubicBezTo>
                    <a:pt x="5194" y="2518"/>
                    <a:pt x="5281" y="2586"/>
                    <a:pt x="5378" y="2590"/>
                  </a:cubicBezTo>
                  <a:cubicBezTo>
                    <a:pt x="5389" y="2590"/>
                    <a:pt x="5400" y="2586"/>
                    <a:pt x="5415" y="2586"/>
                  </a:cubicBezTo>
                  <a:cubicBezTo>
                    <a:pt x="5523" y="2568"/>
                    <a:pt x="5599" y="2463"/>
                    <a:pt x="5581" y="2351"/>
                  </a:cubicBezTo>
                  <a:cubicBezTo>
                    <a:pt x="5469" y="1699"/>
                    <a:pt x="5132" y="1105"/>
                    <a:pt x="4632" y="674"/>
                  </a:cubicBezTo>
                  <a:cubicBezTo>
                    <a:pt x="4114" y="234"/>
                    <a:pt x="3462" y="1"/>
                    <a:pt x="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0"/>
            <p:cNvSpPr/>
            <p:nvPr/>
          </p:nvSpPr>
          <p:spPr>
            <a:xfrm>
              <a:off x="5897207" y="2029127"/>
              <a:ext cx="12558" cy="10802"/>
            </a:xfrm>
            <a:custGeom>
              <a:avLst/>
              <a:gdLst/>
              <a:ahLst/>
              <a:cxnLst/>
              <a:rect l="l" t="t" r="r" b="b"/>
              <a:pathLst>
                <a:path w="479" h="412" extrusionOk="0">
                  <a:moveTo>
                    <a:pt x="208" y="1"/>
                  </a:moveTo>
                  <a:cubicBezTo>
                    <a:pt x="104" y="1"/>
                    <a:pt x="4" y="82"/>
                    <a:pt x="4" y="205"/>
                  </a:cubicBezTo>
                  <a:cubicBezTo>
                    <a:pt x="0" y="320"/>
                    <a:pt x="93" y="410"/>
                    <a:pt x="207" y="411"/>
                  </a:cubicBezTo>
                  <a:lnTo>
                    <a:pt x="207" y="411"/>
                  </a:lnTo>
                  <a:cubicBezTo>
                    <a:pt x="388" y="407"/>
                    <a:pt x="478" y="190"/>
                    <a:pt x="348" y="60"/>
                  </a:cubicBezTo>
                  <a:cubicBezTo>
                    <a:pt x="307" y="19"/>
                    <a:pt x="257" y="1"/>
                    <a:pt x="208" y="1"/>
                  </a:cubicBezTo>
                  <a:close/>
                  <a:moveTo>
                    <a:pt x="207" y="411"/>
                  </a:moveTo>
                  <a:lnTo>
                    <a:pt x="207" y="411"/>
                  </a:lnTo>
                  <a:cubicBezTo>
                    <a:pt x="207" y="411"/>
                    <a:pt x="207" y="411"/>
                    <a:pt x="207" y="411"/>
                  </a:cubicBezTo>
                  <a:lnTo>
                    <a:pt x="210" y="411"/>
                  </a:lnTo>
                  <a:cubicBezTo>
                    <a:pt x="209" y="411"/>
                    <a:pt x="208" y="411"/>
                    <a:pt x="207" y="4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0"/>
            <p:cNvSpPr/>
            <p:nvPr/>
          </p:nvSpPr>
          <p:spPr>
            <a:xfrm>
              <a:off x="5988628" y="2029127"/>
              <a:ext cx="12558" cy="10802"/>
            </a:xfrm>
            <a:custGeom>
              <a:avLst/>
              <a:gdLst/>
              <a:ahLst/>
              <a:cxnLst/>
              <a:rect l="l" t="t" r="r" b="b"/>
              <a:pathLst>
                <a:path w="479" h="412" extrusionOk="0">
                  <a:moveTo>
                    <a:pt x="207" y="1"/>
                  </a:moveTo>
                  <a:cubicBezTo>
                    <a:pt x="102" y="1"/>
                    <a:pt x="1" y="82"/>
                    <a:pt x="1" y="205"/>
                  </a:cubicBezTo>
                  <a:cubicBezTo>
                    <a:pt x="1" y="320"/>
                    <a:pt x="94" y="410"/>
                    <a:pt x="208" y="411"/>
                  </a:cubicBezTo>
                  <a:lnTo>
                    <a:pt x="208" y="411"/>
                  </a:lnTo>
                  <a:cubicBezTo>
                    <a:pt x="389" y="407"/>
                    <a:pt x="479" y="190"/>
                    <a:pt x="349" y="60"/>
                  </a:cubicBezTo>
                  <a:cubicBezTo>
                    <a:pt x="308" y="19"/>
                    <a:pt x="257" y="1"/>
                    <a:pt x="207" y="1"/>
                  </a:cubicBezTo>
                  <a:close/>
                  <a:moveTo>
                    <a:pt x="208" y="411"/>
                  </a:moveTo>
                  <a:cubicBezTo>
                    <a:pt x="208" y="411"/>
                    <a:pt x="208" y="411"/>
                    <a:pt x="207" y="411"/>
                  </a:cubicBezTo>
                  <a:lnTo>
                    <a:pt x="211" y="411"/>
                  </a:lnTo>
                  <a:cubicBezTo>
                    <a:pt x="210" y="411"/>
                    <a:pt x="209" y="411"/>
                    <a:pt x="208" y="4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0"/>
            <p:cNvSpPr/>
            <p:nvPr/>
          </p:nvSpPr>
          <p:spPr>
            <a:xfrm>
              <a:off x="5854552" y="2017827"/>
              <a:ext cx="145481" cy="157331"/>
            </a:xfrm>
            <a:custGeom>
              <a:avLst/>
              <a:gdLst/>
              <a:ahLst/>
              <a:cxnLst/>
              <a:rect l="l" t="t" r="r" b="b"/>
              <a:pathLst>
                <a:path w="5549" h="6001" extrusionOk="0">
                  <a:moveTo>
                    <a:pt x="3579" y="404"/>
                  </a:moveTo>
                  <a:cubicBezTo>
                    <a:pt x="3786" y="404"/>
                    <a:pt x="3887" y="654"/>
                    <a:pt x="3742" y="803"/>
                  </a:cubicBezTo>
                  <a:cubicBezTo>
                    <a:pt x="3696" y="849"/>
                    <a:pt x="3639" y="870"/>
                    <a:pt x="3582" y="870"/>
                  </a:cubicBezTo>
                  <a:cubicBezTo>
                    <a:pt x="3463" y="870"/>
                    <a:pt x="3347" y="776"/>
                    <a:pt x="3347" y="636"/>
                  </a:cubicBezTo>
                  <a:cubicBezTo>
                    <a:pt x="3347" y="509"/>
                    <a:pt x="3452" y="404"/>
                    <a:pt x="3579" y="404"/>
                  </a:cubicBezTo>
                  <a:close/>
                  <a:moveTo>
                    <a:pt x="4173" y="871"/>
                  </a:moveTo>
                  <a:cubicBezTo>
                    <a:pt x="4376" y="947"/>
                    <a:pt x="4496" y="1157"/>
                    <a:pt x="4459" y="1371"/>
                  </a:cubicBezTo>
                  <a:cubicBezTo>
                    <a:pt x="4419" y="1585"/>
                    <a:pt x="4231" y="1741"/>
                    <a:pt x="4014" y="1741"/>
                  </a:cubicBezTo>
                  <a:lnTo>
                    <a:pt x="3145" y="1741"/>
                  </a:lnTo>
                  <a:cubicBezTo>
                    <a:pt x="2642" y="1741"/>
                    <a:pt x="2515" y="1052"/>
                    <a:pt x="2982" y="873"/>
                  </a:cubicBezTo>
                  <a:lnTo>
                    <a:pt x="2982" y="873"/>
                  </a:lnTo>
                  <a:cubicBezTo>
                    <a:pt x="3089" y="1142"/>
                    <a:pt x="3334" y="1276"/>
                    <a:pt x="3579" y="1276"/>
                  </a:cubicBezTo>
                  <a:cubicBezTo>
                    <a:pt x="3824" y="1276"/>
                    <a:pt x="4068" y="1141"/>
                    <a:pt x="4173" y="871"/>
                  </a:cubicBezTo>
                  <a:close/>
                  <a:moveTo>
                    <a:pt x="3577" y="0"/>
                  </a:moveTo>
                  <a:cubicBezTo>
                    <a:pt x="3318" y="0"/>
                    <a:pt x="3060" y="151"/>
                    <a:pt x="2967" y="451"/>
                  </a:cubicBezTo>
                  <a:cubicBezTo>
                    <a:pt x="2569" y="535"/>
                    <a:pt x="2286" y="886"/>
                    <a:pt x="2286" y="1291"/>
                  </a:cubicBezTo>
                  <a:cubicBezTo>
                    <a:pt x="2286" y="1320"/>
                    <a:pt x="2286" y="1346"/>
                    <a:pt x="2290" y="1375"/>
                  </a:cubicBezTo>
                  <a:cubicBezTo>
                    <a:pt x="559" y="2182"/>
                    <a:pt x="1" y="4374"/>
                    <a:pt x="1127" y="5913"/>
                  </a:cubicBezTo>
                  <a:cubicBezTo>
                    <a:pt x="1173" y="5975"/>
                    <a:pt x="1231" y="6000"/>
                    <a:pt x="1289" y="6000"/>
                  </a:cubicBezTo>
                  <a:cubicBezTo>
                    <a:pt x="1436" y="6000"/>
                    <a:pt x="1574" y="5830"/>
                    <a:pt x="1457" y="5674"/>
                  </a:cubicBezTo>
                  <a:cubicBezTo>
                    <a:pt x="1091" y="5170"/>
                    <a:pt x="914" y="4555"/>
                    <a:pt x="957" y="3932"/>
                  </a:cubicBezTo>
                  <a:cubicBezTo>
                    <a:pt x="1026" y="2997"/>
                    <a:pt x="1584" y="2172"/>
                    <a:pt x="2428" y="1762"/>
                  </a:cubicBezTo>
                  <a:cubicBezTo>
                    <a:pt x="2583" y="2005"/>
                    <a:pt x="2855" y="2150"/>
                    <a:pt x="3145" y="2150"/>
                  </a:cubicBezTo>
                  <a:lnTo>
                    <a:pt x="4014" y="2150"/>
                  </a:lnTo>
                  <a:cubicBezTo>
                    <a:pt x="4304" y="2150"/>
                    <a:pt x="4572" y="2005"/>
                    <a:pt x="4731" y="1762"/>
                  </a:cubicBezTo>
                  <a:cubicBezTo>
                    <a:pt x="4869" y="1831"/>
                    <a:pt x="5003" y="1911"/>
                    <a:pt x="5129" y="2005"/>
                  </a:cubicBezTo>
                  <a:cubicBezTo>
                    <a:pt x="5170" y="2035"/>
                    <a:pt x="5211" y="2047"/>
                    <a:pt x="5250" y="2047"/>
                  </a:cubicBezTo>
                  <a:cubicBezTo>
                    <a:pt x="5421" y="2047"/>
                    <a:pt x="5548" y="1805"/>
                    <a:pt x="5368" y="1675"/>
                  </a:cubicBezTo>
                  <a:cubicBezTo>
                    <a:pt x="5213" y="1559"/>
                    <a:pt x="5042" y="1462"/>
                    <a:pt x="4869" y="1378"/>
                  </a:cubicBezTo>
                  <a:cubicBezTo>
                    <a:pt x="4912" y="940"/>
                    <a:pt x="4619" y="542"/>
                    <a:pt x="4188" y="451"/>
                  </a:cubicBezTo>
                  <a:cubicBezTo>
                    <a:pt x="4095" y="151"/>
                    <a:pt x="3836"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0"/>
            <p:cNvSpPr/>
            <p:nvPr/>
          </p:nvSpPr>
          <p:spPr>
            <a:xfrm>
              <a:off x="5896788" y="2076764"/>
              <a:ext cx="136016" cy="128859"/>
            </a:xfrm>
            <a:custGeom>
              <a:avLst/>
              <a:gdLst/>
              <a:ahLst/>
              <a:cxnLst/>
              <a:rect l="l" t="t" r="r" b="b"/>
              <a:pathLst>
                <a:path w="5188" h="4915" extrusionOk="0">
                  <a:moveTo>
                    <a:pt x="4258" y="1"/>
                  </a:moveTo>
                  <a:cubicBezTo>
                    <a:pt x="4112" y="1"/>
                    <a:pt x="3973" y="170"/>
                    <a:pt x="4091" y="329"/>
                  </a:cubicBezTo>
                  <a:cubicBezTo>
                    <a:pt x="4858" y="1372"/>
                    <a:pt x="4746" y="2821"/>
                    <a:pt x="3830" y="3741"/>
                  </a:cubicBezTo>
                  <a:cubicBezTo>
                    <a:pt x="3321" y="4250"/>
                    <a:pt x="2648" y="4510"/>
                    <a:pt x="1971" y="4510"/>
                  </a:cubicBezTo>
                  <a:cubicBezTo>
                    <a:pt x="1429" y="4510"/>
                    <a:pt x="884" y="4343"/>
                    <a:pt x="418" y="4002"/>
                  </a:cubicBezTo>
                  <a:cubicBezTo>
                    <a:pt x="377" y="3971"/>
                    <a:pt x="335" y="3958"/>
                    <a:pt x="295" y="3958"/>
                  </a:cubicBezTo>
                  <a:cubicBezTo>
                    <a:pt x="125" y="3958"/>
                    <a:pt x="0" y="4198"/>
                    <a:pt x="179" y="4328"/>
                  </a:cubicBezTo>
                  <a:cubicBezTo>
                    <a:pt x="701" y="4708"/>
                    <a:pt x="1327" y="4914"/>
                    <a:pt x="1972" y="4914"/>
                  </a:cubicBezTo>
                  <a:cubicBezTo>
                    <a:pt x="2044" y="4914"/>
                    <a:pt x="2117" y="4911"/>
                    <a:pt x="2189" y="4907"/>
                  </a:cubicBezTo>
                  <a:cubicBezTo>
                    <a:pt x="3290" y="4827"/>
                    <a:pt x="4261" y="4157"/>
                    <a:pt x="4724" y="3154"/>
                  </a:cubicBezTo>
                  <a:cubicBezTo>
                    <a:pt x="5188" y="2155"/>
                    <a:pt x="5068" y="981"/>
                    <a:pt x="4417" y="90"/>
                  </a:cubicBezTo>
                  <a:lnTo>
                    <a:pt x="4417" y="87"/>
                  </a:lnTo>
                  <a:cubicBezTo>
                    <a:pt x="4372" y="26"/>
                    <a:pt x="4315" y="1"/>
                    <a:pt x="4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0"/>
            <p:cNvSpPr/>
            <p:nvPr/>
          </p:nvSpPr>
          <p:spPr>
            <a:xfrm>
              <a:off x="5917316" y="2140656"/>
              <a:ext cx="62135" cy="33532"/>
            </a:xfrm>
            <a:custGeom>
              <a:avLst/>
              <a:gdLst/>
              <a:ahLst/>
              <a:cxnLst/>
              <a:rect l="l" t="t" r="r" b="b"/>
              <a:pathLst>
                <a:path w="2370" h="1279" extrusionOk="0">
                  <a:moveTo>
                    <a:pt x="1924" y="406"/>
                  </a:moveTo>
                  <a:cubicBezTo>
                    <a:pt x="1823" y="674"/>
                    <a:pt x="1529" y="869"/>
                    <a:pt x="1185" y="869"/>
                  </a:cubicBezTo>
                  <a:cubicBezTo>
                    <a:pt x="841" y="869"/>
                    <a:pt x="544" y="674"/>
                    <a:pt x="446" y="406"/>
                  </a:cubicBezTo>
                  <a:close/>
                  <a:moveTo>
                    <a:pt x="204" y="0"/>
                  </a:moveTo>
                  <a:cubicBezTo>
                    <a:pt x="91" y="0"/>
                    <a:pt x="1" y="91"/>
                    <a:pt x="1" y="203"/>
                  </a:cubicBezTo>
                  <a:cubicBezTo>
                    <a:pt x="1" y="793"/>
                    <a:pt x="533" y="1278"/>
                    <a:pt x="1185" y="1278"/>
                  </a:cubicBezTo>
                  <a:cubicBezTo>
                    <a:pt x="1837" y="1278"/>
                    <a:pt x="2370" y="797"/>
                    <a:pt x="2370" y="203"/>
                  </a:cubicBezTo>
                  <a:cubicBezTo>
                    <a:pt x="2370" y="91"/>
                    <a:pt x="2279" y="0"/>
                    <a:pt x="2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8" name="Google Shape;3128;p50"/>
          <p:cNvSpPr txBox="1"/>
          <p:nvPr/>
        </p:nvSpPr>
        <p:spPr>
          <a:xfrm>
            <a:off x="1140989" y="1298825"/>
            <a:ext cx="1726500" cy="4221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 sz="2600" b="1">
                <a:solidFill>
                  <a:schemeClr val="accent3"/>
                </a:solidFill>
                <a:latin typeface="Gaegu"/>
                <a:ea typeface="Gaegu"/>
                <a:cs typeface="Gaegu"/>
                <a:sym typeface="Gaegu"/>
              </a:rPr>
              <a:t>GENDER</a:t>
            </a:r>
            <a:endParaRPr sz="2600" b="1">
              <a:solidFill>
                <a:schemeClr val="accent3"/>
              </a:solidFill>
              <a:latin typeface="Gaegu"/>
              <a:ea typeface="Gaegu"/>
              <a:cs typeface="Gaegu"/>
              <a:sym typeface="Gaegu"/>
            </a:endParaRPr>
          </a:p>
        </p:txBody>
      </p:sp>
      <p:sp>
        <p:nvSpPr>
          <p:cNvPr id="3129" name="Google Shape;3129;p50"/>
          <p:cNvSpPr txBox="1"/>
          <p:nvPr/>
        </p:nvSpPr>
        <p:spPr>
          <a:xfrm>
            <a:off x="840475" y="3017639"/>
            <a:ext cx="1104300" cy="31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2000" b="1" dirty="0" smtClean="0">
                <a:solidFill>
                  <a:schemeClr val="accent3"/>
                </a:solidFill>
                <a:latin typeface="Gaegu"/>
                <a:ea typeface="Gaegu"/>
                <a:cs typeface="Gaegu"/>
                <a:sym typeface="Gaegu"/>
              </a:rPr>
              <a:t>38</a:t>
            </a:r>
            <a:r>
              <a:rPr lang="en" sz="2000" b="1" dirty="0" smtClean="0">
                <a:solidFill>
                  <a:schemeClr val="accent3"/>
                </a:solidFill>
                <a:latin typeface="Gaegu"/>
                <a:ea typeface="Gaegu"/>
                <a:cs typeface="Gaegu"/>
                <a:sym typeface="Gaegu"/>
              </a:rPr>
              <a:t>%</a:t>
            </a:r>
            <a:endParaRPr sz="2000" b="1" dirty="0">
              <a:solidFill>
                <a:schemeClr val="accent3"/>
              </a:solidFill>
              <a:latin typeface="Gaegu"/>
              <a:ea typeface="Gaegu"/>
              <a:cs typeface="Gaegu"/>
              <a:sym typeface="Gaegu"/>
            </a:endParaRPr>
          </a:p>
        </p:txBody>
      </p:sp>
      <p:sp>
        <p:nvSpPr>
          <p:cNvPr id="3130" name="Google Shape;3130;p50"/>
          <p:cNvSpPr txBox="1"/>
          <p:nvPr/>
        </p:nvSpPr>
        <p:spPr>
          <a:xfrm>
            <a:off x="5900850" y="1937214"/>
            <a:ext cx="2388600" cy="799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vi-VN" sz="3200" b="1" dirty="0" smtClean="0">
                <a:solidFill>
                  <a:schemeClr val="accent3"/>
                </a:solidFill>
                <a:latin typeface="Gaegu"/>
                <a:ea typeface="Gaegu"/>
                <a:cs typeface="Gaegu"/>
                <a:sym typeface="Gaegu"/>
              </a:rPr>
              <a:t>690 000</a:t>
            </a:r>
            <a:endParaRPr sz="3200" b="1" dirty="0">
              <a:solidFill>
                <a:schemeClr val="accent3"/>
              </a:solidFill>
              <a:latin typeface="Gaegu"/>
              <a:ea typeface="Gaegu"/>
              <a:cs typeface="Gaegu"/>
              <a:sym typeface="Gaegu"/>
            </a:endParaRPr>
          </a:p>
        </p:txBody>
      </p:sp>
      <p:sp>
        <p:nvSpPr>
          <p:cNvPr id="3131" name="Google Shape;3131;p50"/>
          <p:cNvSpPr txBox="1"/>
          <p:nvPr/>
        </p:nvSpPr>
        <p:spPr>
          <a:xfrm>
            <a:off x="840463" y="1807825"/>
            <a:ext cx="1104300" cy="41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dk2"/>
                </a:solidFill>
                <a:latin typeface="Varela Round"/>
                <a:ea typeface="Varela Round"/>
                <a:cs typeface="Varela Round"/>
                <a:sym typeface="Varela Round"/>
              </a:rPr>
              <a:t>Male</a:t>
            </a:r>
            <a:endParaRPr sz="1600">
              <a:solidFill>
                <a:schemeClr val="dk2"/>
              </a:solidFill>
              <a:latin typeface="Varela Round"/>
              <a:ea typeface="Varela Round"/>
              <a:cs typeface="Varela Round"/>
              <a:sym typeface="Varela Round"/>
            </a:endParaRPr>
          </a:p>
        </p:txBody>
      </p:sp>
      <p:sp>
        <p:nvSpPr>
          <p:cNvPr id="3145" name="Google Shape;3145;p50"/>
          <p:cNvSpPr txBox="1"/>
          <p:nvPr/>
        </p:nvSpPr>
        <p:spPr>
          <a:xfrm>
            <a:off x="809938" y="3483004"/>
            <a:ext cx="2388600" cy="1044186"/>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0000" tIns="90000" rIns="90000" bIns="90000" anchor="ctr" anchorCtr="0">
            <a:noAutofit/>
          </a:bodyPr>
          <a:lstStyle/>
          <a:p>
            <a:pPr marL="0" lvl="0" indent="0" algn="ctr" rtl="0">
              <a:spcBef>
                <a:spcPts val="0"/>
              </a:spcBef>
              <a:spcAft>
                <a:spcPts val="0"/>
              </a:spcAft>
              <a:buNone/>
            </a:pPr>
            <a:r>
              <a:rPr lang="vi-VN" sz="1600" dirty="0" smtClean="0">
                <a:solidFill>
                  <a:schemeClr val="dk2"/>
                </a:solidFill>
                <a:latin typeface="Varela Round"/>
                <a:ea typeface="Varela Round"/>
                <a:cs typeface="Varela Round"/>
                <a:sym typeface="Varela Round"/>
              </a:rPr>
              <a:t> Nam giới: 25-49 tuổi (38%)</a:t>
            </a:r>
          </a:p>
          <a:p>
            <a:pPr marL="0" lvl="0" indent="0" algn="ctr" rtl="0">
              <a:spcBef>
                <a:spcPts val="0"/>
              </a:spcBef>
              <a:spcAft>
                <a:spcPts val="0"/>
              </a:spcAft>
              <a:buNone/>
            </a:pPr>
            <a:r>
              <a:rPr lang="vi-VN" sz="1600" dirty="0" smtClean="0">
                <a:solidFill>
                  <a:schemeClr val="dk2"/>
                </a:solidFill>
                <a:latin typeface="Varela Round"/>
                <a:ea typeface="Gaegu"/>
                <a:cs typeface="Varela Round"/>
                <a:sym typeface="Varela Round"/>
              </a:rPr>
              <a:t>Nữ giới: 15-24 tuổi (12%)</a:t>
            </a:r>
            <a:endParaRPr sz="2600" dirty="0">
              <a:solidFill>
                <a:srgbClr val="C37254"/>
              </a:solidFill>
              <a:latin typeface="Gaegu"/>
              <a:ea typeface="Gaegu"/>
              <a:cs typeface="Gaegu"/>
              <a:sym typeface="Gaegu"/>
            </a:endParaRPr>
          </a:p>
        </p:txBody>
      </p:sp>
      <p:sp>
        <p:nvSpPr>
          <p:cNvPr id="3146" name="Google Shape;3146;p50"/>
          <p:cNvSpPr txBox="1"/>
          <p:nvPr/>
        </p:nvSpPr>
        <p:spPr>
          <a:xfrm>
            <a:off x="3198538" y="1298825"/>
            <a:ext cx="2301019" cy="4221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vi-VN" sz="2600" b="1" dirty="0" smtClean="0">
                <a:solidFill>
                  <a:schemeClr val="accent3"/>
                </a:solidFill>
                <a:latin typeface="Gaegu"/>
                <a:ea typeface="Gaegu"/>
                <a:cs typeface="Gaegu"/>
                <a:sym typeface="Gaegu"/>
              </a:rPr>
              <a:t>CONTAGIOUS</a:t>
            </a:r>
            <a:endParaRPr sz="2600" b="1" dirty="0">
              <a:solidFill>
                <a:schemeClr val="accent3"/>
              </a:solidFill>
              <a:latin typeface="Gaegu"/>
              <a:ea typeface="Gaegu"/>
              <a:cs typeface="Gaegu"/>
              <a:sym typeface="Gaegu"/>
            </a:endParaRPr>
          </a:p>
        </p:txBody>
      </p:sp>
      <p:sp>
        <p:nvSpPr>
          <p:cNvPr id="3150" name="Google Shape;3150;p50"/>
          <p:cNvSpPr/>
          <p:nvPr/>
        </p:nvSpPr>
        <p:spPr>
          <a:xfrm rot="-5400000">
            <a:off x="3253075" y="2922414"/>
            <a:ext cx="1330800" cy="159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1" name="Google Shape;3151;p50"/>
          <p:cNvGrpSpPr/>
          <p:nvPr/>
        </p:nvGrpSpPr>
        <p:grpSpPr>
          <a:xfrm rot="-5400000">
            <a:off x="3580689" y="3171005"/>
            <a:ext cx="675622" cy="317593"/>
            <a:chOff x="6473278" y="1653756"/>
            <a:chExt cx="675622" cy="317594"/>
          </a:xfrm>
        </p:grpSpPr>
        <p:sp>
          <p:nvSpPr>
            <p:cNvPr id="3152" name="Google Shape;3152;p50"/>
            <p:cNvSpPr/>
            <p:nvPr/>
          </p:nvSpPr>
          <p:spPr>
            <a:xfrm>
              <a:off x="6473278" y="1732728"/>
              <a:ext cx="675600" cy="159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3" name="Google Shape;3153;p50"/>
            <p:cNvGrpSpPr/>
            <p:nvPr/>
          </p:nvGrpSpPr>
          <p:grpSpPr>
            <a:xfrm>
              <a:off x="7042731" y="1653756"/>
              <a:ext cx="106169" cy="317594"/>
              <a:chOff x="6977750" y="1530100"/>
              <a:chExt cx="166435" cy="317594"/>
            </a:xfrm>
          </p:grpSpPr>
          <p:sp>
            <p:nvSpPr>
              <p:cNvPr id="3154" name="Google Shape;3154;p50"/>
              <p:cNvSpPr/>
              <p:nvPr/>
            </p:nvSpPr>
            <p:spPr>
              <a:xfrm>
                <a:off x="6988075" y="1534900"/>
                <a:ext cx="151775" cy="301975"/>
              </a:xfrm>
              <a:custGeom>
                <a:avLst/>
                <a:gdLst/>
                <a:ahLst/>
                <a:cxnLst/>
                <a:rect l="l" t="t" r="r" b="b"/>
                <a:pathLst>
                  <a:path w="6071" h="12079" extrusionOk="0">
                    <a:moveTo>
                      <a:pt x="0" y="262"/>
                    </a:moveTo>
                    <a:lnTo>
                      <a:pt x="5875" y="0"/>
                    </a:lnTo>
                    <a:lnTo>
                      <a:pt x="6071" y="12079"/>
                    </a:lnTo>
                    <a:lnTo>
                      <a:pt x="130" y="12013"/>
                    </a:lnTo>
                    <a:close/>
                  </a:path>
                </a:pathLst>
              </a:custGeom>
              <a:solidFill>
                <a:schemeClr val="accent6"/>
              </a:solidFill>
              <a:ln>
                <a:noFill/>
              </a:ln>
            </p:spPr>
          </p:sp>
          <p:sp>
            <p:nvSpPr>
              <p:cNvPr id="3155" name="Google Shape;3155;p50"/>
              <p:cNvSpPr/>
              <p:nvPr/>
            </p:nvSpPr>
            <p:spPr>
              <a:xfrm>
                <a:off x="6977750" y="1530100"/>
                <a:ext cx="166435" cy="317594"/>
              </a:xfrm>
              <a:custGeom>
                <a:avLst/>
                <a:gdLst/>
                <a:ahLst/>
                <a:cxnLst/>
                <a:rect l="l" t="t" r="r" b="b"/>
                <a:pathLst>
                  <a:path w="12635" h="17880" extrusionOk="0">
                    <a:moveTo>
                      <a:pt x="9900" y="659"/>
                    </a:moveTo>
                    <a:cubicBezTo>
                      <a:pt x="10404" y="659"/>
                      <a:pt x="10908" y="661"/>
                      <a:pt x="11412" y="666"/>
                    </a:cubicBezTo>
                    <a:cubicBezTo>
                      <a:pt x="11804" y="6136"/>
                      <a:pt x="11992" y="11622"/>
                      <a:pt x="11960" y="17124"/>
                    </a:cubicBezTo>
                    <a:cubicBezTo>
                      <a:pt x="11913" y="17045"/>
                      <a:pt x="11819" y="16983"/>
                      <a:pt x="11710" y="16967"/>
                    </a:cubicBezTo>
                    <a:cubicBezTo>
                      <a:pt x="10240" y="16810"/>
                      <a:pt x="8773" y="16732"/>
                      <a:pt x="7307" y="16732"/>
                    </a:cubicBezTo>
                    <a:cubicBezTo>
                      <a:pt x="5256" y="16732"/>
                      <a:pt x="3209" y="16885"/>
                      <a:pt x="1161" y="17186"/>
                    </a:cubicBezTo>
                    <a:cubicBezTo>
                      <a:pt x="879" y="11747"/>
                      <a:pt x="769" y="6324"/>
                      <a:pt x="832" y="901"/>
                    </a:cubicBezTo>
                    <a:cubicBezTo>
                      <a:pt x="3855" y="739"/>
                      <a:pt x="6878" y="659"/>
                      <a:pt x="9900" y="659"/>
                    </a:cubicBezTo>
                    <a:close/>
                    <a:moveTo>
                      <a:pt x="9877" y="1"/>
                    </a:moveTo>
                    <a:cubicBezTo>
                      <a:pt x="6771" y="1"/>
                      <a:pt x="3674" y="83"/>
                      <a:pt x="565" y="258"/>
                    </a:cubicBezTo>
                    <a:cubicBezTo>
                      <a:pt x="542" y="250"/>
                      <a:pt x="518" y="246"/>
                      <a:pt x="495" y="246"/>
                    </a:cubicBezTo>
                    <a:cubicBezTo>
                      <a:pt x="471" y="246"/>
                      <a:pt x="448" y="250"/>
                      <a:pt x="424" y="258"/>
                    </a:cubicBezTo>
                    <a:lnTo>
                      <a:pt x="393" y="258"/>
                    </a:lnTo>
                    <a:cubicBezTo>
                      <a:pt x="79" y="274"/>
                      <a:pt x="1" y="681"/>
                      <a:pt x="189" y="838"/>
                    </a:cubicBezTo>
                    <a:cubicBezTo>
                      <a:pt x="111" y="6340"/>
                      <a:pt x="220" y="11841"/>
                      <a:pt x="518" y="17327"/>
                    </a:cubicBezTo>
                    <a:cubicBezTo>
                      <a:pt x="355" y="17505"/>
                      <a:pt x="501" y="17880"/>
                      <a:pt x="809" y="17880"/>
                    </a:cubicBezTo>
                    <a:cubicBezTo>
                      <a:pt x="826" y="17880"/>
                      <a:pt x="844" y="17878"/>
                      <a:pt x="863" y="17876"/>
                    </a:cubicBezTo>
                    <a:cubicBezTo>
                      <a:pt x="2967" y="17545"/>
                      <a:pt x="5087" y="17381"/>
                      <a:pt x="7211" y="17381"/>
                    </a:cubicBezTo>
                    <a:cubicBezTo>
                      <a:pt x="8710" y="17381"/>
                      <a:pt x="10211" y="17463"/>
                      <a:pt x="11710" y="17625"/>
                    </a:cubicBezTo>
                    <a:cubicBezTo>
                      <a:pt x="11719" y="17626"/>
                      <a:pt x="11728" y="17626"/>
                      <a:pt x="11737" y="17626"/>
                    </a:cubicBezTo>
                    <a:cubicBezTo>
                      <a:pt x="11923" y="17626"/>
                      <a:pt x="12023" y="17476"/>
                      <a:pt x="12023" y="17312"/>
                    </a:cubicBezTo>
                    <a:cubicBezTo>
                      <a:pt x="12084" y="17397"/>
                      <a:pt x="12185" y="17440"/>
                      <a:pt x="12286" y="17440"/>
                    </a:cubicBezTo>
                    <a:cubicBezTo>
                      <a:pt x="12445" y="17440"/>
                      <a:pt x="12603" y="17334"/>
                      <a:pt x="12603" y="17124"/>
                    </a:cubicBezTo>
                    <a:cubicBezTo>
                      <a:pt x="12634" y="11591"/>
                      <a:pt x="12446" y="6073"/>
                      <a:pt x="12055" y="556"/>
                    </a:cubicBezTo>
                    <a:cubicBezTo>
                      <a:pt x="12039" y="352"/>
                      <a:pt x="11866" y="242"/>
                      <a:pt x="11710" y="242"/>
                    </a:cubicBezTo>
                    <a:cubicBezTo>
                      <a:pt x="11678" y="117"/>
                      <a:pt x="11569" y="23"/>
                      <a:pt x="11412" y="7"/>
                    </a:cubicBezTo>
                    <a:cubicBezTo>
                      <a:pt x="10900" y="3"/>
                      <a:pt x="10388" y="1"/>
                      <a:pt x="9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6" name="Google Shape;3156;p50"/>
          <p:cNvSpPr/>
          <p:nvPr/>
        </p:nvSpPr>
        <p:spPr>
          <a:xfrm rot="-5400000">
            <a:off x="3886125" y="2922414"/>
            <a:ext cx="1330800" cy="159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7" name="Google Shape;3157;p50"/>
          <p:cNvGrpSpPr/>
          <p:nvPr/>
        </p:nvGrpSpPr>
        <p:grpSpPr>
          <a:xfrm rot="-5400000">
            <a:off x="4108750" y="3066016"/>
            <a:ext cx="885600" cy="317593"/>
            <a:chOff x="6263352" y="1653756"/>
            <a:chExt cx="885600" cy="317594"/>
          </a:xfrm>
        </p:grpSpPr>
        <p:sp>
          <p:nvSpPr>
            <p:cNvPr id="3158" name="Google Shape;3158;p50"/>
            <p:cNvSpPr/>
            <p:nvPr/>
          </p:nvSpPr>
          <p:spPr>
            <a:xfrm>
              <a:off x="6263352" y="1732728"/>
              <a:ext cx="885600" cy="159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9" name="Google Shape;3159;p50"/>
            <p:cNvGrpSpPr/>
            <p:nvPr/>
          </p:nvGrpSpPr>
          <p:grpSpPr>
            <a:xfrm>
              <a:off x="7042731" y="1653756"/>
              <a:ext cx="106169" cy="317594"/>
              <a:chOff x="6977750" y="1530100"/>
              <a:chExt cx="166435" cy="317594"/>
            </a:xfrm>
          </p:grpSpPr>
          <p:sp>
            <p:nvSpPr>
              <p:cNvPr id="3160" name="Google Shape;3160;p50"/>
              <p:cNvSpPr/>
              <p:nvPr/>
            </p:nvSpPr>
            <p:spPr>
              <a:xfrm>
                <a:off x="6988075" y="1534900"/>
                <a:ext cx="151775" cy="301975"/>
              </a:xfrm>
              <a:custGeom>
                <a:avLst/>
                <a:gdLst/>
                <a:ahLst/>
                <a:cxnLst/>
                <a:rect l="l" t="t" r="r" b="b"/>
                <a:pathLst>
                  <a:path w="6071" h="12079" extrusionOk="0">
                    <a:moveTo>
                      <a:pt x="0" y="262"/>
                    </a:moveTo>
                    <a:lnTo>
                      <a:pt x="5875" y="0"/>
                    </a:lnTo>
                    <a:lnTo>
                      <a:pt x="6071" y="12079"/>
                    </a:lnTo>
                    <a:lnTo>
                      <a:pt x="130" y="12013"/>
                    </a:lnTo>
                    <a:close/>
                  </a:path>
                </a:pathLst>
              </a:custGeom>
              <a:solidFill>
                <a:schemeClr val="accent5"/>
              </a:solidFill>
              <a:ln>
                <a:noFill/>
              </a:ln>
            </p:spPr>
          </p:sp>
          <p:sp>
            <p:nvSpPr>
              <p:cNvPr id="3161" name="Google Shape;3161;p50"/>
              <p:cNvSpPr/>
              <p:nvPr/>
            </p:nvSpPr>
            <p:spPr>
              <a:xfrm>
                <a:off x="6977750" y="1530100"/>
                <a:ext cx="166435" cy="317594"/>
              </a:xfrm>
              <a:custGeom>
                <a:avLst/>
                <a:gdLst/>
                <a:ahLst/>
                <a:cxnLst/>
                <a:rect l="l" t="t" r="r" b="b"/>
                <a:pathLst>
                  <a:path w="12635" h="17880" extrusionOk="0">
                    <a:moveTo>
                      <a:pt x="9900" y="659"/>
                    </a:moveTo>
                    <a:cubicBezTo>
                      <a:pt x="10404" y="659"/>
                      <a:pt x="10908" y="661"/>
                      <a:pt x="11412" y="666"/>
                    </a:cubicBezTo>
                    <a:cubicBezTo>
                      <a:pt x="11804" y="6136"/>
                      <a:pt x="11992" y="11622"/>
                      <a:pt x="11960" y="17124"/>
                    </a:cubicBezTo>
                    <a:cubicBezTo>
                      <a:pt x="11913" y="17045"/>
                      <a:pt x="11819" y="16983"/>
                      <a:pt x="11710" y="16967"/>
                    </a:cubicBezTo>
                    <a:cubicBezTo>
                      <a:pt x="10240" y="16810"/>
                      <a:pt x="8773" y="16732"/>
                      <a:pt x="7307" y="16732"/>
                    </a:cubicBezTo>
                    <a:cubicBezTo>
                      <a:pt x="5256" y="16732"/>
                      <a:pt x="3209" y="16885"/>
                      <a:pt x="1161" y="17186"/>
                    </a:cubicBezTo>
                    <a:cubicBezTo>
                      <a:pt x="879" y="11747"/>
                      <a:pt x="769" y="6324"/>
                      <a:pt x="832" y="901"/>
                    </a:cubicBezTo>
                    <a:cubicBezTo>
                      <a:pt x="3855" y="739"/>
                      <a:pt x="6878" y="659"/>
                      <a:pt x="9900" y="659"/>
                    </a:cubicBezTo>
                    <a:close/>
                    <a:moveTo>
                      <a:pt x="9877" y="1"/>
                    </a:moveTo>
                    <a:cubicBezTo>
                      <a:pt x="6771" y="1"/>
                      <a:pt x="3674" y="83"/>
                      <a:pt x="565" y="258"/>
                    </a:cubicBezTo>
                    <a:cubicBezTo>
                      <a:pt x="542" y="250"/>
                      <a:pt x="518" y="246"/>
                      <a:pt x="495" y="246"/>
                    </a:cubicBezTo>
                    <a:cubicBezTo>
                      <a:pt x="471" y="246"/>
                      <a:pt x="448" y="250"/>
                      <a:pt x="424" y="258"/>
                    </a:cubicBezTo>
                    <a:lnTo>
                      <a:pt x="393" y="258"/>
                    </a:lnTo>
                    <a:cubicBezTo>
                      <a:pt x="79" y="274"/>
                      <a:pt x="1" y="681"/>
                      <a:pt x="189" y="838"/>
                    </a:cubicBezTo>
                    <a:cubicBezTo>
                      <a:pt x="111" y="6340"/>
                      <a:pt x="220" y="11841"/>
                      <a:pt x="518" y="17327"/>
                    </a:cubicBezTo>
                    <a:cubicBezTo>
                      <a:pt x="355" y="17505"/>
                      <a:pt x="501" y="17880"/>
                      <a:pt x="809" y="17880"/>
                    </a:cubicBezTo>
                    <a:cubicBezTo>
                      <a:pt x="826" y="17880"/>
                      <a:pt x="844" y="17878"/>
                      <a:pt x="863" y="17876"/>
                    </a:cubicBezTo>
                    <a:cubicBezTo>
                      <a:pt x="2967" y="17545"/>
                      <a:pt x="5087" y="17381"/>
                      <a:pt x="7211" y="17381"/>
                    </a:cubicBezTo>
                    <a:cubicBezTo>
                      <a:pt x="8710" y="17381"/>
                      <a:pt x="10211" y="17463"/>
                      <a:pt x="11710" y="17625"/>
                    </a:cubicBezTo>
                    <a:cubicBezTo>
                      <a:pt x="11719" y="17626"/>
                      <a:pt x="11728" y="17626"/>
                      <a:pt x="11737" y="17626"/>
                    </a:cubicBezTo>
                    <a:cubicBezTo>
                      <a:pt x="11923" y="17626"/>
                      <a:pt x="12023" y="17476"/>
                      <a:pt x="12023" y="17312"/>
                    </a:cubicBezTo>
                    <a:cubicBezTo>
                      <a:pt x="12084" y="17397"/>
                      <a:pt x="12185" y="17440"/>
                      <a:pt x="12286" y="17440"/>
                    </a:cubicBezTo>
                    <a:cubicBezTo>
                      <a:pt x="12445" y="17440"/>
                      <a:pt x="12603" y="17334"/>
                      <a:pt x="12603" y="17124"/>
                    </a:cubicBezTo>
                    <a:cubicBezTo>
                      <a:pt x="12634" y="11591"/>
                      <a:pt x="12446" y="6073"/>
                      <a:pt x="12055" y="556"/>
                    </a:cubicBezTo>
                    <a:cubicBezTo>
                      <a:pt x="12039" y="352"/>
                      <a:pt x="11866" y="242"/>
                      <a:pt x="11710" y="242"/>
                    </a:cubicBezTo>
                    <a:cubicBezTo>
                      <a:pt x="11678" y="117"/>
                      <a:pt x="11569" y="23"/>
                      <a:pt x="11412" y="7"/>
                    </a:cubicBezTo>
                    <a:cubicBezTo>
                      <a:pt x="10900" y="3"/>
                      <a:pt x="10388" y="1"/>
                      <a:pt x="987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62" name="Google Shape;3162;p50"/>
          <p:cNvSpPr/>
          <p:nvPr/>
        </p:nvSpPr>
        <p:spPr>
          <a:xfrm rot="-5400000">
            <a:off x="4519175" y="2922414"/>
            <a:ext cx="1330800" cy="159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3" name="Google Shape;3163;p50"/>
          <p:cNvGrpSpPr/>
          <p:nvPr/>
        </p:nvGrpSpPr>
        <p:grpSpPr>
          <a:xfrm rot="-5400000">
            <a:off x="4922250" y="3246467"/>
            <a:ext cx="524700" cy="317594"/>
            <a:chOff x="6624301" y="1653756"/>
            <a:chExt cx="524700" cy="317594"/>
          </a:xfrm>
        </p:grpSpPr>
        <p:sp>
          <p:nvSpPr>
            <p:cNvPr id="3164" name="Google Shape;3164;p50"/>
            <p:cNvSpPr/>
            <p:nvPr/>
          </p:nvSpPr>
          <p:spPr>
            <a:xfrm>
              <a:off x="6624301" y="1732728"/>
              <a:ext cx="524700" cy="159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5" name="Google Shape;3165;p50"/>
            <p:cNvGrpSpPr/>
            <p:nvPr/>
          </p:nvGrpSpPr>
          <p:grpSpPr>
            <a:xfrm>
              <a:off x="7042731" y="1653756"/>
              <a:ext cx="106169" cy="317594"/>
              <a:chOff x="6977750" y="1530100"/>
              <a:chExt cx="166435" cy="317594"/>
            </a:xfrm>
          </p:grpSpPr>
          <p:sp>
            <p:nvSpPr>
              <p:cNvPr id="3166" name="Google Shape;3166;p50"/>
              <p:cNvSpPr/>
              <p:nvPr/>
            </p:nvSpPr>
            <p:spPr>
              <a:xfrm>
                <a:off x="6988075" y="1534900"/>
                <a:ext cx="151775" cy="301975"/>
              </a:xfrm>
              <a:custGeom>
                <a:avLst/>
                <a:gdLst/>
                <a:ahLst/>
                <a:cxnLst/>
                <a:rect l="l" t="t" r="r" b="b"/>
                <a:pathLst>
                  <a:path w="6071" h="12079" extrusionOk="0">
                    <a:moveTo>
                      <a:pt x="0" y="262"/>
                    </a:moveTo>
                    <a:lnTo>
                      <a:pt x="5875" y="0"/>
                    </a:lnTo>
                    <a:lnTo>
                      <a:pt x="6071" y="12079"/>
                    </a:lnTo>
                    <a:lnTo>
                      <a:pt x="130" y="12013"/>
                    </a:lnTo>
                    <a:close/>
                  </a:path>
                </a:pathLst>
              </a:custGeom>
              <a:solidFill>
                <a:schemeClr val="accent1"/>
              </a:solidFill>
              <a:ln>
                <a:noFill/>
              </a:ln>
            </p:spPr>
          </p:sp>
          <p:sp>
            <p:nvSpPr>
              <p:cNvPr id="3167" name="Google Shape;3167;p50"/>
              <p:cNvSpPr/>
              <p:nvPr/>
            </p:nvSpPr>
            <p:spPr>
              <a:xfrm>
                <a:off x="6977750" y="1530100"/>
                <a:ext cx="166435" cy="317594"/>
              </a:xfrm>
              <a:custGeom>
                <a:avLst/>
                <a:gdLst/>
                <a:ahLst/>
                <a:cxnLst/>
                <a:rect l="l" t="t" r="r" b="b"/>
                <a:pathLst>
                  <a:path w="12635" h="17880" extrusionOk="0">
                    <a:moveTo>
                      <a:pt x="9900" y="659"/>
                    </a:moveTo>
                    <a:cubicBezTo>
                      <a:pt x="10404" y="659"/>
                      <a:pt x="10908" y="661"/>
                      <a:pt x="11412" y="666"/>
                    </a:cubicBezTo>
                    <a:cubicBezTo>
                      <a:pt x="11804" y="6136"/>
                      <a:pt x="11992" y="11622"/>
                      <a:pt x="11960" y="17124"/>
                    </a:cubicBezTo>
                    <a:cubicBezTo>
                      <a:pt x="11913" y="17045"/>
                      <a:pt x="11819" y="16983"/>
                      <a:pt x="11710" y="16967"/>
                    </a:cubicBezTo>
                    <a:cubicBezTo>
                      <a:pt x="10240" y="16810"/>
                      <a:pt x="8773" y="16732"/>
                      <a:pt x="7307" y="16732"/>
                    </a:cubicBezTo>
                    <a:cubicBezTo>
                      <a:pt x="5256" y="16732"/>
                      <a:pt x="3209" y="16885"/>
                      <a:pt x="1161" y="17186"/>
                    </a:cubicBezTo>
                    <a:cubicBezTo>
                      <a:pt x="879" y="11747"/>
                      <a:pt x="769" y="6324"/>
                      <a:pt x="832" y="901"/>
                    </a:cubicBezTo>
                    <a:cubicBezTo>
                      <a:pt x="3855" y="739"/>
                      <a:pt x="6878" y="659"/>
                      <a:pt x="9900" y="659"/>
                    </a:cubicBezTo>
                    <a:close/>
                    <a:moveTo>
                      <a:pt x="9877" y="1"/>
                    </a:moveTo>
                    <a:cubicBezTo>
                      <a:pt x="6771" y="1"/>
                      <a:pt x="3674" y="83"/>
                      <a:pt x="565" y="258"/>
                    </a:cubicBezTo>
                    <a:cubicBezTo>
                      <a:pt x="542" y="250"/>
                      <a:pt x="518" y="246"/>
                      <a:pt x="495" y="246"/>
                    </a:cubicBezTo>
                    <a:cubicBezTo>
                      <a:pt x="471" y="246"/>
                      <a:pt x="448" y="250"/>
                      <a:pt x="424" y="258"/>
                    </a:cubicBezTo>
                    <a:lnTo>
                      <a:pt x="393" y="258"/>
                    </a:lnTo>
                    <a:cubicBezTo>
                      <a:pt x="79" y="274"/>
                      <a:pt x="1" y="681"/>
                      <a:pt x="189" y="838"/>
                    </a:cubicBezTo>
                    <a:cubicBezTo>
                      <a:pt x="111" y="6340"/>
                      <a:pt x="220" y="11841"/>
                      <a:pt x="518" y="17327"/>
                    </a:cubicBezTo>
                    <a:cubicBezTo>
                      <a:pt x="355" y="17505"/>
                      <a:pt x="501" y="17880"/>
                      <a:pt x="809" y="17880"/>
                    </a:cubicBezTo>
                    <a:cubicBezTo>
                      <a:pt x="826" y="17880"/>
                      <a:pt x="844" y="17878"/>
                      <a:pt x="863" y="17876"/>
                    </a:cubicBezTo>
                    <a:cubicBezTo>
                      <a:pt x="2967" y="17545"/>
                      <a:pt x="5087" y="17381"/>
                      <a:pt x="7211" y="17381"/>
                    </a:cubicBezTo>
                    <a:cubicBezTo>
                      <a:pt x="8710" y="17381"/>
                      <a:pt x="10211" y="17463"/>
                      <a:pt x="11710" y="17625"/>
                    </a:cubicBezTo>
                    <a:cubicBezTo>
                      <a:pt x="11719" y="17626"/>
                      <a:pt x="11728" y="17626"/>
                      <a:pt x="11737" y="17626"/>
                    </a:cubicBezTo>
                    <a:cubicBezTo>
                      <a:pt x="11923" y="17626"/>
                      <a:pt x="12023" y="17476"/>
                      <a:pt x="12023" y="17312"/>
                    </a:cubicBezTo>
                    <a:cubicBezTo>
                      <a:pt x="12084" y="17397"/>
                      <a:pt x="12185" y="17440"/>
                      <a:pt x="12286" y="17440"/>
                    </a:cubicBezTo>
                    <a:cubicBezTo>
                      <a:pt x="12445" y="17440"/>
                      <a:pt x="12603" y="17334"/>
                      <a:pt x="12603" y="17124"/>
                    </a:cubicBezTo>
                    <a:cubicBezTo>
                      <a:pt x="12634" y="11591"/>
                      <a:pt x="12446" y="6073"/>
                      <a:pt x="12055" y="556"/>
                    </a:cubicBezTo>
                    <a:cubicBezTo>
                      <a:pt x="12039" y="352"/>
                      <a:pt x="11866" y="242"/>
                      <a:pt x="11710" y="242"/>
                    </a:cubicBezTo>
                    <a:cubicBezTo>
                      <a:pt x="11678" y="117"/>
                      <a:pt x="11569" y="23"/>
                      <a:pt x="11412" y="7"/>
                    </a:cubicBezTo>
                    <a:cubicBezTo>
                      <a:pt x="10900" y="3"/>
                      <a:pt x="10388" y="1"/>
                      <a:pt x="98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08" name="Google Shape;3208;p50"/>
          <p:cNvSpPr txBox="1"/>
          <p:nvPr/>
        </p:nvSpPr>
        <p:spPr>
          <a:xfrm>
            <a:off x="3675650" y="1870025"/>
            <a:ext cx="501300" cy="31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2000" b="1" dirty="0" smtClean="0">
                <a:solidFill>
                  <a:schemeClr val="accent3"/>
                </a:solidFill>
                <a:latin typeface="Gaegu"/>
                <a:ea typeface="Gaegu"/>
                <a:cs typeface="Gaegu"/>
                <a:sym typeface="Gaegu"/>
              </a:rPr>
              <a:t>98</a:t>
            </a:r>
            <a:r>
              <a:rPr lang="en" sz="2000" b="1" dirty="0" smtClean="0">
                <a:solidFill>
                  <a:schemeClr val="accent3"/>
                </a:solidFill>
                <a:latin typeface="Gaegu"/>
                <a:ea typeface="Gaegu"/>
                <a:cs typeface="Gaegu"/>
                <a:sym typeface="Gaegu"/>
              </a:rPr>
              <a:t>%</a:t>
            </a:r>
            <a:endParaRPr sz="2000" b="1" dirty="0">
              <a:solidFill>
                <a:schemeClr val="accent3"/>
              </a:solidFill>
              <a:latin typeface="Gaegu"/>
              <a:ea typeface="Gaegu"/>
              <a:cs typeface="Gaegu"/>
              <a:sym typeface="Gaegu"/>
            </a:endParaRPr>
          </a:p>
        </p:txBody>
      </p:sp>
      <p:sp>
        <p:nvSpPr>
          <p:cNvPr id="3209" name="Google Shape;3209;p50"/>
          <p:cNvSpPr txBox="1"/>
          <p:nvPr/>
        </p:nvSpPr>
        <p:spPr>
          <a:xfrm>
            <a:off x="4300875" y="1870025"/>
            <a:ext cx="501300" cy="31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2000" b="1" dirty="0" smtClean="0">
                <a:solidFill>
                  <a:schemeClr val="accent3"/>
                </a:solidFill>
                <a:latin typeface="Gaegu"/>
                <a:ea typeface="Gaegu"/>
                <a:cs typeface="Gaegu"/>
                <a:sym typeface="Gaegu"/>
              </a:rPr>
              <a:t>99</a:t>
            </a:r>
            <a:r>
              <a:rPr lang="en" sz="2000" b="1" dirty="0" smtClean="0">
                <a:solidFill>
                  <a:schemeClr val="accent3"/>
                </a:solidFill>
                <a:latin typeface="Gaegu"/>
                <a:ea typeface="Gaegu"/>
                <a:cs typeface="Gaegu"/>
                <a:sym typeface="Gaegu"/>
              </a:rPr>
              <a:t>%</a:t>
            </a:r>
            <a:endParaRPr sz="2000" b="1" dirty="0">
              <a:solidFill>
                <a:schemeClr val="accent3"/>
              </a:solidFill>
              <a:latin typeface="Gaegu"/>
              <a:ea typeface="Gaegu"/>
              <a:cs typeface="Gaegu"/>
              <a:sym typeface="Gaegu"/>
            </a:endParaRPr>
          </a:p>
        </p:txBody>
      </p:sp>
      <p:sp>
        <p:nvSpPr>
          <p:cNvPr id="3210" name="Google Shape;3210;p50"/>
          <p:cNvSpPr txBox="1"/>
          <p:nvPr/>
        </p:nvSpPr>
        <p:spPr>
          <a:xfrm>
            <a:off x="4926100" y="1870025"/>
            <a:ext cx="501300" cy="31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2000" b="1" dirty="0" smtClean="0">
                <a:solidFill>
                  <a:schemeClr val="accent3"/>
                </a:solidFill>
                <a:latin typeface="Gaegu"/>
                <a:ea typeface="Gaegu"/>
                <a:cs typeface="Gaegu"/>
                <a:sym typeface="Gaegu"/>
              </a:rPr>
              <a:t>70</a:t>
            </a:r>
            <a:r>
              <a:rPr lang="en" sz="2000" b="1" dirty="0" smtClean="0">
                <a:solidFill>
                  <a:schemeClr val="accent3"/>
                </a:solidFill>
                <a:latin typeface="Gaegu"/>
                <a:ea typeface="Gaegu"/>
                <a:cs typeface="Gaegu"/>
                <a:sym typeface="Gaegu"/>
              </a:rPr>
              <a:t>%</a:t>
            </a:r>
            <a:endParaRPr sz="2000" b="1" dirty="0">
              <a:solidFill>
                <a:schemeClr val="accent3"/>
              </a:solidFill>
              <a:latin typeface="Gaegu"/>
              <a:ea typeface="Gaegu"/>
              <a:cs typeface="Gaegu"/>
              <a:sym typeface="Gaegu"/>
            </a:endParaRPr>
          </a:p>
        </p:txBody>
      </p:sp>
      <p:sp>
        <p:nvSpPr>
          <p:cNvPr id="3211" name="Google Shape;3211;p50"/>
          <p:cNvSpPr/>
          <p:nvPr/>
        </p:nvSpPr>
        <p:spPr>
          <a:xfrm>
            <a:off x="2300625" y="2345488"/>
            <a:ext cx="630451" cy="671081"/>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accent5"/>
          </a:solidFill>
          <a:ln>
            <a:noFill/>
          </a:ln>
        </p:spPr>
      </p:sp>
      <p:sp>
        <p:nvSpPr>
          <p:cNvPr id="3212" name="Google Shape;3212;p50"/>
          <p:cNvSpPr txBox="1"/>
          <p:nvPr/>
        </p:nvSpPr>
        <p:spPr>
          <a:xfrm>
            <a:off x="2063700" y="3017639"/>
            <a:ext cx="1104300" cy="31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2000" b="1" dirty="0" smtClean="0">
                <a:solidFill>
                  <a:schemeClr val="accent3"/>
                </a:solidFill>
                <a:latin typeface="Gaegu"/>
                <a:ea typeface="Gaegu"/>
                <a:cs typeface="Gaegu"/>
                <a:sym typeface="Gaegu"/>
              </a:rPr>
              <a:t>12</a:t>
            </a:r>
            <a:r>
              <a:rPr lang="en" sz="2000" b="1" dirty="0" smtClean="0">
                <a:solidFill>
                  <a:schemeClr val="accent3"/>
                </a:solidFill>
                <a:latin typeface="Gaegu"/>
                <a:ea typeface="Gaegu"/>
                <a:cs typeface="Gaegu"/>
                <a:sym typeface="Gaegu"/>
              </a:rPr>
              <a:t>%</a:t>
            </a:r>
            <a:endParaRPr sz="2000" b="1" dirty="0">
              <a:solidFill>
                <a:schemeClr val="accent3"/>
              </a:solidFill>
              <a:latin typeface="Gaegu"/>
              <a:ea typeface="Gaegu"/>
              <a:cs typeface="Gaegu"/>
              <a:sym typeface="Gaegu"/>
            </a:endParaRPr>
          </a:p>
        </p:txBody>
      </p:sp>
      <p:sp>
        <p:nvSpPr>
          <p:cNvPr id="3213" name="Google Shape;3213;p50"/>
          <p:cNvSpPr txBox="1"/>
          <p:nvPr/>
        </p:nvSpPr>
        <p:spPr>
          <a:xfrm>
            <a:off x="2063688" y="1807825"/>
            <a:ext cx="1104300" cy="41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dirty="0">
                <a:solidFill>
                  <a:schemeClr val="dk2"/>
                </a:solidFill>
                <a:latin typeface="Varela Round"/>
                <a:ea typeface="Varela Round"/>
                <a:cs typeface="Varela Round"/>
                <a:sym typeface="Varela Round"/>
              </a:rPr>
              <a:t>Female</a:t>
            </a:r>
            <a:endParaRPr sz="1600" dirty="0">
              <a:solidFill>
                <a:schemeClr val="dk2"/>
              </a:solidFill>
              <a:latin typeface="Varela Round"/>
              <a:ea typeface="Varela Round"/>
              <a:cs typeface="Varela Round"/>
              <a:sym typeface="Varela Round"/>
            </a:endParaRPr>
          </a:p>
        </p:txBody>
      </p:sp>
      <p:grpSp>
        <p:nvGrpSpPr>
          <p:cNvPr id="3214" name="Google Shape;3214;p50"/>
          <p:cNvGrpSpPr/>
          <p:nvPr/>
        </p:nvGrpSpPr>
        <p:grpSpPr>
          <a:xfrm>
            <a:off x="2443216" y="2467674"/>
            <a:ext cx="319570" cy="426584"/>
            <a:chOff x="2198670" y="2126417"/>
            <a:chExt cx="380622" cy="508080"/>
          </a:xfrm>
        </p:grpSpPr>
        <p:sp>
          <p:nvSpPr>
            <p:cNvPr id="3215" name="Google Shape;3215;p50"/>
            <p:cNvSpPr/>
            <p:nvPr/>
          </p:nvSpPr>
          <p:spPr>
            <a:xfrm>
              <a:off x="2206078" y="2467995"/>
              <a:ext cx="365953" cy="159021"/>
            </a:xfrm>
            <a:custGeom>
              <a:avLst/>
              <a:gdLst/>
              <a:ahLst/>
              <a:cxnLst/>
              <a:rect l="l" t="t" r="r" b="b"/>
              <a:pathLst>
                <a:path w="10029" h="4358" extrusionOk="0">
                  <a:moveTo>
                    <a:pt x="3709" y="0"/>
                  </a:moveTo>
                  <a:lnTo>
                    <a:pt x="3709" y="1344"/>
                  </a:lnTo>
                  <a:cubicBezTo>
                    <a:pt x="3705" y="1713"/>
                    <a:pt x="3474" y="2043"/>
                    <a:pt x="3126" y="2166"/>
                  </a:cubicBezTo>
                  <a:lnTo>
                    <a:pt x="1029" y="2905"/>
                  </a:lnTo>
                  <a:cubicBezTo>
                    <a:pt x="413" y="3122"/>
                    <a:pt x="0" y="3705"/>
                    <a:pt x="0" y="4357"/>
                  </a:cubicBezTo>
                  <a:lnTo>
                    <a:pt x="10029" y="4357"/>
                  </a:lnTo>
                  <a:cubicBezTo>
                    <a:pt x="10029" y="3705"/>
                    <a:pt x="9616" y="3122"/>
                    <a:pt x="9000" y="2905"/>
                  </a:cubicBezTo>
                  <a:lnTo>
                    <a:pt x="6903" y="2166"/>
                  </a:lnTo>
                  <a:cubicBezTo>
                    <a:pt x="6556" y="2043"/>
                    <a:pt x="6324" y="1713"/>
                    <a:pt x="6324" y="1344"/>
                  </a:cubicBezTo>
                  <a:lnTo>
                    <a:pt x="6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0"/>
            <p:cNvSpPr/>
            <p:nvPr/>
          </p:nvSpPr>
          <p:spPr>
            <a:xfrm>
              <a:off x="2206078" y="2530100"/>
              <a:ext cx="365953" cy="96916"/>
            </a:xfrm>
            <a:custGeom>
              <a:avLst/>
              <a:gdLst/>
              <a:ahLst/>
              <a:cxnLst/>
              <a:rect l="l" t="t" r="r" b="b"/>
              <a:pathLst>
                <a:path w="10029" h="2656" extrusionOk="0">
                  <a:moveTo>
                    <a:pt x="3629" y="0"/>
                  </a:moveTo>
                  <a:cubicBezTo>
                    <a:pt x="3531" y="218"/>
                    <a:pt x="3350" y="384"/>
                    <a:pt x="3126" y="464"/>
                  </a:cubicBezTo>
                  <a:lnTo>
                    <a:pt x="1029" y="1203"/>
                  </a:lnTo>
                  <a:cubicBezTo>
                    <a:pt x="413" y="1420"/>
                    <a:pt x="0" y="2003"/>
                    <a:pt x="4" y="2655"/>
                  </a:cubicBezTo>
                  <a:lnTo>
                    <a:pt x="10029" y="2655"/>
                  </a:lnTo>
                  <a:cubicBezTo>
                    <a:pt x="10029" y="2003"/>
                    <a:pt x="9616" y="1420"/>
                    <a:pt x="9000" y="1203"/>
                  </a:cubicBezTo>
                  <a:lnTo>
                    <a:pt x="6903" y="464"/>
                  </a:lnTo>
                  <a:cubicBezTo>
                    <a:pt x="6682" y="384"/>
                    <a:pt x="6498" y="218"/>
                    <a:pt x="6403" y="0"/>
                  </a:cubicBezTo>
                  <a:lnTo>
                    <a:pt x="5016" y="692"/>
                  </a:lnTo>
                  <a:lnTo>
                    <a:pt x="36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0"/>
            <p:cNvSpPr/>
            <p:nvPr/>
          </p:nvSpPr>
          <p:spPr>
            <a:xfrm>
              <a:off x="2341381" y="2467995"/>
              <a:ext cx="95457" cy="55647"/>
            </a:xfrm>
            <a:custGeom>
              <a:avLst/>
              <a:gdLst/>
              <a:ahLst/>
              <a:cxnLst/>
              <a:rect l="l" t="t" r="r" b="b"/>
              <a:pathLst>
                <a:path w="2616" h="1525" extrusionOk="0">
                  <a:moveTo>
                    <a:pt x="1" y="0"/>
                  </a:moveTo>
                  <a:lnTo>
                    <a:pt x="1" y="1253"/>
                  </a:lnTo>
                  <a:cubicBezTo>
                    <a:pt x="417" y="1434"/>
                    <a:pt x="862" y="1525"/>
                    <a:pt x="1307" y="1525"/>
                  </a:cubicBezTo>
                  <a:cubicBezTo>
                    <a:pt x="1752" y="1525"/>
                    <a:pt x="2197" y="1434"/>
                    <a:pt x="2616" y="1253"/>
                  </a:cubicBezTo>
                  <a:lnTo>
                    <a:pt x="26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0"/>
            <p:cNvSpPr/>
            <p:nvPr/>
          </p:nvSpPr>
          <p:spPr>
            <a:xfrm>
              <a:off x="2261834" y="2396366"/>
              <a:ext cx="79584" cy="230760"/>
            </a:xfrm>
            <a:custGeom>
              <a:avLst/>
              <a:gdLst/>
              <a:ahLst/>
              <a:cxnLst/>
              <a:rect l="l" t="t" r="r" b="b"/>
              <a:pathLst>
                <a:path w="2181" h="6324" extrusionOk="0">
                  <a:moveTo>
                    <a:pt x="218" y="0"/>
                  </a:moveTo>
                  <a:cubicBezTo>
                    <a:pt x="218" y="0"/>
                    <a:pt x="1" y="1960"/>
                    <a:pt x="218" y="3709"/>
                  </a:cubicBezTo>
                  <a:lnTo>
                    <a:pt x="218" y="6324"/>
                  </a:lnTo>
                  <a:lnTo>
                    <a:pt x="1743" y="6324"/>
                  </a:lnTo>
                  <a:cubicBezTo>
                    <a:pt x="1402" y="5002"/>
                    <a:pt x="653" y="3926"/>
                    <a:pt x="653" y="3926"/>
                  </a:cubicBezTo>
                  <a:lnTo>
                    <a:pt x="653" y="3705"/>
                  </a:lnTo>
                  <a:cubicBezTo>
                    <a:pt x="653" y="3705"/>
                    <a:pt x="1866" y="2695"/>
                    <a:pt x="2108" y="2191"/>
                  </a:cubicBezTo>
                  <a:lnTo>
                    <a:pt x="21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0"/>
            <p:cNvSpPr/>
            <p:nvPr/>
          </p:nvSpPr>
          <p:spPr>
            <a:xfrm>
              <a:off x="2261834" y="2523605"/>
              <a:ext cx="39810" cy="31782"/>
            </a:xfrm>
            <a:custGeom>
              <a:avLst/>
              <a:gdLst/>
              <a:ahLst/>
              <a:cxnLst/>
              <a:rect l="l" t="t" r="r" b="b"/>
              <a:pathLst>
                <a:path w="1091" h="871" extrusionOk="0">
                  <a:moveTo>
                    <a:pt x="435" y="1"/>
                  </a:moveTo>
                  <a:cubicBezTo>
                    <a:pt x="196" y="1"/>
                    <a:pt x="1" y="196"/>
                    <a:pt x="1" y="436"/>
                  </a:cubicBezTo>
                  <a:cubicBezTo>
                    <a:pt x="1" y="675"/>
                    <a:pt x="196" y="870"/>
                    <a:pt x="435" y="870"/>
                  </a:cubicBezTo>
                  <a:lnTo>
                    <a:pt x="653" y="870"/>
                  </a:lnTo>
                  <a:cubicBezTo>
                    <a:pt x="895" y="870"/>
                    <a:pt x="1091" y="675"/>
                    <a:pt x="1091" y="436"/>
                  </a:cubicBezTo>
                  <a:cubicBezTo>
                    <a:pt x="1091" y="196"/>
                    <a:pt x="895" y="1"/>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0"/>
            <p:cNvSpPr/>
            <p:nvPr/>
          </p:nvSpPr>
          <p:spPr>
            <a:xfrm>
              <a:off x="2436691" y="2396366"/>
              <a:ext cx="79730" cy="230760"/>
            </a:xfrm>
            <a:custGeom>
              <a:avLst/>
              <a:gdLst/>
              <a:ahLst/>
              <a:cxnLst/>
              <a:rect l="l" t="t" r="r" b="b"/>
              <a:pathLst>
                <a:path w="2185" h="6324" extrusionOk="0">
                  <a:moveTo>
                    <a:pt x="0" y="0"/>
                  </a:moveTo>
                  <a:lnTo>
                    <a:pt x="73" y="2191"/>
                  </a:lnTo>
                  <a:cubicBezTo>
                    <a:pt x="315" y="2695"/>
                    <a:pt x="1529" y="3705"/>
                    <a:pt x="1529" y="3705"/>
                  </a:cubicBezTo>
                  <a:lnTo>
                    <a:pt x="1529" y="3926"/>
                  </a:lnTo>
                  <a:cubicBezTo>
                    <a:pt x="1529" y="3926"/>
                    <a:pt x="779" y="5002"/>
                    <a:pt x="438" y="6324"/>
                  </a:cubicBezTo>
                  <a:lnTo>
                    <a:pt x="1963" y="6324"/>
                  </a:lnTo>
                  <a:lnTo>
                    <a:pt x="1963" y="3709"/>
                  </a:lnTo>
                  <a:cubicBezTo>
                    <a:pt x="2184" y="1960"/>
                    <a:pt x="1963" y="0"/>
                    <a:pt x="19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0"/>
            <p:cNvSpPr/>
            <p:nvPr/>
          </p:nvSpPr>
          <p:spPr>
            <a:xfrm>
              <a:off x="2373127" y="2539478"/>
              <a:ext cx="31855" cy="31892"/>
            </a:xfrm>
            <a:custGeom>
              <a:avLst/>
              <a:gdLst/>
              <a:ahLst/>
              <a:cxnLst/>
              <a:rect l="l" t="t" r="r" b="b"/>
              <a:pathLst>
                <a:path w="873" h="874" extrusionOk="0">
                  <a:moveTo>
                    <a:pt x="438" y="1"/>
                  </a:moveTo>
                  <a:cubicBezTo>
                    <a:pt x="196" y="1"/>
                    <a:pt x="0" y="196"/>
                    <a:pt x="0" y="435"/>
                  </a:cubicBezTo>
                  <a:cubicBezTo>
                    <a:pt x="0" y="678"/>
                    <a:pt x="196" y="873"/>
                    <a:pt x="438" y="873"/>
                  </a:cubicBezTo>
                  <a:cubicBezTo>
                    <a:pt x="677" y="873"/>
                    <a:pt x="873" y="678"/>
                    <a:pt x="873" y="435"/>
                  </a:cubicBezTo>
                  <a:cubicBezTo>
                    <a:pt x="873" y="196"/>
                    <a:pt x="677"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0"/>
            <p:cNvSpPr/>
            <p:nvPr/>
          </p:nvSpPr>
          <p:spPr>
            <a:xfrm>
              <a:off x="2476574" y="2523605"/>
              <a:ext cx="39847" cy="31782"/>
            </a:xfrm>
            <a:custGeom>
              <a:avLst/>
              <a:gdLst/>
              <a:ahLst/>
              <a:cxnLst/>
              <a:rect l="l" t="t" r="r" b="b"/>
              <a:pathLst>
                <a:path w="1092" h="871" extrusionOk="0">
                  <a:moveTo>
                    <a:pt x="436" y="1"/>
                  </a:moveTo>
                  <a:cubicBezTo>
                    <a:pt x="197" y="1"/>
                    <a:pt x="1" y="196"/>
                    <a:pt x="1" y="436"/>
                  </a:cubicBezTo>
                  <a:cubicBezTo>
                    <a:pt x="1" y="675"/>
                    <a:pt x="197" y="870"/>
                    <a:pt x="436" y="870"/>
                  </a:cubicBezTo>
                  <a:lnTo>
                    <a:pt x="653" y="870"/>
                  </a:lnTo>
                  <a:cubicBezTo>
                    <a:pt x="896" y="870"/>
                    <a:pt x="1091" y="675"/>
                    <a:pt x="1091" y="436"/>
                  </a:cubicBezTo>
                  <a:cubicBezTo>
                    <a:pt x="1091" y="196"/>
                    <a:pt x="896" y="1"/>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0"/>
            <p:cNvSpPr/>
            <p:nvPr/>
          </p:nvSpPr>
          <p:spPr>
            <a:xfrm>
              <a:off x="2363712" y="2133860"/>
              <a:ext cx="91917" cy="79620"/>
            </a:xfrm>
            <a:custGeom>
              <a:avLst/>
              <a:gdLst/>
              <a:ahLst/>
              <a:cxnLst/>
              <a:rect l="l" t="t" r="r" b="b"/>
              <a:pathLst>
                <a:path w="2519" h="2182" extrusionOk="0">
                  <a:moveTo>
                    <a:pt x="900" y="1"/>
                  </a:moveTo>
                  <a:cubicBezTo>
                    <a:pt x="533" y="1"/>
                    <a:pt x="170" y="205"/>
                    <a:pt x="1" y="585"/>
                  </a:cubicBezTo>
                  <a:lnTo>
                    <a:pt x="1786" y="2182"/>
                  </a:lnTo>
                  <a:lnTo>
                    <a:pt x="2283" y="1805"/>
                  </a:lnTo>
                  <a:cubicBezTo>
                    <a:pt x="2485" y="1653"/>
                    <a:pt x="2518" y="1367"/>
                    <a:pt x="2355" y="1175"/>
                  </a:cubicBezTo>
                  <a:lnTo>
                    <a:pt x="1642" y="346"/>
                  </a:lnTo>
                  <a:cubicBezTo>
                    <a:pt x="1443" y="112"/>
                    <a:pt x="1171" y="1"/>
                    <a:pt x="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0"/>
            <p:cNvSpPr/>
            <p:nvPr/>
          </p:nvSpPr>
          <p:spPr>
            <a:xfrm>
              <a:off x="2253915" y="2364511"/>
              <a:ext cx="270424" cy="135230"/>
            </a:xfrm>
            <a:custGeom>
              <a:avLst/>
              <a:gdLst/>
              <a:ahLst/>
              <a:cxnLst/>
              <a:rect l="l" t="t" r="r" b="b"/>
              <a:pathLst>
                <a:path w="7411" h="3706" extrusionOk="0">
                  <a:moveTo>
                    <a:pt x="544" y="0"/>
                  </a:moveTo>
                  <a:cubicBezTo>
                    <a:pt x="243" y="0"/>
                    <a:pt x="0" y="243"/>
                    <a:pt x="0" y="544"/>
                  </a:cubicBezTo>
                  <a:cubicBezTo>
                    <a:pt x="0" y="844"/>
                    <a:pt x="243" y="1087"/>
                    <a:pt x="544" y="1087"/>
                  </a:cubicBezTo>
                  <a:lnTo>
                    <a:pt x="880" y="1087"/>
                  </a:lnTo>
                  <a:cubicBezTo>
                    <a:pt x="993" y="2565"/>
                    <a:pt x="2224" y="3705"/>
                    <a:pt x="3705" y="3705"/>
                  </a:cubicBezTo>
                  <a:cubicBezTo>
                    <a:pt x="5187" y="3705"/>
                    <a:pt x="6414" y="2565"/>
                    <a:pt x="6527" y="1087"/>
                  </a:cubicBezTo>
                  <a:lnTo>
                    <a:pt x="6864" y="1087"/>
                  </a:lnTo>
                  <a:cubicBezTo>
                    <a:pt x="7164" y="1087"/>
                    <a:pt x="7410" y="844"/>
                    <a:pt x="7410" y="544"/>
                  </a:cubicBezTo>
                  <a:cubicBezTo>
                    <a:pt x="7410" y="243"/>
                    <a:pt x="7164" y="0"/>
                    <a:pt x="6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0"/>
            <p:cNvSpPr/>
            <p:nvPr/>
          </p:nvSpPr>
          <p:spPr>
            <a:xfrm>
              <a:off x="2252711" y="2364511"/>
              <a:ext cx="215835" cy="135230"/>
            </a:xfrm>
            <a:custGeom>
              <a:avLst/>
              <a:gdLst/>
              <a:ahLst/>
              <a:cxnLst/>
              <a:rect l="l" t="t" r="r" b="b"/>
              <a:pathLst>
                <a:path w="5915" h="3706" extrusionOk="0">
                  <a:moveTo>
                    <a:pt x="609" y="0"/>
                  </a:moveTo>
                  <a:cubicBezTo>
                    <a:pt x="323" y="0"/>
                    <a:pt x="66" y="203"/>
                    <a:pt x="33" y="486"/>
                  </a:cubicBezTo>
                  <a:cubicBezTo>
                    <a:pt x="1" y="806"/>
                    <a:pt x="251" y="1087"/>
                    <a:pt x="570" y="1087"/>
                  </a:cubicBezTo>
                  <a:cubicBezTo>
                    <a:pt x="573" y="1087"/>
                    <a:pt x="575" y="1087"/>
                    <a:pt x="577" y="1087"/>
                  </a:cubicBezTo>
                  <a:lnTo>
                    <a:pt x="917" y="1087"/>
                  </a:lnTo>
                  <a:cubicBezTo>
                    <a:pt x="1022" y="2584"/>
                    <a:pt x="2270" y="3706"/>
                    <a:pt x="3721" y="3706"/>
                  </a:cubicBezTo>
                  <a:cubicBezTo>
                    <a:pt x="3871" y="3706"/>
                    <a:pt x="4023" y="3694"/>
                    <a:pt x="4177" y="3669"/>
                  </a:cubicBezTo>
                  <a:cubicBezTo>
                    <a:pt x="2818" y="3459"/>
                    <a:pt x="1775" y="2507"/>
                    <a:pt x="1775" y="1087"/>
                  </a:cubicBezTo>
                  <a:cubicBezTo>
                    <a:pt x="1775" y="848"/>
                    <a:pt x="1971" y="652"/>
                    <a:pt x="2214" y="652"/>
                  </a:cubicBezTo>
                  <a:lnTo>
                    <a:pt x="5480" y="652"/>
                  </a:lnTo>
                  <a:cubicBezTo>
                    <a:pt x="5719" y="652"/>
                    <a:pt x="5915" y="457"/>
                    <a:pt x="5915" y="218"/>
                  </a:cubicBezTo>
                  <a:lnTo>
                    <a:pt x="59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0"/>
            <p:cNvSpPr/>
            <p:nvPr/>
          </p:nvSpPr>
          <p:spPr>
            <a:xfrm>
              <a:off x="2212536" y="2308864"/>
              <a:ext cx="353146" cy="55683"/>
            </a:xfrm>
            <a:custGeom>
              <a:avLst/>
              <a:gdLst/>
              <a:ahLst/>
              <a:cxnLst/>
              <a:rect l="l" t="t" r="r" b="b"/>
              <a:pathLst>
                <a:path w="9678" h="1526" extrusionOk="0">
                  <a:moveTo>
                    <a:pt x="2442" y="1"/>
                  </a:moveTo>
                  <a:lnTo>
                    <a:pt x="138" y="1239"/>
                  </a:lnTo>
                  <a:cubicBezTo>
                    <a:pt x="1" y="1315"/>
                    <a:pt x="51" y="1525"/>
                    <a:pt x="211" y="1525"/>
                  </a:cubicBezTo>
                  <a:lnTo>
                    <a:pt x="9464" y="1525"/>
                  </a:lnTo>
                  <a:cubicBezTo>
                    <a:pt x="9624" y="1525"/>
                    <a:pt x="9678" y="1315"/>
                    <a:pt x="9537" y="1239"/>
                  </a:cubicBezTo>
                  <a:lnTo>
                    <a:pt x="7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0"/>
            <p:cNvSpPr/>
            <p:nvPr/>
          </p:nvSpPr>
          <p:spPr>
            <a:xfrm>
              <a:off x="2301498" y="2277009"/>
              <a:ext cx="175004" cy="31892"/>
            </a:xfrm>
            <a:custGeom>
              <a:avLst/>
              <a:gdLst/>
              <a:ahLst/>
              <a:cxnLst/>
              <a:rect l="l" t="t" r="r" b="b"/>
              <a:pathLst>
                <a:path w="4796" h="874" extrusionOk="0">
                  <a:moveTo>
                    <a:pt x="217" y="1"/>
                  </a:moveTo>
                  <a:cubicBezTo>
                    <a:pt x="98" y="1"/>
                    <a:pt x="0" y="99"/>
                    <a:pt x="0" y="218"/>
                  </a:cubicBezTo>
                  <a:lnTo>
                    <a:pt x="0" y="874"/>
                  </a:lnTo>
                  <a:lnTo>
                    <a:pt x="4795" y="874"/>
                  </a:lnTo>
                  <a:lnTo>
                    <a:pt x="4795" y="218"/>
                  </a:lnTo>
                  <a:cubicBezTo>
                    <a:pt x="4795" y="99"/>
                    <a:pt x="4698" y="1"/>
                    <a:pt x="4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0"/>
            <p:cNvSpPr/>
            <p:nvPr/>
          </p:nvSpPr>
          <p:spPr>
            <a:xfrm>
              <a:off x="2301607" y="2277009"/>
              <a:ext cx="39810" cy="31892"/>
            </a:xfrm>
            <a:custGeom>
              <a:avLst/>
              <a:gdLst/>
              <a:ahLst/>
              <a:cxnLst/>
              <a:rect l="l" t="t" r="r" b="b"/>
              <a:pathLst>
                <a:path w="1091" h="874" extrusionOk="0">
                  <a:moveTo>
                    <a:pt x="218" y="1"/>
                  </a:moveTo>
                  <a:cubicBezTo>
                    <a:pt x="99" y="1"/>
                    <a:pt x="1" y="99"/>
                    <a:pt x="1" y="218"/>
                  </a:cubicBezTo>
                  <a:lnTo>
                    <a:pt x="1" y="874"/>
                  </a:lnTo>
                  <a:lnTo>
                    <a:pt x="1091" y="874"/>
                  </a:lnTo>
                  <a:lnTo>
                    <a:pt x="10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0"/>
            <p:cNvSpPr/>
            <p:nvPr/>
          </p:nvSpPr>
          <p:spPr>
            <a:xfrm>
              <a:off x="2354517" y="2428550"/>
              <a:ext cx="69038" cy="22952"/>
            </a:xfrm>
            <a:custGeom>
              <a:avLst/>
              <a:gdLst/>
              <a:ahLst/>
              <a:cxnLst/>
              <a:rect l="l" t="t" r="r" b="b"/>
              <a:pathLst>
                <a:path w="1892" h="629" extrusionOk="0">
                  <a:moveTo>
                    <a:pt x="293" y="0"/>
                  </a:moveTo>
                  <a:cubicBezTo>
                    <a:pt x="135" y="0"/>
                    <a:pt x="0" y="206"/>
                    <a:pt x="148" y="353"/>
                  </a:cubicBezTo>
                  <a:cubicBezTo>
                    <a:pt x="325" y="527"/>
                    <a:pt x="622" y="628"/>
                    <a:pt x="945" y="628"/>
                  </a:cubicBezTo>
                  <a:cubicBezTo>
                    <a:pt x="1271" y="628"/>
                    <a:pt x="1568" y="527"/>
                    <a:pt x="1742" y="353"/>
                  </a:cubicBezTo>
                  <a:cubicBezTo>
                    <a:pt x="1892" y="206"/>
                    <a:pt x="1758" y="0"/>
                    <a:pt x="1599" y="0"/>
                  </a:cubicBezTo>
                  <a:cubicBezTo>
                    <a:pt x="1551" y="0"/>
                    <a:pt x="1501" y="19"/>
                    <a:pt x="1455" y="63"/>
                  </a:cubicBezTo>
                  <a:cubicBezTo>
                    <a:pt x="1383" y="136"/>
                    <a:pt x="1206" y="223"/>
                    <a:pt x="945" y="223"/>
                  </a:cubicBezTo>
                  <a:cubicBezTo>
                    <a:pt x="688" y="223"/>
                    <a:pt x="510" y="136"/>
                    <a:pt x="434" y="63"/>
                  </a:cubicBezTo>
                  <a:cubicBezTo>
                    <a:pt x="390" y="19"/>
                    <a:pt x="340"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0"/>
            <p:cNvSpPr/>
            <p:nvPr/>
          </p:nvSpPr>
          <p:spPr>
            <a:xfrm>
              <a:off x="2309562" y="2133897"/>
              <a:ext cx="158985" cy="143148"/>
            </a:xfrm>
            <a:custGeom>
              <a:avLst/>
              <a:gdLst/>
              <a:ahLst/>
              <a:cxnLst/>
              <a:rect l="l" t="t" r="r" b="b"/>
              <a:pathLst>
                <a:path w="4357" h="3923" extrusionOk="0">
                  <a:moveTo>
                    <a:pt x="2383" y="0"/>
                  </a:moveTo>
                  <a:cubicBezTo>
                    <a:pt x="1992" y="0"/>
                    <a:pt x="1641" y="229"/>
                    <a:pt x="1485" y="584"/>
                  </a:cubicBezTo>
                  <a:lnTo>
                    <a:pt x="0" y="3923"/>
                  </a:lnTo>
                  <a:lnTo>
                    <a:pt x="4357" y="3923"/>
                  </a:lnTo>
                  <a:lnTo>
                    <a:pt x="23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0"/>
            <p:cNvSpPr/>
            <p:nvPr/>
          </p:nvSpPr>
          <p:spPr>
            <a:xfrm>
              <a:off x="2198670" y="2126417"/>
              <a:ext cx="380622" cy="508080"/>
            </a:xfrm>
            <a:custGeom>
              <a:avLst/>
              <a:gdLst/>
              <a:ahLst/>
              <a:cxnLst/>
              <a:rect l="l" t="t" r="r" b="b"/>
              <a:pathLst>
                <a:path w="10431" h="13924" extrusionOk="0">
                  <a:moveTo>
                    <a:pt x="5424" y="409"/>
                  </a:moveTo>
                  <a:cubicBezTo>
                    <a:pt x="5638" y="409"/>
                    <a:pt x="5855" y="496"/>
                    <a:pt x="6013" y="680"/>
                  </a:cubicBezTo>
                  <a:lnTo>
                    <a:pt x="6722" y="1509"/>
                  </a:lnTo>
                  <a:cubicBezTo>
                    <a:pt x="6809" y="1611"/>
                    <a:pt x="6791" y="1766"/>
                    <a:pt x="6686" y="1846"/>
                  </a:cubicBezTo>
                  <a:lnTo>
                    <a:pt x="6549" y="1951"/>
                  </a:lnTo>
                  <a:lnTo>
                    <a:pt x="6386" y="1618"/>
                  </a:lnTo>
                  <a:cubicBezTo>
                    <a:pt x="6344" y="1537"/>
                    <a:pt x="6277" y="1503"/>
                    <a:pt x="6209" y="1503"/>
                  </a:cubicBezTo>
                  <a:cubicBezTo>
                    <a:pt x="6074" y="1503"/>
                    <a:pt x="5940" y="1637"/>
                    <a:pt x="6020" y="1799"/>
                  </a:cubicBezTo>
                  <a:lnTo>
                    <a:pt x="7070" y="3929"/>
                  </a:lnTo>
                  <a:lnTo>
                    <a:pt x="3354" y="3929"/>
                  </a:lnTo>
                  <a:lnTo>
                    <a:pt x="4709" y="872"/>
                  </a:lnTo>
                  <a:cubicBezTo>
                    <a:pt x="4842" y="571"/>
                    <a:pt x="5132" y="409"/>
                    <a:pt x="5424" y="409"/>
                  </a:cubicBezTo>
                  <a:close/>
                  <a:moveTo>
                    <a:pt x="7396" y="4334"/>
                  </a:moveTo>
                  <a:cubicBezTo>
                    <a:pt x="7403" y="4334"/>
                    <a:pt x="7411" y="4338"/>
                    <a:pt x="7411" y="4345"/>
                  </a:cubicBezTo>
                  <a:lnTo>
                    <a:pt x="7411" y="4798"/>
                  </a:lnTo>
                  <a:lnTo>
                    <a:pt x="6961" y="4798"/>
                  </a:lnTo>
                  <a:cubicBezTo>
                    <a:pt x="6690" y="4798"/>
                    <a:pt x="6690" y="5203"/>
                    <a:pt x="6961" y="5203"/>
                  </a:cubicBezTo>
                  <a:lnTo>
                    <a:pt x="7563" y="5203"/>
                  </a:lnTo>
                  <a:lnTo>
                    <a:pt x="9638" y="6323"/>
                  </a:lnTo>
                  <a:lnTo>
                    <a:pt x="797" y="6323"/>
                  </a:lnTo>
                  <a:lnTo>
                    <a:pt x="2872" y="5203"/>
                  </a:lnTo>
                  <a:lnTo>
                    <a:pt x="6089" y="5203"/>
                  </a:lnTo>
                  <a:cubicBezTo>
                    <a:pt x="6360" y="5203"/>
                    <a:pt x="6360" y="4798"/>
                    <a:pt x="6089" y="4798"/>
                  </a:cubicBezTo>
                  <a:lnTo>
                    <a:pt x="3025" y="4798"/>
                  </a:lnTo>
                  <a:lnTo>
                    <a:pt x="3025" y="4345"/>
                  </a:lnTo>
                  <a:cubicBezTo>
                    <a:pt x="3025" y="4338"/>
                    <a:pt x="3032" y="4334"/>
                    <a:pt x="3039" y="4334"/>
                  </a:cubicBezTo>
                  <a:close/>
                  <a:moveTo>
                    <a:pt x="8381" y="6728"/>
                  </a:moveTo>
                  <a:cubicBezTo>
                    <a:pt x="8566" y="6728"/>
                    <a:pt x="8722" y="6884"/>
                    <a:pt x="8722" y="7072"/>
                  </a:cubicBezTo>
                  <a:cubicBezTo>
                    <a:pt x="8722" y="7257"/>
                    <a:pt x="8566" y="7413"/>
                    <a:pt x="8381" y="7413"/>
                  </a:cubicBezTo>
                  <a:lnTo>
                    <a:pt x="8258" y="7413"/>
                  </a:lnTo>
                  <a:lnTo>
                    <a:pt x="8258" y="7398"/>
                  </a:lnTo>
                  <a:cubicBezTo>
                    <a:pt x="8258" y="7262"/>
                    <a:pt x="8156" y="7194"/>
                    <a:pt x="8053" y="7194"/>
                  </a:cubicBezTo>
                  <a:cubicBezTo>
                    <a:pt x="7951" y="7194"/>
                    <a:pt x="7849" y="7262"/>
                    <a:pt x="7849" y="7398"/>
                  </a:cubicBezTo>
                  <a:cubicBezTo>
                    <a:pt x="7849" y="8851"/>
                    <a:pt x="6672" y="10028"/>
                    <a:pt x="5219" y="10028"/>
                  </a:cubicBezTo>
                  <a:cubicBezTo>
                    <a:pt x="3767" y="10028"/>
                    <a:pt x="2590" y="8851"/>
                    <a:pt x="2590" y="7398"/>
                  </a:cubicBezTo>
                  <a:cubicBezTo>
                    <a:pt x="2590" y="7262"/>
                    <a:pt x="2489" y="7194"/>
                    <a:pt x="2387" y="7194"/>
                  </a:cubicBezTo>
                  <a:cubicBezTo>
                    <a:pt x="2286" y="7194"/>
                    <a:pt x="2184" y="7262"/>
                    <a:pt x="2184" y="7398"/>
                  </a:cubicBezTo>
                  <a:lnTo>
                    <a:pt x="2184" y="7413"/>
                  </a:lnTo>
                  <a:lnTo>
                    <a:pt x="2061" y="7413"/>
                  </a:lnTo>
                  <a:cubicBezTo>
                    <a:pt x="1873" y="7413"/>
                    <a:pt x="1717" y="7257"/>
                    <a:pt x="1717" y="7072"/>
                  </a:cubicBezTo>
                  <a:cubicBezTo>
                    <a:pt x="1717" y="6884"/>
                    <a:pt x="1873" y="6728"/>
                    <a:pt x="2061" y="6728"/>
                  </a:cubicBezTo>
                  <a:lnTo>
                    <a:pt x="3709" y="6728"/>
                  </a:lnTo>
                  <a:lnTo>
                    <a:pt x="3709" y="7029"/>
                  </a:lnTo>
                  <a:cubicBezTo>
                    <a:pt x="3709" y="7165"/>
                    <a:pt x="3811" y="7233"/>
                    <a:pt x="3912" y="7233"/>
                  </a:cubicBezTo>
                  <a:cubicBezTo>
                    <a:pt x="4013" y="7233"/>
                    <a:pt x="4115" y="7165"/>
                    <a:pt x="4115" y="7029"/>
                  </a:cubicBezTo>
                  <a:lnTo>
                    <a:pt x="4115" y="6728"/>
                  </a:lnTo>
                  <a:lnTo>
                    <a:pt x="6324" y="6728"/>
                  </a:lnTo>
                  <a:lnTo>
                    <a:pt x="6324" y="7029"/>
                  </a:lnTo>
                  <a:cubicBezTo>
                    <a:pt x="6324" y="7165"/>
                    <a:pt x="6425" y="7233"/>
                    <a:pt x="6527" y="7233"/>
                  </a:cubicBezTo>
                  <a:cubicBezTo>
                    <a:pt x="6628" y="7233"/>
                    <a:pt x="6730" y="7165"/>
                    <a:pt x="6730" y="7029"/>
                  </a:cubicBezTo>
                  <a:lnTo>
                    <a:pt x="6730" y="6728"/>
                  </a:lnTo>
                  <a:close/>
                  <a:moveTo>
                    <a:pt x="8309" y="7818"/>
                  </a:moveTo>
                  <a:cubicBezTo>
                    <a:pt x="8406" y="8771"/>
                    <a:pt x="8406" y="9731"/>
                    <a:pt x="8309" y="10683"/>
                  </a:cubicBezTo>
                  <a:lnTo>
                    <a:pt x="8055" y="10683"/>
                  </a:lnTo>
                  <a:cubicBezTo>
                    <a:pt x="8008" y="10683"/>
                    <a:pt x="7965" y="10687"/>
                    <a:pt x="7921" y="10694"/>
                  </a:cubicBezTo>
                  <a:cubicBezTo>
                    <a:pt x="7700" y="10527"/>
                    <a:pt x="7240" y="10147"/>
                    <a:pt x="7016" y="9843"/>
                  </a:cubicBezTo>
                  <a:cubicBezTo>
                    <a:pt x="7675" y="9358"/>
                    <a:pt x="8113" y="8630"/>
                    <a:pt x="8225" y="7818"/>
                  </a:cubicBezTo>
                  <a:close/>
                  <a:moveTo>
                    <a:pt x="6324" y="10227"/>
                  </a:moveTo>
                  <a:lnTo>
                    <a:pt x="6324" y="10705"/>
                  </a:lnTo>
                  <a:cubicBezTo>
                    <a:pt x="6324" y="10792"/>
                    <a:pt x="6335" y="10879"/>
                    <a:pt x="6357" y="10962"/>
                  </a:cubicBezTo>
                  <a:lnTo>
                    <a:pt x="5672" y="11302"/>
                  </a:lnTo>
                  <a:cubicBezTo>
                    <a:pt x="5547" y="11179"/>
                    <a:pt x="5383" y="11118"/>
                    <a:pt x="5220" y="11118"/>
                  </a:cubicBezTo>
                  <a:cubicBezTo>
                    <a:pt x="5056" y="11118"/>
                    <a:pt x="4893" y="11179"/>
                    <a:pt x="4770" y="11302"/>
                  </a:cubicBezTo>
                  <a:lnTo>
                    <a:pt x="4086" y="10962"/>
                  </a:lnTo>
                  <a:cubicBezTo>
                    <a:pt x="4104" y="10875"/>
                    <a:pt x="4115" y="10792"/>
                    <a:pt x="4115" y="10705"/>
                  </a:cubicBezTo>
                  <a:lnTo>
                    <a:pt x="4115" y="10227"/>
                  </a:lnTo>
                  <a:cubicBezTo>
                    <a:pt x="4470" y="10366"/>
                    <a:pt x="4845" y="10436"/>
                    <a:pt x="5219" y="10436"/>
                  </a:cubicBezTo>
                  <a:cubicBezTo>
                    <a:pt x="5594" y="10436"/>
                    <a:pt x="5969" y="10366"/>
                    <a:pt x="6324" y="10227"/>
                  </a:cubicBezTo>
                  <a:close/>
                  <a:moveTo>
                    <a:pt x="3705" y="10140"/>
                  </a:moveTo>
                  <a:lnTo>
                    <a:pt x="3705" y="10701"/>
                  </a:lnTo>
                  <a:lnTo>
                    <a:pt x="3705" y="10705"/>
                  </a:lnTo>
                  <a:cubicBezTo>
                    <a:pt x="3705" y="10987"/>
                    <a:pt x="3528" y="11237"/>
                    <a:pt x="3260" y="11335"/>
                  </a:cubicBezTo>
                  <a:lnTo>
                    <a:pt x="3017" y="11418"/>
                  </a:lnTo>
                  <a:cubicBezTo>
                    <a:pt x="3046" y="11241"/>
                    <a:pt x="2996" y="11060"/>
                    <a:pt x="2887" y="10922"/>
                  </a:cubicBezTo>
                  <a:cubicBezTo>
                    <a:pt x="3101" y="10752"/>
                    <a:pt x="3466" y="10437"/>
                    <a:pt x="3705" y="10140"/>
                  </a:cubicBezTo>
                  <a:close/>
                  <a:moveTo>
                    <a:pt x="6733" y="10140"/>
                  </a:moveTo>
                  <a:cubicBezTo>
                    <a:pt x="6972" y="10440"/>
                    <a:pt x="7338" y="10752"/>
                    <a:pt x="7552" y="10922"/>
                  </a:cubicBezTo>
                  <a:cubicBezTo>
                    <a:pt x="7461" y="11034"/>
                    <a:pt x="7411" y="11176"/>
                    <a:pt x="7411" y="11324"/>
                  </a:cubicBezTo>
                  <a:lnTo>
                    <a:pt x="7414" y="11321"/>
                  </a:lnTo>
                  <a:cubicBezTo>
                    <a:pt x="7414" y="11353"/>
                    <a:pt x="7414" y="11386"/>
                    <a:pt x="7421" y="11418"/>
                  </a:cubicBezTo>
                  <a:lnTo>
                    <a:pt x="7179" y="11335"/>
                  </a:lnTo>
                  <a:cubicBezTo>
                    <a:pt x="6911" y="11241"/>
                    <a:pt x="6733" y="10987"/>
                    <a:pt x="6733" y="10705"/>
                  </a:cubicBezTo>
                  <a:lnTo>
                    <a:pt x="6733" y="10140"/>
                  </a:lnTo>
                  <a:close/>
                  <a:moveTo>
                    <a:pt x="2384" y="11089"/>
                  </a:moveTo>
                  <a:cubicBezTo>
                    <a:pt x="2514" y="11089"/>
                    <a:pt x="2615" y="11194"/>
                    <a:pt x="2615" y="11321"/>
                  </a:cubicBezTo>
                  <a:cubicBezTo>
                    <a:pt x="2615" y="11447"/>
                    <a:pt x="2514" y="11552"/>
                    <a:pt x="2384" y="11552"/>
                  </a:cubicBezTo>
                  <a:lnTo>
                    <a:pt x="2166" y="11552"/>
                  </a:lnTo>
                  <a:cubicBezTo>
                    <a:pt x="1858" y="11552"/>
                    <a:pt x="1858" y="11089"/>
                    <a:pt x="2166" y="11089"/>
                  </a:cubicBezTo>
                  <a:close/>
                  <a:moveTo>
                    <a:pt x="8272" y="11089"/>
                  </a:moveTo>
                  <a:cubicBezTo>
                    <a:pt x="8399" y="11089"/>
                    <a:pt x="8504" y="11194"/>
                    <a:pt x="8504" y="11321"/>
                  </a:cubicBezTo>
                  <a:cubicBezTo>
                    <a:pt x="8504" y="11447"/>
                    <a:pt x="8399" y="11552"/>
                    <a:pt x="8272" y="11552"/>
                  </a:cubicBezTo>
                  <a:lnTo>
                    <a:pt x="8052" y="11552"/>
                  </a:lnTo>
                  <a:cubicBezTo>
                    <a:pt x="7744" y="11552"/>
                    <a:pt x="7744" y="11089"/>
                    <a:pt x="8052" y="11089"/>
                  </a:cubicBezTo>
                  <a:close/>
                  <a:moveTo>
                    <a:pt x="5217" y="11524"/>
                  </a:moveTo>
                  <a:cubicBezTo>
                    <a:pt x="5337" y="11524"/>
                    <a:pt x="5451" y="11616"/>
                    <a:pt x="5451" y="11755"/>
                  </a:cubicBezTo>
                  <a:cubicBezTo>
                    <a:pt x="5451" y="11886"/>
                    <a:pt x="5346" y="11987"/>
                    <a:pt x="5219" y="11991"/>
                  </a:cubicBezTo>
                  <a:lnTo>
                    <a:pt x="5219" y="11987"/>
                  </a:lnTo>
                  <a:cubicBezTo>
                    <a:pt x="5013" y="11987"/>
                    <a:pt x="4908" y="11737"/>
                    <a:pt x="5053" y="11592"/>
                  </a:cubicBezTo>
                  <a:cubicBezTo>
                    <a:pt x="5101" y="11545"/>
                    <a:pt x="5160" y="11524"/>
                    <a:pt x="5217" y="11524"/>
                  </a:cubicBezTo>
                  <a:close/>
                  <a:moveTo>
                    <a:pt x="5423" y="0"/>
                  </a:moveTo>
                  <a:cubicBezTo>
                    <a:pt x="4979" y="0"/>
                    <a:pt x="4540" y="247"/>
                    <a:pt x="4336" y="705"/>
                  </a:cubicBezTo>
                  <a:lnTo>
                    <a:pt x="2894" y="3950"/>
                  </a:lnTo>
                  <a:cubicBezTo>
                    <a:pt x="2728" y="4012"/>
                    <a:pt x="2615" y="4168"/>
                    <a:pt x="2615" y="4345"/>
                  </a:cubicBezTo>
                  <a:lnTo>
                    <a:pt x="2615" y="4877"/>
                  </a:lnTo>
                  <a:lnTo>
                    <a:pt x="421" y="6062"/>
                  </a:lnTo>
                  <a:cubicBezTo>
                    <a:pt x="95" y="6236"/>
                    <a:pt x="218" y="6732"/>
                    <a:pt x="591" y="6732"/>
                  </a:cubicBezTo>
                  <a:lnTo>
                    <a:pt x="1391" y="6732"/>
                  </a:lnTo>
                  <a:cubicBezTo>
                    <a:pt x="1199" y="7101"/>
                    <a:pt x="1351" y="7561"/>
                    <a:pt x="1728" y="7742"/>
                  </a:cubicBezTo>
                  <a:cubicBezTo>
                    <a:pt x="1721" y="7818"/>
                    <a:pt x="1710" y="7916"/>
                    <a:pt x="1699" y="8036"/>
                  </a:cubicBezTo>
                  <a:cubicBezTo>
                    <a:pt x="1688" y="8148"/>
                    <a:pt x="1771" y="8246"/>
                    <a:pt x="1884" y="8257"/>
                  </a:cubicBezTo>
                  <a:lnTo>
                    <a:pt x="1902" y="8257"/>
                  </a:lnTo>
                  <a:cubicBezTo>
                    <a:pt x="2007" y="8257"/>
                    <a:pt x="2097" y="8173"/>
                    <a:pt x="2105" y="8068"/>
                  </a:cubicBezTo>
                  <a:cubicBezTo>
                    <a:pt x="2116" y="7970"/>
                    <a:pt x="2123" y="7887"/>
                    <a:pt x="2130" y="7818"/>
                  </a:cubicBezTo>
                  <a:lnTo>
                    <a:pt x="2210" y="7818"/>
                  </a:lnTo>
                  <a:cubicBezTo>
                    <a:pt x="2322" y="8630"/>
                    <a:pt x="2760" y="9361"/>
                    <a:pt x="3419" y="9846"/>
                  </a:cubicBezTo>
                  <a:cubicBezTo>
                    <a:pt x="3195" y="10143"/>
                    <a:pt x="2735" y="10527"/>
                    <a:pt x="2514" y="10694"/>
                  </a:cubicBezTo>
                  <a:cubicBezTo>
                    <a:pt x="2470" y="10687"/>
                    <a:pt x="2427" y="10679"/>
                    <a:pt x="2384" y="10679"/>
                  </a:cubicBezTo>
                  <a:lnTo>
                    <a:pt x="2130" y="10679"/>
                  </a:lnTo>
                  <a:cubicBezTo>
                    <a:pt x="2068" y="10100"/>
                    <a:pt x="2043" y="9513"/>
                    <a:pt x="2058" y="8927"/>
                  </a:cubicBezTo>
                  <a:cubicBezTo>
                    <a:pt x="2061" y="8814"/>
                    <a:pt x="1971" y="8720"/>
                    <a:pt x="1858" y="8720"/>
                  </a:cubicBezTo>
                  <a:lnTo>
                    <a:pt x="1855" y="8720"/>
                  </a:lnTo>
                  <a:cubicBezTo>
                    <a:pt x="1853" y="8720"/>
                    <a:pt x="1850" y="8720"/>
                    <a:pt x="1848" y="8720"/>
                  </a:cubicBezTo>
                  <a:cubicBezTo>
                    <a:pt x="1739" y="8720"/>
                    <a:pt x="1652" y="8809"/>
                    <a:pt x="1648" y="8919"/>
                  </a:cubicBezTo>
                  <a:cubicBezTo>
                    <a:pt x="1634" y="9560"/>
                    <a:pt x="1663" y="10205"/>
                    <a:pt x="1735" y="10846"/>
                  </a:cubicBezTo>
                  <a:cubicBezTo>
                    <a:pt x="1453" y="11100"/>
                    <a:pt x="1456" y="11549"/>
                    <a:pt x="1743" y="11799"/>
                  </a:cubicBezTo>
                  <a:lnTo>
                    <a:pt x="1743" y="11867"/>
                  </a:lnTo>
                  <a:lnTo>
                    <a:pt x="1007" y="12128"/>
                  </a:lnTo>
                  <a:cubicBezTo>
                    <a:pt x="402" y="12342"/>
                    <a:pt x="0" y="12910"/>
                    <a:pt x="0" y="13551"/>
                  </a:cubicBezTo>
                  <a:lnTo>
                    <a:pt x="0" y="13718"/>
                  </a:lnTo>
                  <a:cubicBezTo>
                    <a:pt x="0" y="13854"/>
                    <a:pt x="102" y="13922"/>
                    <a:pt x="203" y="13922"/>
                  </a:cubicBezTo>
                  <a:cubicBezTo>
                    <a:pt x="305" y="13922"/>
                    <a:pt x="406" y="13854"/>
                    <a:pt x="406" y="13718"/>
                  </a:cubicBezTo>
                  <a:lnTo>
                    <a:pt x="406" y="13551"/>
                  </a:lnTo>
                  <a:cubicBezTo>
                    <a:pt x="406" y="13084"/>
                    <a:pt x="703" y="12668"/>
                    <a:pt x="1141" y="12512"/>
                  </a:cubicBezTo>
                  <a:lnTo>
                    <a:pt x="1743" y="12298"/>
                  </a:lnTo>
                  <a:lnTo>
                    <a:pt x="1743" y="13718"/>
                  </a:lnTo>
                  <a:cubicBezTo>
                    <a:pt x="1743" y="13854"/>
                    <a:pt x="1844" y="13922"/>
                    <a:pt x="1945" y="13922"/>
                  </a:cubicBezTo>
                  <a:cubicBezTo>
                    <a:pt x="2047" y="13922"/>
                    <a:pt x="2148" y="13854"/>
                    <a:pt x="2148" y="13718"/>
                  </a:cubicBezTo>
                  <a:lnTo>
                    <a:pt x="2148" y="11962"/>
                  </a:lnTo>
                  <a:lnTo>
                    <a:pt x="2380" y="11962"/>
                  </a:lnTo>
                  <a:cubicBezTo>
                    <a:pt x="2413" y="11962"/>
                    <a:pt x="2445" y="11958"/>
                    <a:pt x="2478" y="11954"/>
                  </a:cubicBezTo>
                  <a:cubicBezTo>
                    <a:pt x="2637" y="12230"/>
                    <a:pt x="3101" y="13077"/>
                    <a:pt x="3274" y="13769"/>
                  </a:cubicBezTo>
                  <a:cubicBezTo>
                    <a:pt x="3301" y="13877"/>
                    <a:pt x="3382" y="13924"/>
                    <a:pt x="3465" y="13924"/>
                  </a:cubicBezTo>
                  <a:cubicBezTo>
                    <a:pt x="3585" y="13924"/>
                    <a:pt x="3708" y="13824"/>
                    <a:pt x="3669" y="13667"/>
                  </a:cubicBezTo>
                  <a:cubicBezTo>
                    <a:pt x="3506" y="13015"/>
                    <a:pt x="3119" y="12266"/>
                    <a:pt x="2909" y="11889"/>
                  </a:cubicBezTo>
                  <a:lnTo>
                    <a:pt x="3394" y="11719"/>
                  </a:lnTo>
                  <a:cubicBezTo>
                    <a:pt x="3600" y="11646"/>
                    <a:pt x="3782" y="11509"/>
                    <a:pt x="3908" y="11331"/>
                  </a:cubicBezTo>
                  <a:lnTo>
                    <a:pt x="4582" y="11668"/>
                  </a:lnTo>
                  <a:cubicBezTo>
                    <a:pt x="4538" y="11972"/>
                    <a:pt x="4720" y="12266"/>
                    <a:pt x="5009" y="12364"/>
                  </a:cubicBezTo>
                  <a:lnTo>
                    <a:pt x="5009" y="13718"/>
                  </a:lnTo>
                  <a:cubicBezTo>
                    <a:pt x="5009" y="13854"/>
                    <a:pt x="5112" y="13922"/>
                    <a:pt x="5214" y="13922"/>
                  </a:cubicBezTo>
                  <a:cubicBezTo>
                    <a:pt x="5316" y="13922"/>
                    <a:pt x="5419" y="13854"/>
                    <a:pt x="5419" y="13718"/>
                  </a:cubicBezTo>
                  <a:lnTo>
                    <a:pt x="5419" y="12364"/>
                  </a:lnTo>
                  <a:cubicBezTo>
                    <a:pt x="5712" y="12266"/>
                    <a:pt x="5889" y="11972"/>
                    <a:pt x="5850" y="11668"/>
                  </a:cubicBezTo>
                  <a:lnTo>
                    <a:pt x="6520" y="11331"/>
                  </a:lnTo>
                  <a:cubicBezTo>
                    <a:pt x="6650" y="11512"/>
                    <a:pt x="6827" y="11646"/>
                    <a:pt x="7037" y="11719"/>
                  </a:cubicBezTo>
                  <a:lnTo>
                    <a:pt x="7519" y="11889"/>
                  </a:lnTo>
                  <a:cubicBezTo>
                    <a:pt x="7313" y="12266"/>
                    <a:pt x="6922" y="13019"/>
                    <a:pt x="6759" y="13671"/>
                  </a:cubicBezTo>
                  <a:cubicBezTo>
                    <a:pt x="6720" y="13825"/>
                    <a:pt x="6844" y="13924"/>
                    <a:pt x="6965" y="13924"/>
                  </a:cubicBezTo>
                  <a:cubicBezTo>
                    <a:pt x="7048" y="13924"/>
                    <a:pt x="7130" y="13877"/>
                    <a:pt x="7157" y="13769"/>
                  </a:cubicBezTo>
                  <a:cubicBezTo>
                    <a:pt x="7327" y="13081"/>
                    <a:pt x="7794" y="12230"/>
                    <a:pt x="7950" y="11954"/>
                  </a:cubicBezTo>
                  <a:cubicBezTo>
                    <a:pt x="7983" y="11958"/>
                    <a:pt x="8015" y="11962"/>
                    <a:pt x="8048" y="11962"/>
                  </a:cubicBezTo>
                  <a:lnTo>
                    <a:pt x="8280" y="11962"/>
                  </a:lnTo>
                  <a:lnTo>
                    <a:pt x="8280" y="13718"/>
                  </a:lnTo>
                  <a:cubicBezTo>
                    <a:pt x="8280" y="13854"/>
                    <a:pt x="8381" y="13922"/>
                    <a:pt x="8483" y="13922"/>
                  </a:cubicBezTo>
                  <a:cubicBezTo>
                    <a:pt x="8584" y="13922"/>
                    <a:pt x="8685" y="13854"/>
                    <a:pt x="8685" y="13718"/>
                  </a:cubicBezTo>
                  <a:lnTo>
                    <a:pt x="8685" y="12302"/>
                  </a:lnTo>
                  <a:lnTo>
                    <a:pt x="9287" y="12516"/>
                  </a:lnTo>
                  <a:cubicBezTo>
                    <a:pt x="9728" y="12671"/>
                    <a:pt x="10022" y="13088"/>
                    <a:pt x="10022" y="13555"/>
                  </a:cubicBezTo>
                  <a:lnTo>
                    <a:pt x="10022" y="13718"/>
                  </a:lnTo>
                  <a:cubicBezTo>
                    <a:pt x="10022" y="13854"/>
                    <a:pt x="10124" y="13922"/>
                    <a:pt x="10226" y="13922"/>
                  </a:cubicBezTo>
                  <a:cubicBezTo>
                    <a:pt x="10329" y="13922"/>
                    <a:pt x="10431" y="13854"/>
                    <a:pt x="10431" y="13718"/>
                  </a:cubicBezTo>
                  <a:lnTo>
                    <a:pt x="10431" y="13555"/>
                  </a:lnTo>
                  <a:cubicBezTo>
                    <a:pt x="10431" y="12914"/>
                    <a:pt x="10029" y="12345"/>
                    <a:pt x="9428" y="12128"/>
                  </a:cubicBezTo>
                  <a:lnTo>
                    <a:pt x="8693" y="11867"/>
                  </a:lnTo>
                  <a:lnTo>
                    <a:pt x="8693" y="11802"/>
                  </a:lnTo>
                  <a:cubicBezTo>
                    <a:pt x="8979" y="11549"/>
                    <a:pt x="8982" y="11103"/>
                    <a:pt x="8696" y="10846"/>
                  </a:cubicBezTo>
                  <a:cubicBezTo>
                    <a:pt x="8816" y="9814"/>
                    <a:pt x="8819" y="8774"/>
                    <a:pt x="8707" y="7742"/>
                  </a:cubicBezTo>
                  <a:cubicBezTo>
                    <a:pt x="9084" y="7558"/>
                    <a:pt x="9236" y="7101"/>
                    <a:pt x="9044" y="6728"/>
                  </a:cubicBezTo>
                  <a:lnTo>
                    <a:pt x="9844" y="6728"/>
                  </a:lnTo>
                  <a:cubicBezTo>
                    <a:pt x="9846" y="6728"/>
                    <a:pt x="9847" y="6728"/>
                    <a:pt x="9848" y="6728"/>
                  </a:cubicBezTo>
                  <a:cubicBezTo>
                    <a:pt x="10218" y="6728"/>
                    <a:pt x="10339" y="6235"/>
                    <a:pt x="10015" y="6062"/>
                  </a:cubicBezTo>
                  <a:lnTo>
                    <a:pt x="7820" y="4877"/>
                  </a:lnTo>
                  <a:lnTo>
                    <a:pt x="7820" y="4345"/>
                  </a:lnTo>
                  <a:cubicBezTo>
                    <a:pt x="7820" y="4168"/>
                    <a:pt x="7707" y="4008"/>
                    <a:pt x="7537" y="3947"/>
                  </a:cubicBezTo>
                  <a:lnTo>
                    <a:pt x="6733" y="2321"/>
                  </a:lnTo>
                  <a:lnTo>
                    <a:pt x="6929" y="2172"/>
                  </a:lnTo>
                  <a:cubicBezTo>
                    <a:pt x="7226" y="1951"/>
                    <a:pt x="7273" y="1524"/>
                    <a:pt x="7030" y="1245"/>
                  </a:cubicBezTo>
                  <a:lnTo>
                    <a:pt x="6320" y="416"/>
                  </a:lnTo>
                  <a:cubicBezTo>
                    <a:pt x="6081" y="134"/>
                    <a:pt x="5751" y="0"/>
                    <a:pt x="5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2" name="Google Shape;3232;p50"/>
          <p:cNvSpPr txBox="1"/>
          <p:nvPr/>
        </p:nvSpPr>
        <p:spPr>
          <a:xfrm>
            <a:off x="5968621" y="3681487"/>
            <a:ext cx="2300049" cy="489900"/>
          </a:xfrm>
          <a:prstGeom prst="rect">
            <a:avLst/>
          </a:prstGeom>
          <a:noFill/>
          <a:ln>
            <a:noFill/>
          </a:ln>
        </p:spPr>
        <p:txBody>
          <a:bodyPr spcFirstLastPara="1" wrap="square" lIns="0" tIns="0" rIns="0" bIns="72000" anchor="ctr" anchorCtr="0">
            <a:noAutofit/>
          </a:bodyPr>
          <a:lstStyle/>
          <a:p>
            <a:pPr marL="0" lvl="0" indent="0" algn="ctr" rtl="0">
              <a:spcBef>
                <a:spcPts val="0"/>
              </a:spcBef>
              <a:spcAft>
                <a:spcPts val="0"/>
              </a:spcAft>
              <a:buNone/>
            </a:pPr>
            <a:r>
              <a:rPr lang="vi-VN" sz="3000" b="1" dirty="0" smtClean="0">
                <a:solidFill>
                  <a:schemeClr val="accent3"/>
                </a:solidFill>
                <a:latin typeface="Gaegu"/>
                <a:ea typeface="Gaegu"/>
                <a:cs typeface="Gaegu"/>
                <a:sym typeface="Gaegu"/>
              </a:rPr>
              <a:t>+38 000 000</a:t>
            </a:r>
            <a:endParaRPr sz="3000" b="1" dirty="0">
              <a:solidFill>
                <a:schemeClr val="accent3"/>
              </a:solidFill>
              <a:latin typeface="Gaegu"/>
              <a:ea typeface="Gaegu"/>
              <a:cs typeface="Gaegu"/>
              <a:sym typeface="Gaegu"/>
            </a:endParaRPr>
          </a:p>
        </p:txBody>
      </p:sp>
      <p:sp>
        <p:nvSpPr>
          <p:cNvPr id="3233" name="Google Shape;3233;p50"/>
          <p:cNvSpPr txBox="1"/>
          <p:nvPr/>
        </p:nvSpPr>
        <p:spPr>
          <a:xfrm>
            <a:off x="6015928" y="3065962"/>
            <a:ext cx="2219700" cy="31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vi-VN" sz="1600" dirty="0" smtClean="0">
                <a:solidFill>
                  <a:schemeClr val="dk2"/>
                </a:solidFill>
                <a:latin typeface="Varela Round"/>
                <a:ea typeface="Varela Round"/>
                <a:cs typeface="Varela Round"/>
                <a:sym typeface="Varela Round"/>
              </a:rPr>
              <a:t>Số lượng nhiễm HIV/AIDS (năm 2019)</a:t>
            </a:r>
            <a:endParaRPr sz="1600" dirty="0">
              <a:solidFill>
                <a:schemeClr val="dk2"/>
              </a:solidFill>
              <a:latin typeface="Varela Round"/>
              <a:ea typeface="Varela Round"/>
              <a:cs typeface="Varela Round"/>
              <a:sym typeface="Varela Round"/>
            </a:endParaRPr>
          </a:p>
        </p:txBody>
      </p:sp>
      <p:sp>
        <p:nvSpPr>
          <p:cNvPr id="2" name="Rectangle 1"/>
          <p:cNvSpPr/>
          <p:nvPr/>
        </p:nvSpPr>
        <p:spPr>
          <a:xfrm>
            <a:off x="3544626" y="3740107"/>
            <a:ext cx="763351" cy="523220"/>
          </a:xfrm>
          <a:prstGeom prst="rect">
            <a:avLst/>
          </a:prstGeom>
        </p:spPr>
        <p:txBody>
          <a:bodyPr wrap="none">
            <a:spAutoFit/>
          </a:bodyPr>
          <a:lstStyle/>
          <a:p>
            <a:pPr lvl="0" algn="ctr"/>
            <a:r>
              <a:rPr lang="vi-VN" dirty="0" smtClean="0">
                <a:solidFill>
                  <a:schemeClr val="dk2"/>
                </a:solidFill>
                <a:latin typeface="Varela Round"/>
                <a:ea typeface="Varela Round"/>
                <a:cs typeface="Varela Round"/>
                <a:sym typeface="Varela Round"/>
              </a:rPr>
              <a:t>Đường</a:t>
            </a:r>
          </a:p>
          <a:p>
            <a:pPr lvl="0" algn="ctr"/>
            <a:r>
              <a:rPr lang="vi-VN" dirty="0" smtClean="0">
                <a:solidFill>
                  <a:schemeClr val="dk2"/>
                </a:solidFill>
                <a:latin typeface="Varela Round"/>
                <a:ea typeface="Varela Round"/>
                <a:cs typeface="Varela Round"/>
                <a:sym typeface="Varela Round"/>
              </a:rPr>
              <a:t>máu</a:t>
            </a:r>
            <a:endParaRPr lang="en-US" dirty="0">
              <a:solidFill>
                <a:schemeClr val="dk2"/>
              </a:solidFill>
              <a:latin typeface="Varela Round"/>
              <a:ea typeface="Varela Round"/>
              <a:cs typeface="Varela Round"/>
              <a:sym typeface="Varela Round"/>
            </a:endParaRPr>
          </a:p>
        </p:txBody>
      </p:sp>
      <p:sp>
        <p:nvSpPr>
          <p:cNvPr id="3" name="Rectangle 2"/>
          <p:cNvSpPr/>
          <p:nvPr/>
        </p:nvSpPr>
        <p:spPr>
          <a:xfrm>
            <a:off x="4176950" y="3740107"/>
            <a:ext cx="851640" cy="738664"/>
          </a:xfrm>
          <a:prstGeom prst="rect">
            <a:avLst/>
          </a:prstGeom>
        </p:spPr>
        <p:txBody>
          <a:bodyPr wrap="square">
            <a:spAutoFit/>
          </a:bodyPr>
          <a:lstStyle/>
          <a:p>
            <a:pPr lvl="0" algn="ctr"/>
            <a:r>
              <a:rPr lang="vi-VN" smtClean="0">
                <a:solidFill>
                  <a:schemeClr val="dk2"/>
                </a:solidFill>
                <a:latin typeface="Varela Round"/>
                <a:ea typeface="Varela Round"/>
                <a:cs typeface="Varela Round"/>
                <a:sym typeface="Varela Round"/>
              </a:rPr>
              <a:t>Đường</a:t>
            </a:r>
          </a:p>
          <a:p>
            <a:pPr lvl="0" algn="ctr"/>
            <a:r>
              <a:rPr lang="vi-VN" smtClean="0">
                <a:solidFill>
                  <a:schemeClr val="dk2"/>
                </a:solidFill>
                <a:latin typeface="Varela Round"/>
                <a:ea typeface="Varela Round"/>
                <a:cs typeface="Varela Round"/>
                <a:sym typeface="Varela Round"/>
              </a:rPr>
              <a:t>tình dục</a:t>
            </a:r>
            <a:endParaRPr lang="en-US" dirty="0">
              <a:solidFill>
                <a:schemeClr val="dk2"/>
              </a:solidFill>
              <a:latin typeface="Varela Round"/>
              <a:ea typeface="Varela Round"/>
              <a:cs typeface="Varela Round"/>
              <a:sym typeface="Varela Round"/>
            </a:endParaRPr>
          </a:p>
        </p:txBody>
      </p:sp>
      <p:sp>
        <p:nvSpPr>
          <p:cNvPr id="4" name="Rectangle 3"/>
          <p:cNvSpPr/>
          <p:nvPr/>
        </p:nvSpPr>
        <p:spPr>
          <a:xfrm>
            <a:off x="4795547" y="3740107"/>
            <a:ext cx="979756" cy="523220"/>
          </a:xfrm>
          <a:prstGeom prst="rect">
            <a:avLst/>
          </a:prstGeom>
        </p:spPr>
        <p:txBody>
          <a:bodyPr wrap="none">
            <a:spAutoFit/>
          </a:bodyPr>
          <a:lstStyle/>
          <a:p>
            <a:pPr lvl="0" algn="ctr"/>
            <a:r>
              <a:rPr lang="vi-VN" dirty="0" smtClean="0">
                <a:solidFill>
                  <a:schemeClr val="dk2"/>
                </a:solidFill>
                <a:latin typeface="Varela Round"/>
                <a:ea typeface="Varela Round"/>
                <a:cs typeface="Varela Round"/>
                <a:sym typeface="Varela Round"/>
              </a:rPr>
              <a:t>Mẹ</a:t>
            </a:r>
          </a:p>
          <a:p>
            <a:pPr lvl="0" algn="ctr"/>
            <a:r>
              <a:rPr lang="vi-VN" dirty="0" smtClean="0">
                <a:solidFill>
                  <a:schemeClr val="dk2"/>
                </a:solidFill>
                <a:latin typeface="Varela Round"/>
                <a:ea typeface="Varela Round"/>
                <a:cs typeface="Varela Round"/>
                <a:sym typeface="Varela Round"/>
              </a:rPr>
              <a:t>Sang con</a:t>
            </a:r>
            <a:endParaRPr lang="en-US" dirty="0">
              <a:solidFill>
                <a:schemeClr val="dk2"/>
              </a:solidFill>
              <a:latin typeface="Varela Round"/>
              <a:ea typeface="Varela Round"/>
              <a:cs typeface="Varela Round"/>
              <a:sym typeface="Varela Round"/>
            </a:endParaRPr>
          </a:p>
        </p:txBody>
      </p:sp>
      <p:sp>
        <p:nvSpPr>
          <p:cNvPr id="5" name="Rectangle 4"/>
          <p:cNvSpPr/>
          <p:nvPr/>
        </p:nvSpPr>
        <p:spPr>
          <a:xfrm>
            <a:off x="5669574" y="1302363"/>
            <a:ext cx="2912408" cy="584775"/>
          </a:xfrm>
          <a:prstGeom prst="rect">
            <a:avLst/>
          </a:prstGeom>
        </p:spPr>
        <p:txBody>
          <a:bodyPr wrap="square">
            <a:spAutoFit/>
          </a:bodyPr>
          <a:lstStyle/>
          <a:p>
            <a:pPr lvl="0" algn="ctr"/>
            <a:r>
              <a:rPr lang="vi-VN" sz="1600" dirty="0" smtClean="0">
                <a:solidFill>
                  <a:schemeClr val="dk2"/>
                </a:solidFill>
                <a:latin typeface="Varela Round"/>
                <a:ea typeface="Varela Round"/>
                <a:cs typeface="Varela Round"/>
                <a:sym typeface="Varela Round"/>
              </a:rPr>
              <a:t>Số người tử vong do nhiễm HIV/AIDS (năm 2019)</a:t>
            </a:r>
            <a:endParaRPr lang="en-US" sz="1600" dirty="0">
              <a:solidFill>
                <a:schemeClr val="dk2"/>
              </a:solidFill>
              <a:latin typeface="Varela Round"/>
              <a:ea typeface="Varela Round"/>
              <a:cs typeface="Varela Round"/>
              <a:sym typeface="Varela Round"/>
            </a:endParaRPr>
          </a:p>
        </p:txBody>
      </p:sp>
    </p:spTree>
    <p:extLst>
      <p:ext uri="{BB962C8B-B14F-4D97-AF65-F5344CB8AC3E}">
        <p14:creationId xmlns:p14="http://schemas.microsoft.com/office/powerpoint/2010/main" val="34405888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953"/>
        <p:cNvGrpSpPr/>
        <p:nvPr/>
      </p:nvGrpSpPr>
      <p:grpSpPr>
        <a:xfrm>
          <a:off x="0" y="0"/>
          <a:ext cx="0" cy="0"/>
          <a:chOff x="0" y="0"/>
          <a:chExt cx="0" cy="0"/>
        </a:xfrm>
      </p:grpSpPr>
      <p:sp>
        <p:nvSpPr>
          <p:cNvPr id="2954" name="Google Shape;2954;p46"/>
          <p:cNvSpPr txBox="1">
            <a:spLocks noGrp="1"/>
          </p:cNvSpPr>
          <p:nvPr>
            <p:ph type="title"/>
          </p:nvPr>
        </p:nvSpPr>
        <p:spPr>
          <a:xfrm>
            <a:off x="2040232" y="1972909"/>
            <a:ext cx="5736300" cy="98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CONSEQUENCES</a:t>
            </a:r>
            <a:endParaRPr dirty="0"/>
          </a:p>
        </p:txBody>
      </p:sp>
      <p:sp>
        <p:nvSpPr>
          <p:cNvPr id="2955" name="Google Shape;2955;p46"/>
          <p:cNvSpPr txBox="1">
            <a:spLocks noGrp="1"/>
          </p:cNvSpPr>
          <p:nvPr>
            <p:ph type="subTitle" idx="1"/>
          </p:nvPr>
        </p:nvSpPr>
        <p:spPr>
          <a:xfrm>
            <a:off x="456079" y="3549929"/>
            <a:ext cx="6409088"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Hậu quả của các bệnh lây qua đường tình dục</a:t>
            </a:r>
            <a:endParaRPr dirty="0"/>
          </a:p>
        </p:txBody>
      </p:sp>
      <p:sp>
        <p:nvSpPr>
          <p:cNvPr id="2956" name="Google Shape;2956;p46"/>
          <p:cNvSpPr/>
          <p:nvPr/>
        </p:nvSpPr>
        <p:spPr>
          <a:xfrm>
            <a:off x="6794538" y="366020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7" name="Google Shape;2957;p46"/>
          <p:cNvGrpSpPr/>
          <p:nvPr/>
        </p:nvGrpSpPr>
        <p:grpSpPr>
          <a:xfrm>
            <a:off x="6976397" y="3744955"/>
            <a:ext cx="296817" cy="371986"/>
            <a:chOff x="1677825" y="3820225"/>
            <a:chExt cx="345900" cy="433500"/>
          </a:xfrm>
        </p:grpSpPr>
        <p:sp>
          <p:nvSpPr>
            <p:cNvPr id="2958" name="Google Shape;2958;p46"/>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6"/>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46"/>
          <p:cNvSpPr/>
          <p:nvPr/>
        </p:nvSpPr>
        <p:spPr>
          <a:xfrm rot="5400000">
            <a:off x="4050624" y="1541201"/>
            <a:ext cx="1042719" cy="110991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961" name="Google Shape;2961;p46"/>
          <p:cNvSpPr txBox="1">
            <a:spLocks noGrp="1"/>
          </p:cNvSpPr>
          <p:nvPr>
            <p:ph type="title" idx="2"/>
          </p:nvPr>
        </p:nvSpPr>
        <p:spPr>
          <a:xfrm>
            <a:off x="4016250" y="1666800"/>
            <a:ext cx="11115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03</a:t>
            </a:r>
            <a:endParaRPr dirty="0"/>
          </a:p>
        </p:txBody>
      </p:sp>
      <p:grpSp>
        <p:nvGrpSpPr>
          <p:cNvPr id="2962" name="Google Shape;2962;p46"/>
          <p:cNvGrpSpPr/>
          <p:nvPr/>
        </p:nvGrpSpPr>
        <p:grpSpPr>
          <a:xfrm>
            <a:off x="7863997" y="3844169"/>
            <a:ext cx="397646" cy="458063"/>
            <a:chOff x="3150425" y="3024575"/>
            <a:chExt cx="130350" cy="150150"/>
          </a:xfrm>
        </p:grpSpPr>
        <p:sp>
          <p:nvSpPr>
            <p:cNvPr id="2963" name="Google Shape;2963;p46"/>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6"/>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6"/>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6"/>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6"/>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6"/>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6"/>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6"/>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1" name="Google Shape;2971;p46"/>
          <p:cNvSpPr/>
          <p:nvPr/>
        </p:nvSpPr>
        <p:spPr>
          <a:xfrm>
            <a:off x="1071600" y="2888250"/>
            <a:ext cx="397650" cy="47218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4659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795"/>
        <p:cNvGrpSpPr/>
        <p:nvPr/>
      </p:nvGrpSpPr>
      <p:grpSpPr>
        <a:xfrm>
          <a:off x="0" y="0"/>
          <a:ext cx="0" cy="0"/>
          <a:chOff x="0" y="0"/>
          <a:chExt cx="0" cy="0"/>
        </a:xfrm>
      </p:grpSpPr>
      <p:sp>
        <p:nvSpPr>
          <p:cNvPr id="3796" name="Google Shape;3796;p6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CONSEQUENCES</a:t>
            </a:r>
            <a:endParaRPr sz="3600" dirty="0"/>
          </a:p>
        </p:txBody>
      </p:sp>
      <p:sp>
        <p:nvSpPr>
          <p:cNvPr id="3797" name="Google Shape;3797;p66"/>
          <p:cNvSpPr txBox="1">
            <a:spLocks noGrp="1"/>
          </p:cNvSpPr>
          <p:nvPr>
            <p:ph type="subTitle" idx="1"/>
          </p:nvPr>
        </p:nvSpPr>
        <p:spPr>
          <a:xfrm>
            <a:off x="982575" y="2005050"/>
            <a:ext cx="3254100" cy="1766400"/>
          </a:xfrm>
          <a:prstGeom prst="rect">
            <a:avLst/>
          </a:prstGeom>
        </p:spPr>
        <p:txBody>
          <a:bodyPr spcFirstLastPara="1" wrap="square" lIns="91425" tIns="90000" rIns="91425" bIns="91425" anchor="ctr" anchorCtr="0">
            <a:noAutofit/>
          </a:bodyPr>
          <a:lstStyle/>
          <a:p>
            <a:pPr marL="0" lvl="0" indent="0" algn="ctr" rtl="0">
              <a:spcBef>
                <a:spcPts val="0"/>
              </a:spcBef>
              <a:spcAft>
                <a:spcPts val="0"/>
              </a:spcAft>
              <a:buNone/>
            </a:pPr>
            <a:r>
              <a:rPr lang="vi-VN" sz="2800" dirty="0"/>
              <a:t>C</a:t>
            </a:r>
            <a:r>
              <a:rPr lang="vi-VN" sz="2800" dirty="0" smtClean="0"/>
              <a:t>ác bệnh lây qua đường tình dục thường để lại các hậu quả hay biến chứng khó lường trước, ảnh hưởng nặng nề đến tương lai sau này</a:t>
            </a:r>
            <a:endParaRPr sz="2800" dirty="0"/>
          </a:p>
        </p:txBody>
      </p:sp>
      <p:grpSp>
        <p:nvGrpSpPr>
          <p:cNvPr id="3798" name="Google Shape;3798;p66"/>
          <p:cNvGrpSpPr/>
          <p:nvPr/>
        </p:nvGrpSpPr>
        <p:grpSpPr>
          <a:xfrm>
            <a:off x="4845410" y="1603986"/>
            <a:ext cx="3372430" cy="2568537"/>
            <a:chOff x="4685010" y="1603986"/>
            <a:chExt cx="3372430" cy="2568537"/>
          </a:xfrm>
        </p:grpSpPr>
        <p:sp>
          <p:nvSpPr>
            <p:cNvPr id="3799" name="Google Shape;3799;p66"/>
            <p:cNvSpPr/>
            <p:nvPr/>
          </p:nvSpPr>
          <p:spPr>
            <a:xfrm>
              <a:off x="5793973" y="3737585"/>
              <a:ext cx="1151628" cy="43493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3800" name="Google Shape;3800;p66"/>
            <p:cNvSpPr/>
            <p:nvPr/>
          </p:nvSpPr>
          <p:spPr>
            <a:xfrm>
              <a:off x="4685010" y="1603986"/>
              <a:ext cx="3372430" cy="213365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6"/>
            <p:cNvSpPr/>
            <p:nvPr/>
          </p:nvSpPr>
          <p:spPr>
            <a:xfrm>
              <a:off x="4707939" y="1627229"/>
              <a:ext cx="3326642" cy="2087108"/>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6"/>
            <p:cNvSpPr/>
            <p:nvPr/>
          </p:nvSpPr>
          <p:spPr>
            <a:xfrm>
              <a:off x="4800860" y="1711722"/>
              <a:ext cx="3143492" cy="1916788"/>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3" name="Google Shape;3803;p66"/>
            <p:cNvCxnSpPr/>
            <p:nvPr/>
          </p:nvCxnSpPr>
          <p:spPr>
            <a:xfrm>
              <a:off x="5806419" y="4131362"/>
              <a:ext cx="1134877" cy="0"/>
            </a:xfrm>
            <a:prstGeom prst="straightConnector1">
              <a:avLst/>
            </a:prstGeom>
            <a:noFill/>
            <a:ln w="19050" cap="flat" cmpd="sng">
              <a:solidFill>
                <a:schemeClr val="accent1"/>
              </a:solidFill>
              <a:prstDash val="solid"/>
              <a:round/>
              <a:headEnd type="none" w="med" len="med"/>
              <a:tailEnd type="none" w="med" len="med"/>
            </a:ln>
          </p:spPr>
        </p:cxnSp>
      </p:grpSp>
      <p:pic>
        <p:nvPicPr>
          <p:cNvPr id="3804" name="Google Shape;3804;p66"/>
          <p:cNvPicPr preferRelativeResize="0"/>
          <p:nvPr/>
        </p:nvPicPr>
        <p:blipFill>
          <a:blip r:embed="rId3">
            <a:extLst>
              <a:ext uri="{28A0092B-C50C-407E-A947-70E740481C1C}">
                <a14:useLocalDpi xmlns:a14="http://schemas.microsoft.com/office/drawing/2010/main" val="0"/>
              </a:ext>
            </a:extLst>
          </a:blip>
          <a:stretch>
            <a:fillRect/>
          </a:stretch>
        </p:blipFill>
        <p:spPr>
          <a:xfrm>
            <a:off x="4961260" y="1716420"/>
            <a:ext cx="3143491" cy="1910660"/>
          </a:xfrm>
          <a:prstGeom prst="rect">
            <a:avLst/>
          </a:prstGeom>
          <a:noFill/>
          <a:ln>
            <a:noFill/>
          </a:ln>
        </p:spPr>
      </p:pic>
    </p:spTree>
    <p:extLst>
      <p:ext uri="{BB962C8B-B14F-4D97-AF65-F5344CB8AC3E}">
        <p14:creationId xmlns:p14="http://schemas.microsoft.com/office/powerpoint/2010/main" val="1408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97">
                                            <p:bg/>
                                          </p:spTgt>
                                        </p:tgtEl>
                                        <p:attrNameLst>
                                          <p:attrName>style.visibility</p:attrName>
                                        </p:attrNameLst>
                                      </p:cBhvr>
                                      <p:to>
                                        <p:strVal val="visible"/>
                                      </p:to>
                                    </p:set>
                                    <p:animEffect transition="in" filter="randombar(horizontal)">
                                      <p:cBhvr>
                                        <p:cTn id="7" dur="500"/>
                                        <p:tgtEl>
                                          <p:spTgt spid="379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97">
                                            <p:txEl>
                                              <p:pRg st="0" end="0"/>
                                            </p:txEl>
                                          </p:spTgt>
                                        </p:tgtEl>
                                        <p:attrNameLst>
                                          <p:attrName>style.visibility</p:attrName>
                                        </p:attrNameLst>
                                      </p:cBhvr>
                                      <p:to>
                                        <p:strVal val="visible"/>
                                      </p:to>
                                    </p:set>
                                    <p:animEffect transition="in" filter="randombar(horizontal)">
                                      <p:cBhvr>
                                        <p:cTn id="12" dur="500"/>
                                        <p:tgtEl>
                                          <p:spTgt spid="3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998"/>
        <p:cNvGrpSpPr/>
        <p:nvPr/>
      </p:nvGrpSpPr>
      <p:grpSpPr>
        <a:xfrm>
          <a:off x="0" y="0"/>
          <a:ext cx="0" cy="0"/>
          <a:chOff x="0" y="0"/>
          <a:chExt cx="0" cy="0"/>
        </a:xfrm>
      </p:grpSpPr>
      <p:sp>
        <p:nvSpPr>
          <p:cNvPr id="2999" name="Google Shape;2999;p48"/>
          <p:cNvSpPr/>
          <p:nvPr/>
        </p:nvSpPr>
        <p:spPr>
          <a:xfrm>
            <a:off x="3454050" y="3080100"/>
            <a:ext cx="2235900" cy="1239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8"/>
          <p:cNvSpPr/>
          <p:nvPr/>
        </p:nvSpPr>
        <p:spPr>
          <a:xfrm>
            <a:off x="5963000" y="3080100"/>
            <a:ext cx="2235900" cy="1239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CONSEQUENCES</a:t>
            </a:r>
            <a:endParaRPr sz="3600" dirty="0"/>
          </a:p>
        </p:txBody>
      </p:sp>
      <p:sp>
        <p:nvSpPr>
          <p:cNvPr id="3002" name="Google Shape;3002;p48"/>
          <p:cNvSpPr/>
          <p:nvPr/>
        </p:nvSpPr>
        <p:spPr>
          <a:xfrm>
            <a:off x="945100" y="3080100"/>
            <a:ext cx="2235900" cy="1239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8"/>
          <p:cNvSpPr txBox="1">
            <a:spLocks noGrp="1"/>
          </p:cNvSpPr>
          <p:nvPr>
            <p:ph type="subTitle" idx="1"/>
          </p:nvPr>
        </p:nvSpPr>
        <p:spPr>
          <a:xfrm>
            <a:off x="1125697" y="3127800"/>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4.</a:t>
            </a:r>
            <a:endParaRPr dirty="0"/>
          </a:p>
        </p:txBody>
      </p:sp>
      <p:sp>
        <p:nvSpPr>
          <p:cNvPr id="3004" name="Google Shape;3004;p48"/>
          <p:cNvSpPr txBox="1">
            <a:spLocks noGrp="1"/>
          </p:cNvSpPr>
          <p:nvPr>
            <p:ph type="subTitle" idx="2"/>
          </p:nvPr>
        </p:nvSpPr>
        <p:spPr>
          <a:xfrm>
            <a:off x="1125700" y="3622875"/>
            <a:ext cx="18747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Viêm kết mạc ở trẻ sơ sinh</a:t>
            </a:r>
            <a:endParaRPr sz="1800" dirty="0"/>
          </a:p>
        </p:txBody>
      </p:sp>
      <p:sp>
        <p:nvSpPr>
          <p:cNvPr id="3005" name="Google Shape;3005;p48"/>
          <p:cNvSpPr txBox="1">
            <a:spLocks noGrp="1"/>
          </p:cNvSpPr>
          <p:nvPr>
            <p:ph type="subTitle" idx="3"/>
          </p:nvPr>
        </p:nvSpPr>
        <p:spPr>
          <a:xfrm>
            <a:off x="3634647" y="3127800"/>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5.</a:t>
            </a:r>
            <a:endParaRPr dirty="0"/>
          </a:p>
        </p:txBody>
      </p:sp>
      <p:sp>
        <p:nvSpPr>
          <p:cNvPr id="3006" name="Google Shape;3006;p48"/>
          <p:cNvSpPr txBox="1">
            <a:spLocks noGrp="1"/>
          </p:cNvSpPr>
          <p:nvPr>
            <p:ph type="subTitle" idx="4"/>
          </p:nvPr>
        </p:nvSpPr>
        <p:spPr>
          <a:xfrm>
            <a:off x="3634650" y="3622875"/>
            <a:ext cx="18747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Tổn thương nội tạng</a:t>
            </a:r>
            <a:endParaRPr sz="1800" dirty="0"/>
          </a:p>
        </p:txBody>
      </p:sp>
      <p:sp>
        <p:nvSpPr>
          <p:cNvPr id="3007" name="Google Shape;3007;p48"/>
          <p:cNvSpPr txBox="1">
            <a:spLocks noGrp="1"/>
          </p:cNvSpPr>
          <p:nvPr>
            <p:ph type="subTitle" idx="5"/>
          </p:nvPr>
        </p:nvSpPr>
        <p:spPr>
          <a:xfrm>
            <a:off x="6143597" y="3127800"/>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6.</a:t>
            </a:r>
            <a:endParaRPr dirty="0"/>
          </a:p>
        </p:txBody>
      </p:sp>
      <p:sp>
        <p:nvSpPr>
          <p:cNvPr id="3008" name="Google Shape;3008;p48"/>
          <p:cNvSpPr txBox="1">
            <a:spLocks noGrp="1"/>
          </p:cNvSpPr>
          <p:nvPr>
            <p:ph type="subTitle" idx="6"/>
          </p:nvPr>
        </p:nvSpPr>
        <p:spPr>
          <a:xfrm>
            <a:off x="6143600" y="3622875"/>
            <a:ext cx="18747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Sảy thai, sinh non</a:t>
            </a:r>
            <a:endParaRPr sz="1800" dirty="0"/>
          </a:p>
        </p:txBody>
      </p:sp>
      <p:sp>
        <p:nvSpPr>
          <p:cNvPr id="3009" name="Google Shape;3009;p48"/>
          <p:cNvSpPr/>
          <p:nvPr/>
        </p:nvSpPr>
        <p:spPr>
          <a:xfrm>
            <a:off x="945100" y="1427250"/>
            <a:ext cx="2235900" cy="1239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8"/>
          <p:cNvSpPr/>
          <p:nvPr/>
        </p:nvSpPr>
        <p:spPr>
          <a:xfrm>
            <a:off x="3454050" y="1427250"/>
            <a:ext cx="2235900" cy="1239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8"/>
          <p:cNvSpPr/>
          <p:nvPr/>
        </p:nvSpPr>
        <p:spPr>
          <a:xfrm>
            <a:off x="5963000" y="1427250"/>
            <a:ext cx="2235900" cy="1239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8"/>
          <p:cNvSpPr txBox="1">
            <a:spLocks noGrp="1"/>
          </p:cNvSpPr>
          <p:nvPr>
            <p:ph type="subTitle" idx="7"/>
          </p:nvPr>
        </p:nvSpPr>
        <p:spPr>
          <a:xfrm>
            <a:off x="1137639" y="150022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1.</a:t>
            </a:r>
            <a:endParaRPr dirty="0"/>
          </a:p>
        </p:txBody>
      </p:sp>
      <p:sp>
        <p:nvSpPr>
          <p:cNvPr id="3013" name="Google Shape;3013;p48"/>
          <p:cNvSpPr txBox="1">
            <a:spLocks noGrp="1"/>
          </p:cNvSpPr>
          <p:nvPr>
            <p:ph type="subTitle" idx="8"/>
          </p:nvPr>
        </p:nvSpPr>
        <p:spPr>
          <a:xfrm>
            <a:off x="1125700" y="1963328"/>
            <a:ext cx="18747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Thai ngoài tử cung</a:t>
            </a:r>
            <a:endParaRPr sz="1800" dirty="0"/>
          </a:p>
        </p:txBody>
      </p:sp>
      <p:sp>
        <p:nvSpPr>
          <p:cNvPr id="3014" name="Google Shape;3014;p48"/>
          <p:cNvSpPr txBox="1">
            <a:spLocks noGrp="1"/>
          </p:cNvSpPr>
          <p:nvPr>
            <p:ph type="subTitle" idx="9"/>
          </p:nvPr>
        </p:nvSpPr>
        <p:spPr>
          <a:xfrm>
            <a:off x="3634647" y="1487588"/>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2.</a:t>
            </a:r>
            <a:endParaRPr dirty="0"/>
          </a:p>
        </p:txBody>
      </p:sp>
      <p:sp>
        <p:nvSpPr>
          <p:cNvPr id="3015" name="Google Shape;3015;p48"/>
          <p:cNvSpPr txBox="1">
            <a:spLocks noGrp="1"/>
          </p:cNvSpPr>
          <p:nvPr>
            <p:ph type="subTitle" idx="13"/>
          </p:nvPr>
        </p:nvSpPr>
        <p:spPr>
          <a:xfrm>
            <a:off x="3634650" y="1970025"/>
            <a:ext cx="18747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dirty="0" smtClean="0"/>
              <a:t>V</a:t>
            </a:r>
            <a:r>
              <a:rPr lang="vi-VN" sz="1800" dirty="0" smtClean="0"/>
              <a:t>ô sinh</a:t>
            </a:r>
            <a:endParaRPr sz="1800" dirty="0"/>
          </a:p>
        </p:txBody>
      </p:sp>
      <p:sp>
        <p:nvSpPr>
          <p:cNvPr id="3016" name="Google Shape;3016;p48"/>
          <p:cNvSpPr txBox="1">
            <a:spLocks noGrp="1"/>
          </p:cNvSpPr>
          <p:nvPr>
            <p:ph type="subTitle" idx="14"/>
          </p:nvPr>
        </p:nvSpPr>
        <p:spPr>
          <a:xfrm>
            <a:off x="6143597" y="1455528"/>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3.</a:t>
            </a:r>
            <a:endParaRPr dirty="0"/>
          </a:p>
        </p:txBody>
      </p:sp>
      <p:sp>
        <p:nvSpPr>
          <p:cNvPr id="3017" name="Google Shape;3017;p48"/>
          <p:cNvSpPr txBox="1">
            <a:spLocks noGrp="1"/>
          </p:cNvSpPr>
          <p:nvPr>
            <p:ph type="subTitle" idx="15"/>
          </p:nvPr>
        </p:nvSpPr>
        <p:spPr>
          <a:xfrm>
            <a:off x="6143600" y="1970025"/>
            <a:ext cx="18747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Ung thư cổ tử cung, hậu môn,...</a:t>
            </a:r>
            <a:endParaRPr sz="1800" dirty="0"/>
          </a:p>
        </p:txBody>
      </p:sp>
    </p:spTree>
    <p:extLst>
      <p:ext uri="{BB962C8B-B14F-4D97-AF65-F5344CB8AC3E}">
        <p14:creationId xmlns:p14="http://schemas.microsoft.com/office/powerpoint/2010/main" val="32633633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sp>
        <p:nvSpPr>
          <p:cNvPr id="2796" name="Google Shape;2796;p42"/>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CONSEQUENCES</a:t>
            </a:r>
            <a:endParaRPr sz="3600" dirty="0"/>
          </a:p>
        </p:txBody>
      </p:sp>
      <p:sp>
        <p:nvSpPr>
          <p:cNvPr id="2797" name="Google Shape;2797;p42"/>
          <p:cNvSpPr/>
          <p:nvPr/>
        </p:nvSpPr>
        <p:spPr>
          <a:xfrm>
            <a:off x="167748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98" name="Google Shape;2798;p42"/>
          <p:cNvSpPr/>
          <p:nvPr/>
        </p:nvSpPr>
        <p:spPr>
          <a:xfrm>
            <a:off x="94509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2"/>
          <p:cNvSpPr txBox="1">
            <a:spLocks noGrp="1"/>
          </p:cNvSpPr>
          <p:nvPr>
            <p:ph type="subTitle" idx="1"/>
          </p:nvPr>
        </p:nvSpPr>
        <p:spPr>
          <a:xfrm>
            <a:off x="112569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7.</a:t>
            </a:r>
            <a:endParaRPr dirty="0"/>
          </a:p>
        </p:txBody>
      </p:sp>
      <p:sp>
        <p:nvSpPr>
          <p:cNvPr id="2800" name="Google Shape;2800;p42"/>
          <p:cNvSpPr txBox="1">
            <a:spLocks noGrp="1"/>
          </p:cNvSpPr>
          <p:nvPr>
            <p:ph type="subTitle" idx="2"/>
          </p:nvPr>
        </p:nvSpPr>
        <p:spPr>
          <a:xfrm>
            <a:off x="1125697" y="3301675"/>
            <a:ext cx="1874700" cy="85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Gây hại cho hệ thần kinh trung ương</a:t>
            </a:r>
            <a:endParaRPr sz="1800" dirty="0"/>
          </a:p>
        </p:txBody>
      </p:sp>
      <p:sp>
        <p:nvSpPr>
          <p:cNvPr id="2801" name="Google Shape;2801;p42"/>
          <p:cNvSpPr/>
          <p:nvPr/>
        </p:nvSpPr>
        <p:spPr>
          <a:xfrm>
            <a:off x="345404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2"/>
          <p:cNvSpPr/>
          <p:nvPr/>
        </p:nvSpPr>
        <p:spPr>
          <a:xfrm>
            <a:off x="596299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txBox="1">
            <a:spLocks noGrp="1"/>
          </p:cNvSpPr>
          <p:nvPr>
            <p:ph type="subTitle" idx="3"/>
          </p:nvPr>
        </p:nvSpPr>
        <p:spPr>
          <a:xfrm>
            <a:off x="363464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8.</a:t>
            </a:r>
            <a:endParaRPr dirty="0"/>
          </a:p>
        </p:txBody>
      </p:sp>
      <p:sp>
        <p:nvSpPr>
          <p:cNvPr id="2804" name="Google Shape;2804;p42"/>
          <p:cNvSpPr txBox="1">
            <a:spLocks noGrp="1"/>
          </p:cNvSpPr>
          <p:nvPr>
            <p:ph type="subTitle" idx="4"/>
          </p:nvPr>
        </p:nvSpPr>
        <p:spPr>
          <a:xfrm>
            <a:off x="3634647" y="3301675"/>
            <a:ext cx="1874700" cy="85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Có thể gây tử vong</a:t>
            </a:r>
            <a:endParaRPr sz="1800" dirty="0"/>
          </a:p>
        </p:txBody>
      </p:sp>
      <p:sp>
        <p:nvSpPr>
          <p:cNvPr id="2805" name="Google Shape;2805;p42"/>
          <p:cNvSpPr txBox="1">
            <a:spLocks noGrp="1"/>
          </p:cNvSpPr>
          <p:nvPr>
            <p:ph type="subTitle" idx="5"/>
          </p:nvPr>
        </p:nvSpPr>
        <p:spPr>
          <a:xfrm>
            <a:off x="614359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9.</a:t>
            </a:r>
            <a:endParaRPr dirty="0"/>
          </a:p>
        </p:txBody>
      </p:sp>
      <p:sp>
        <p:nvSpPr>
          <p:cNvPr id="2806" name="Google Shape;2806;p42"/>
          <p:cNvSpPr txBox="1">
            <a:spLocks noGrp="1"/>
          </p:cNvSpPr>
          <p:nvPr>
            <p:ph type="subTitle" idx="6"/>
          </p:nvPr>
        </p:nvSpPr>
        <p:spPr>
          <a:xfrm>
            <a:off x="6143597" y="3301675"/>
            <a:ext cx="1874700" cy="85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Có thể khiến người bị tàn tật</a:t>
            </a:r>
            <a:endParaRPr sz="1800" dirty="0"/>
          </a:p>
        </p:txBody>
      </p:sp>
      <p:sp>
        <p:nvSpPr>
          <p:cNvPr id="2807" name="Google Shape;2807;p42"/>
          <p:cNvSpPr/>
          <p:nvPr/>
        </p:nvSpPr>
        <p:spPr>
          <a:xfrm>
            <a:off x="418643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808" name="Google Shape;2808;p42"/>
          <p:cNvSpPr/>
          <p:nvPr/>
        </p:nvSpPr>
        <p:spPr>
          <a:xfrm>
            <a:off x="669538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2809" name="Google Shape;2809;p42"/>
          <p:cNvGrpSpPr/>
          <p:nvPr/>
        </p:nvGrpSpPr>
        <p:grpSpPr>
          <a:xfrm>
            <a:off x="1830688" y="1828679"/>
            <a:ext cx="464700" cy="457222"/>
            <a:chOff x="492150" y="4024825"/>
            <a:chExt cx="410150" cy="403550"/>
          </a:xfrm>
        </p:grpSpPr>
        <p:sp>
          <p:nvSpPr>
            <p:cNvPr id="2810" name="Google Shape;2810;p42"/>
            <p:cNvSpPr/>
            <p:nvPr/>
          </p:nvSpPr>
          <p:spPr>
            <a:xfrm>
              <a:off x="499975" y="4030525"/>
              <a:ext cx="396200" cy="229225"/>
            </a:xfrm>
            <a:custGeom>
              <a:avLst/>
              <a:gdLst/>
              <a:ahLst/>
              <a:cxnLst/>
              <a:rect l="l" t="t" r="r" b="b"/>
              <a:pathLst>
                <a:path w="15848" h="9169" extrusionOk="0">
                  <a:moveTo>
                    <a:pt x="6519" y="1"/>
                  </a:moveTo>
                  <a:cubicBezTo>
                    <a:pt x="6358" y="1"/>
                    <a:pt x="6197" y="72"/>
                    <a:pt x="6092" y="213"/>
                  </a:cubicBezTo>
                  <a:lnTo>
                    <a:pt x="285" y="8349"/>
                  </a:lnTo>
                  <a:cubicBezTo>
                    <a:pt x="1" y="8742"/>
                    <a:pt x="366" y="9168"/>
                    <a:pt x="738" y="9168"/>
                  </a:cubicBezTo>
                  <a:cubicBezTo>
                    <a:pt x="880" y="9168"/>
                    <a:pt x="1024" y="9106"/>
                    <a:pt x="1132" y="8955"/>
                  </a:cubicBezTo>
                  <a:lnTo>
                    <a:pt x="6538" y="1399"/>
                  </a:lnTo>
                  <a:lnTo>
                    <a:pt x="11980" y="8438"/>
                  </a:lnTo>
                  <a:cubicBezTo>
                    <a:pt x="12086" y="8571"/>
                    <a:pt x="12245" y="8637"/>
                    <a:pt x="12403" y="8637"/>
                  </a:cubicBezTo>
                  <a:cubicBezTo>
                    <a:pt x="12553" y="8637"/>
                    <a:pt x="12701" y="8577"/>
                    <a:pt x="12801" y="8456"/>
                  </a:cubicBezTo>
                  <a:lnTo>
                    <a:pt x="14799" y="6056"/>
                  </a:lnTo>
                  <a:lnTo>
                    <a:pt x="14799" y="6252"/>
                  </a:lnTo>
                  <a:cubicBezTo>
                    <a:pt x="14813" y="6591"/>
                    <a:pt x="15076" y="6761"/>
                    <a:pt x="15335" y="6761"/>
                  </a:cubicBezTo>
                  <a:cubicBezTo>
                    <a:pt x="15593" y="6761"/>
                    <a:pt x="15848" y="6591"/>
                    <a:pt x="15843" y="6252"/>
                  </a:cubicBezTo>
                  <a:lnTo>
                    <a:pt x="15843" y="4584"/>
                  </a:lnTo>
                  <a:cubicBezTo>
                    <a:pt x="15843" y="4292"/>
                    <a:pt x="15593" y="4059"/>
                    <a:pt x="15313" y="4059"/>
                  </a:cubicBezTo>
                  <a:cubicBezTo>
                    <a:pt x="15285" y="4059"/>
                    <a:pt x="15256" y="4062"/>
                    <a:pt x="15228" y="4066"/>
                  </a:cubicBezTo>
                  <a:lnTo>
                    <a:pt x="13595" y="4370"/>
                  </a:lnTo>
                  <a:cubicBezTo>
                    <a:pt x="13310" y="4423"/>
                    <a:pt x="13122" y="4700"/>
                    <a:pt x="13176" y="4985"/>
                  </a:cubicBezTo>
                  <a:cubicBezTo>
                    <a:pt x="13223" y="5230"/>
                    <a:pt x="13438" y="5405"/>
                    <a:pt x="13685" y="5405"/>
                  </a:cubicBezTo>
                  <a:cubicBezTo>
                    <a:pt x="13717" y="5405"/>
                    <a:pt x="13749" y="5402"/>
                    <a:pt x="13782" y="5396"/>
                  </a:cubicBezTo>
                  <a:lnTo>
                    <a:pt x="14005" y="5360"/>
                  </a:lnTo>
                  <a:lnTo>
                    <a:pt x="12408" y="7287"/>
                  </a:lnTo>
                  <a:lnTo>
                    <a:pt x="6931" y="204"/>
                  </a:lnTo>
                  <a:cubicBezTo>
                    <a:pt x="6830" y="68"/>
                    <a:pt x="6675" y="1"/>
                    <a:pt x="6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2"/>
            <p:cNvSpPr/>
            <p:nvPr/>
          </p:nvSpPr>
          <p:spPr>
            <a:xfrm>
              <a:off x="528950" y="4292600"/>
              <a:ext cx="56650" cy="129525"/>
            </a:xfrm>
            <a:custGeom>
              <a:avLst/>
              <a:gdLst/>
              <a:ahLst/>
              <a:cxnLst/>
              <a:rect l="l" t="t" r="r" b="b"/>
              <a:pathLst>
                <a:path w="2266" h="5181" extrusionOk="0">
                  <a:moveTo>
                    <a:pt x="1118" y="0"/>
                  </a:moveTo>
                  <a:cubicBezTo>
                    <a:pt x="782" y="0"/>
                    <a:pt x="441" y="148"/>
                    <a:pt x="205" y="479"/>
                  </a:cubicBezTo>
                  <a:cubicBezTo>
                    <a:pt x="71" y="667"/>
                    <a:pt x="0" y="899"/>
                    <a:pt x="0" y="1140"/>
                  </a:cubicBezTo>
                  <a:lnTo>
                    <a:pt x="0" y="5181"/>
                  </a:lnTo>
                  <a:lnTo>
                    <a:pt x="2266" y="5181"/>
                  </a:lnTo>
                  <a:lnTo>
                    <a:pt x="2266" y="1140"/>
                  </a:lnTo>
                  <a:cubicBezTo>
                    <a:pt x="2266" y="440"/>
                    <a:pt x="1698" y="0"/>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2"/>
            <p:cNvSpPr/>
            <p:nvPr/>
          </p:nvSpPr>
          <p:spPr>
            <a:xfrm>
              <a:off x="755750" y="4292600"/>
              <a:ext cx="56675" cy="129525"/>
            </a:xfrm>
            <a:custGeom>
              <a:avLst/>
              <a:gdLst/>
              <a:ahLst/>
              <a:cxnLst/>
              <a:rect l="l" t="t" r="r" b="b"/>
              <a:pathLst>
                <a:path w="2267" h="5181" extrusionOk="0">
                  <a:moveTo>
                    <a:pt x="1125" y="0"/>
                  </a:moveTo>
                  <a:cubicBezTo>
                    <a:pt x="790" y="0"/>
                    <a:pt x="451" y="148"/>
                    <a:pt x="215" y="479"/>
                  </a:cubicBezTo>
                  <a:cubicBezTo>
                    <a:pt x="72" y="667"/>
                    <a:pt x="1" y="899"/>
                    <a:pt x="1" y="1140"/>
                  </a:cubicBezTo>
                  <a:lnTo>
                    <a:pt x="1" y="5181"/>
                  </a:lnTo>
                  <a:lnTo>
                    <a:pt x="2267" y="5181"/>
                  </a:lnTo>
                  <a:lnTo>
                    <a:pt x="2267" y="1140"/>
                  </a:lnTo>
                  <a:cubicBezTo>
                    <a:pt x="2267" y="440"/>
                    <a:pt x="1702" y="0"/>
                    <a:pt x="1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a:off x="585575" y="4213250"/>
              <a:ext cx="56675" cy="208875"/>
            </a:xfrm>
            <a:custGeom>
              <a:avLst/>
              <a:gdLst/>
              <a:ahLst/>
              <a:cxnLst/>
              <a:rect l="l" t="t" r="r" b="b"/>
              <a:pathLst>
                <a:path w="2267" h="8355" extrusionOk="0">
                  <a:moveTo>
                    <a:pt x="1122" y="1"/>
                  </a:moveTo>
                  <a:cubicBezTo>
                    <a:pt x="779" y="1"/>
                    <a:pt x="433" y="154"/>
                    <a:pt x="197" y="495"/>
                  </a:cubicBezTo>
                  <a:cubicBezTo>
                    <a:pt x="63" y="692"/>
                    <a:pt x="1" y="924"/>
                    <a:pt x="1" y="1156"/>
                  </a:cubicBezTo>
                  <a:lnTo>
                    <a:pt x="1" y="8355"/>
                  </a:lnTo>
                  <a:lnTo>
                    <a:pt x="2267" y="8355"/>
                  </a:lnTo>
                  <a:lnTo>
                    <a:pt x="2267" y="1138"/>
                  </a:lnTo>
                  <a:cubicBezTo>
                    <a:pt x="2267" y="437"/>
                    <a:pt x="1700"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a:off x="812400" y="4276325"/>
              <a:ext cx="56900" cy="145800"/>
            </a:xfrm>
            <a:custGeom>
              <a:avLst/>
              <a:gdLst/>
              <a:ahLst/>
              <a:cxnLst/>
              <a:rect l="l" t="t" r="r" b="b"/>
              <a:pathLst>
                <a:path w="2276" h="5832" extrusionOk="0">
                  <a:moveTo>
                    <a:pt x="1128" y="0"/>
                  </a:moveTo>
                  <a:cubicBezTo>
                    <a:pt x="791" y="0"/>
                    <a:pt x="451" y="148"/>
                    <a:pt x="215" y="479"/>
                  </a:cubicBezTo>
                  <a:cubicBezTo>
                    <a:pt x="81" y="666"/>
                    <a:pt x="1" y="898"/>
                    <a:pt x="1" y="1139"/>
                  </a:cubicBezTo>
                  <a:lnTo>
                    <a:pt x="1" y="5832"/>
                  </a:lnTo>
                  <a:lnTo>
                    <a:pt x="2276" y="5832"/>
                  </a:lnTo>
                  <a:lnTo>
                    <a:pt x="2276" y="1139"/>
                  </a:lnTo>
                  <a:cubicBezTo>
                    <a:pt x="2276" y="439"/>
                    <a:pt x="1708"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a:off x="699100" y="4225425"/>
              <a:ext cx="56675" cy="196700"/>
            </a:xfrm>
            <a:custGeom>
              <a:avLst/>
              <a:gdLst/>
              <a:ahLst/>
              <a:cxnLst/>
              <a:rect l="l" t="t" r="r" b="b"/>
              <a:pathLst>
                <a:path w="2267" h="7868" extrusionOk="0">
                  <a:moveTo>
                    <a:pt x="1139" y="0"/>
                  </a:moveTo>
                  <a:cubicBezTo>
                    <a:pt x="562" y="0"/>
                    <a:pt x="1" y="440"/>
                    <a:pt x="1" y="1132"/>
                  </a:cubicBezTo>
                  <a:lnTo>
                    <a:pt x="1" y="7868"/>
                  </a:lnTo>
                  <a:lnTo>
                    <a:pt x="2267" y="7868"/>
                  </a:lnTo>
                  <a:lnTo>
                    <a:pt x="2267" y="1150"/>
                  </a:lnTo>
                  <a:cubicBezTo>
                    <a:pt x="2267" y="909"/>
                    <a:pt x="2195" y="677"/>
                    <a:pt x="2062" y="490"/>
                  </a:cubicBezTo>
                  <a:cubicBezTo>
                    <a:pt x="1821" y="151"/>
                    <a:pt x="1477" y="0"/>
                    <a:pt x="1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a:off x="642225" y="4142875"/>
              <a:ext cx="56900" cy="279250"/>
            </a:xfrm>
            <a:custGeom>
              <a:avLst/>
              <a:gdLst/>
              <a:ahLst/>
              <a:cxnLst/>
              <a:rect l="l" t="t" r="r" b="b"/>
              <a:pathLst>
                <a:path w="2276" h="11170" extrusionOk="0">
                  <a:moveTo>
                    <a:pt x="1125" y="1"/>
                  </a:moveTo>
                  <a:cubicBezTo>
                    <a:pt x="790" y="1"/>
                    <a:pt x="450" y="147"/>
                    <a:pt x="215" y="473"/>
                  </a:cubicBezTo>
                  <a:cubicBezTo>
                    <a:pt x="81" y="670"/>
                    <a:pt x="1" y="902"/>
                    <a:pt x="1" y="1134"/>
                  </a:cubicBezTo>
                  <a:lnTo>
                    <a:pt x="1" y="11170"/>
                  </a:lnTo>
                  <a:lnTo>
                    <a:pt x="2276" y="11170"/>
                  </a:lnTo>
                  <a:lnTo>
                    <a:pt x="2276" y="1134"/>
                  </a:lnTo>
                  <a:cubicBezTo>
                    <a:pt x="2276" y="438"/>
                    <a:pt x="1706"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a:off x="492150" y="4024825"/>
              <a:ext cx="410150" cy="240550"/>
            </a:xfrm>
            <a:custGeom>
              <a:avLst/>
              <a:gdLst/>
              <a:ahLst/>
              <a:cxnLst/>
              <a:rect l="l" t="t" r="r" b="b"/>
              <a:pathLst>
                <a:path w="16406" h="9622" extrusionOk="0">
                  <a:moveTo>
                    <a:pt x="6846" y="0"/>
                  </a:moveTo>
                  <a:cubicBezTo>
                    <a:pt x="6612" y="0"/>
                    <a:pt x="6377" y="103"/>
                    <a:pt x="6227" y="307"/>
                  </a:cubicBezTo>
                  <a:lnTo>
                    <a:pt x="2980" y="4848"/>
                  </a:lnTo>
                  <a:cubicBezTo>
                    <a:pt x="2857" y="5028"/>
                    <a:pt x="3023" y="5222"/>
                    <a:pt x="3192" y="5222"/>
                  </a:cubicBezTo>
                  <a:cubicBezTo>
                    <a:pt x="3257" y="5222"/>
                    <a:pt x="3323" y="5194"/>
                    <a:pt x="3372" y="5124"/>
                  </a:cubicBezTo>
                  <a:lnTo>
                    <a:pt x="6611" y="583"/>
                  </a:lnTo>
                  <a:cubicBezTo>
                    <a:pt x="6665" y="506"/>
                    <a:pt x="6756" y="468"/>
                    <a:pt x="6847" y="468"/>
                  </a:cubicBezTo>
                  <a:cubicBezTo>
                    <a:pt x="6934" y="468"/>
                    <a:pt x="7022" y="504"/>
                    <a:pt x="7074" y="574"/>
                  </a:cubicBezTo>
                  <a:lnTo>
                    <a:pt x="12552" y="7658"/>
                  </a:lnTo>
                  <a:cubicBezTo>
                    <a:pt x="12612" y="7718"/>
                    <a:pt x="12675" y="7749"/>
                    <a:pt x="12739" y="7749"/>
                  </a:cubicBezTo>
                  <a:cubicBezTo>
                    <a:pt x="12798" y="7749"/>
                    <a:pt x="12858" y="7722"/>
                    <a:pt x="12918" y="7667"/>
                  </a:cubicBezTo>
                  <a:lnTo>
                    <a:pt x="14506" y="5740"/>
                  </a:lnTo>
                  <a:cubicBezTo>
                    <a:pt x="14639" y="5581"/>
                    <a:pt x="14515" y="5353"/>
                    <a:pt x="14324" y="5353"/>
                  </a:cubicBezTo>
                  <a:cubicBezTo>
                    <a:pt x="14310" y="5353"/>
                    <a:pt x="14297" y="5354"/>
                    <a:pt x="14283" y="5356"/>
                  </a:cubicBezTo>
                  <a:lnTo>
                    <a:pt x="14069" y="5392"/>
                  </a:lnTo>
                  <a:cubicBezTo>
                    <a:pt x="14047" y="5396"/>
                    <a:pt x="14026" y="5398"/>
                    <a:pt x="14006" y="5398"/>
                  </a:cubicBezTo>
                  <a:cubicBezTo>
                    <a:pt x="13692" y="5398"/>
                    <a:pt x="13617" y="4897"/>
                    <a:pt x="13962" y="4830"/>
                  </a:cubicBezTo>
                  <a:lnTo>
                    <a:pt x="15594" y="4526"/>
                  </a:lnTo>
                  <a:cubicBezTo>
                    <a:pt x="15608" y="4524"/>
                    <a:pt x="15622" y="4523"/>
                    <a:pt x="15636" y="4523"/>
                  </a:cubicBezTo>
                  <a:cubicBezTo>
                    <a:pt x="15790" y="4523"/>
                    <a:pt x="15933" y="4656"/>
                    <a:pt x="15933" y="4812"/>
                  </a:cubicBezTo>
                  <a:lnTo>
                    <a:pt x="15933" y="6480"/>
                  </a:lnTo>
                  <a:cubicBezTo>
                    <a:pt x="15933" y="6661"/>
                    <a:pt x="15798" y="6748"/>
                    <a:pt x="15660" y="6748"/>
                  </a:cubicBezTo>
                  <a:cubicBezTo>
                    <a:pt x="15517" y="6748"/>
                    <a:pt x="15371" y="6656"/>
                    <a:pt x="15362" y="6480"/>
                  </a:cubicBezTo>
                  <a:lnTo>
                    <a:pt x="15362" y="6284"/>
                  </a:lnTo>
                  <a:cubicBezTo>
                    <a:pt x="15362" y="6284"/>
                    <a:pt x="15178" y="6083"/>
                    <a:pt x="15035" y="6083"/>
                  </a:cubicBezTo>
                  <a:cubicBezTo>
                    <a:pt x="14997" y="6083"/>
                    <a:pt x="14962" y="6097"/>
                    <a:pt x="14934" y="6132"/>
                  </a:cubicBezTo>
                  <a:lnTo>
                    <a:pt x="12936" y="8532"/>
                  </a:lnTo>
                  <a:cubicBezTo>
                    <a:pt x="12879" y="8598"/>
                    <a:pt x="12793" y="8631"/>
                    <a:pt x="12709" y="8631"/>
                  </a:cubicBezTo>
                  <a:cubicBezTo>
                    <a:pt x="12622" y="8631"/>
                    <a:pt x="12535" y="8596"/>
                    <a:pt x="12481" y="8523"/>
                  </a:cubicBezTo>
                  <a:lnTo>
                    <a:pt x="7039" y="1475"/>
                  </a:lnTo>
                  <a:cubicBezTo>
                    <a:pt x="6974" y="1415"/>
                    <a:pt x="6912" y="1386"/>
                    <a:pt x="6850" y="1386"/>
                  </a:cubicBezTo>
                  <a:cubicBezTo>
                    <a:pt x="6785" y="1386"/>
                    <a:pt x="6720" y="1420"/>
                    <a:pt x="6655" y="1484"/>
                  </a:cubicBezTo>
                  <a:lnTo>
                    <a:pt x="1258" y="9040"/>
                  </a:lnTo>
                  <a:cubicBezTo>
                    <a:pt x="1202" y="9119"/>
                    <a:pt x="1125" y="9151"/>
                    <a:pt x="1048" y="9151"/>
                  </a:cubicBezTo>
                  <a:cubicBezTo>
                    <a:pt x="844" y="9151"/>
                    <a:pt x="636" y="8924"/>
                    <a:pt x="785" y="8710"/>
                  </a:cubicBezTo>
                  <a:lnTo>
                    <a:pt x="2623" y="6141"/>
                  </a:lnTo>
                  <a:cubicBezTo>
                    <a:pt x="2752" y="5960"/>
                    <a:pt x="2587" y="5770"/>
                    <a:pt x="2418" y="5770"/>
                  </a:cubicBezTo>
                  <a:cubicBezTo>
                    <a:pt x="2354" y="5770"/>
                    <a:pt x="2289" y="5798"/>
                    <a:pt x="2239" y="5865"/>
                  </a:cubicBezTo>
                  <a:lnTo>
                    <a:pt x="402" y="8434"/>
                  </a:lnTo>
                  <a:cubicBezTo>
                    <a:pt x="0" y="8997"/>
                    <a:pt x="538" y="9621"/>
                    <a:pt x="1079" y="9621"/>
                  </a:cubicBezTo>
                  <a:cubicBezTo>
                    <a:pt x="1283" y="9621"/>
                    <a:pt x="1487" y="9532"/>
                    <a:pt x="1642" y="9317"/>
                  </a:cubicBezTo>
                  <a:lnTo>
                    <a:pt x="6860" y="2020"/>
                  </a:lnTo>
                  <a:lnTo>
                    <a:pt x="12115" y="8817"/>
                  </a:lnTo>
                  <a:cubicBezTo>
                    <a:pt x="12261" y="9005"/>
                    <a:pt x="12489" y="9101"/>
                    <a:pt x="12718" y="9101"/>
                  </a:cubicBezTo>
                  <a:cubicBezTo>
                    <a:pt x="12935" y="9101"/>
                    <a:pt x="13153" y="9014"/>
                    <a:pt x="13301" y="8835"/>
                  </a:cubicBezTo>
                  <a:lnTo>
                    <a:pt x="14961" y="6828"/>
                  </a:lnTo>
                  <a:cubicBezTo>
                    <a:pt x="15049" y="6996"/>
                    <a:pt x="15183" y="7060"/>
                    <a:pt x="15334" y="7060"/>
                  </a:cubicBezTo>
                  <a:cubicBezTo>
                    <a:pt x="15791" y="7060"/>
                    <a:pt x="16406" y="6480"/>
                    <a:pt x="16406" y="6480"/>
                  </a:cubicBezTo>
                  <a:lnTo>
                    <a:pt x="16406" y="4821"/>
                  </a:lnTo>
                  <a:cubicBezTo>
                    <a:pt x="16406" y="4399"/>
                    <a:pt x="16038" y="4052"/>
                    <a:pt x="15629" y="4052"/>
                  </a:cubicBezTo>
                  <a:cubicBezTo>
                    <a:pt x="15588" y="4052"/>
                    <a:pt x="15547" y="4055"/>
                    <a:pt x="15505" y="4063"/>
                  </a:cubicBezTo>
                  <a:lnTo>
                    <a:pt x="13872" y="4366"/>
                  </a:lnTo>
                  <a:cubicBezTo>
                    <a:pt x="13105" y="4509"/>
                    <a:pt x="13052" y="5633"/>
                    <a:pt x="13810" y="5847"/>
                  </a:cubicBezTo>
                  <a:lnTo>
                    <a:pt x="12739" y="7131"/>
                  </a:lnTo>
                  <a:lnTo>
                    <a:pt x="7449" y="289"/>
                  </a:lnTo>
                  <a:cubicBezTo>
                    <a:pt x="7300" y="96"/>
                    <a:pt x="7073" y="0"/>
                    <a:pt x="6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a:off x="523375" y="4138075"/>
              <a:ext cx="352175" cy="290300"/>
            </a:xfrm>
            <a:custGeom>
              <a:avLst/>
              <a:gdLst/>
              <a:ahLst/>
              <a:cxnLst/>
              <a:rect l="l" t="t" r="r" b="b"/>
              <a:pathLst>
                <a:path w="14087" h="11612" extrusionOk="0">
                  <a:moveTo>
                    <a:pt x="1367" y="6456"/>
                  </a:moveTo>
                  <a:cubicBezTo>
                    <a:pt x="1816" y="6456"/>
                    <a:pt x="2266" y="6748"/>
                    <a:pt x="2266" y="7329"/>
                  </a:cubicBezTo>
                  <a:lnTo>
                    <a:pt x="2266" y="11139"/>
                  </a:lnTo>
                  <a:lnTo>
                    <a:pt x="473" y="11139"/>
                  </a:lnTo>
                  <a:lnTo>
                    <a:pt x="473" y="7329"/>
                  </a:lnTo>
                  <a:cubicBezTo>
                    <a:pt x="473" y="6746"/>
                    <a:pt x="919" y="6456"/>
                    <a:pt x="1367" y="6456"/>
                  </a:cubicBezTo>
                  <a:close/>
                  <a:moveTo>
                    <a:pt x="3640" y="3286"/>
                  </a:moveTo>
                  <a:cubicBezTo>
                    <a:pt x="4090" y="3286"/>
                    <a:pt x="4541" y="3578"/>
                    <a:pt x="4541" y="4163"/>
                  </a:cubicBezTo>
                  <a:lnTo>
                    <a:pt x="4541" y="11139"/>
                  </a:lnTo>
                  <a:lnTo>
                    <a:pt x="2739" y="11139"/>
                  </a:lnTo>
                  <a:lnTo>
                    <a:pt x="2739" y="4163"/>
                  </a:lnTo>
                  <a:cubicBezTo>
                    <a:pt x="2739" y="3578"/>
                    <a:pt x="3189" y="3286"/>
                    <a:pt x="3640" y="3286"/>
                  </a:cubicBezTo>
                  <a:close/>
                  <a:moveTo>
                    <a:pt x="5910" y="467"/>
                  </a:moveTo>
                  <a:cubicBezTo>
                    <a:pt x="6358" y="467"/>
                    <a:pt x="6807" y="759"/>
                    <a:pt x="6807" y="1343"/>
                  </a:cubicBezTo>
                  <a:lnTo>
                    <a:pt x="6807" y="4644"/>
                  </a:lnTo>
                  <a:lnTo>
                    <a:pt x="6807" y="11139"/>
                  </a:lnTo>
                  <a:lnTo>
                    <a:pt x="5014" y="11139"/>
                  </a:lnTo>
                  <a:lnTo>
                    <a:pt x="5014" y="1343"/>
                  </a:lnTo>
                  <a:cubicBezTo>
                    <a:pt x="5014" y="759"/>
                    <a:pt x="5462" y="467"/>
                    <a:pt x="5910" y="467"/>
                  </a:cubicBezTo>
                  <a:close/>
                  <a:moveTo>
                    <a:pt x="8169" y="3749"/>
                  </a:moveTo>
                  <a:cubicBezTo>
                    <a:pt x="8643" y="3749"/>
                    <a:pt x="9073" y="4138"/>
                    <a:pt x="9073" y="4644"/>
                  </a:cubicBezTo>
                  <a:lnTo>
                    <a:pt x="9073" y="11139"/>
                  </a:lnTo>
                  <a:lnTo>
                    <a:pt x="7280" y="11139"/>
                  </a:lnTo>
                  <a:lnTo>
                    <a:pt x="7280" y="4644"/>
                  </a:lnTo>
                  <a:cubicBezTo>
                    <a:pt x="7280" y="4171"/>
                    <a:pt x="7592" y="3895"/>
                    <a:pt x="7886" y="3797"/>
                  </a:cubicBezTo>
                  <a:cubicBezTo>
                    <a:pt x="7980" y="3764"/>
                    <a:pt x="8076" y="3749"/>
                    <a:pt x="8169" y="3749"/>
                  </a:cubicBezTo>
                  <a:close/>
                  <a:moveTo>
                    <a:pt x="12707" y="5778"/>
                  </a:moveTo>
                  <a:cubicBezTo>
                    <a:pt x="12808" y="5778"/>
                    <a:pt x="12904" y="5794"/>
                    <a:pt x="12989" y="5822"/>
                  </a:cubicBezTo>
                  <a:cubicBezTo>
                    <a:pt x="13292" y="5920"/>
                    <a:pt x="13614" y="6196"/>
                    <a:pt x="13614" y="6678"/>
                  </a:cubicBezTo>
                  <a:lnTo>
                    <a:pt x="13614" y="11139"/>
                  </a:lnTo>
                  <a:lnTo>
                    <a:pt x="11811" y="11139"/>
                  </a:lnTo>
                  <a:lnTo>
                    <a:pt x="11811" y="10256"/>
                  </a:lnTo>
                  <a:cubicBezTo>
                    <a:pt x="11811" y="10104"/>
                    <a:pt x="11696" y="10028"/>
                    <a:pt x="11580" y="10028"/>
                  </a:cubicBezTo>
                  <a:cubicBezTo>
                    <a:pt x="11464" y="10028"/>
                    <a:pt x="11348" y="10104"/>
                    <a:pt x="11348" y="10256"/>
                  </a:cubicBezTo>
                  <a:lnTo>
                    <a:pt x="11348" y="11139"/>
                  </a:lnTo>
                  <a:lnTo>
                    <a:pt x="9546" y="11139"/>
                  </a:lnTo>
                  <a:lnTo>
                    <a:pt x="9546" y="7329"/>
                  </a:lnTo>
                  <a:cubicBezTo>
                    <a:pt x="9546" y="6752"/>
                    <a:pt x="9997" y="6460"/>
                    <a:pt x="10448" y="6460"/>
                  </a:cubicBezTo>
                  <a:cubicBezTo>
                    <a:pt x="10896" y="6460"/>
                    <a:pt x="11343" y="6747"/>
                    <a:pt x="11348" y="7329"/>
                  </a:cubicBezTo>
                  <a:lnTo>
                    <a:pt x="11348" y="8989"/>
                  </a:lnTo>
                  <a:cubicBezTo>
                    <a:pt x="11348" y="9140"/>
                    <a:pt x="11464" y="9216"/>
                    <a:pt x="11580" y="9216"/>
                  </a:cubicBezTo>
                  <a:cubicBezTo>
                    <a:pt x="11696" y="9216"/>
                    <a:pt x="11811" y="9140"/>
                    <a:pt x="11811" y="8989"/>
                  </a:cubicBezTo>
                  <a:lnTo>
                    <a:pt x="11811" y="7329"/>
                  </a:lnTo>
                  <a:lnTo>
                    <a:pt x="11811" y="6696"/>
                  </a:lnTo>
                  <a:cubicBezTo>
                    <a:pt x="11811" y="6509"/>
                    <a:pt x="11865" y="6330"/>
                    <a:pt x="11972" y="6179"/>
                  </a:cubicBezTo>
                  <a:cubicBezTo>
                    <a:pt x="12171" y="5884"/>
                    <a:pt x="12452" y="5778"/>
                    <a:pt x="12707" y="5778"/>
                  </a:cubicBezTo>
                  <a:close/>
                  <a:moveTo>
                    <a:pt x="5905" y="1"/>
                  </a:moveTo>
                  <a:cubicBezTo>
                    <a:pt x="5222" y="1"/>
                    <a:pt x="4541" y="440"/>
                    <a:pt x="4541" y="1326"/>
                  </a:cubicBezTo>
                  <a:lnTo>
                    <a:pt x="4541" y="3101"/>
                  </a:lnTo>
                  <a:cubicBezTo>
                    <a:pt x="4277" y="2880"/>
                    <a:pt x="3969" y="2781"/>
                    <a:pt x="3665" y="2781"/>
                  </a:cubicBezTo>
                  <a:cubicBezTo>
                    <a:pt x="2951" y="2781"/>
                    <a:pt x="2266" y="3331"/>
                    <a:pt x="2266" y="4145"/>
                  </a:cubicBezTo>
                  <a:lnTo>
                    <a:pt x="2266" y="6295"/>
                  </a:lnTo>
                  <a:cubicBezTo>
                    <a:pt x="2003" y="6070"/>
                    <a:pt x="1694" y="5968"/>
                    <a:pt x="1390" y="5968"/>
                  </a:cubicBezTo>
                  <a:cubicBezTo>
                    <a:pt x="681" y="5968"/>
                    <a:pt x="0" y="6518"/>
                    <a:pt x="0" y="7329"/>
                  </a:cubicBezTo>
                  <a:lnTo>
                    <a:pt x="0" y="11380"/>
                  </a:lnTo>
                  <a:cubicBezTo>
                    <a:pt x="0" y="11513"/>
                    <a:pt x="107" y="11612"/>
                    <a:pt x="232" y="11612"/>
                  </a:cubicBezTo>
                  <a:lnTo>
                    <a:pt x="13845" y="11612"/>
                  </a:lnTo>
                  <a:cubicBezTo>
                    <a:pt x="13979" y="11612"/>
                    <a:pt x="14086" y="11513"/>
                    <a:pt x="14086" y="11380"/>
                  </a:cubicBezTo>
                  <a:lnTo>
                    <a:pt x="14086" y="6678"/>
                  </a:lnTo>
                  <a:cubicBezTo>
                    <a:pt x="14086" y="6072"/>
                    <a:pt x="13712" y="5563"/>
                    <a:pt x="13132" y="5376"/>
                  </a:cubicBezTo>
                  <a:cubicBezTo>
                    <a:pt x="12989" y="5330"/>
                    <a:pt x="12844" y="5307"/>
                    <a:pt x="12703" y="5307"/>
                  </a:cubicBezTo>
                  <a:cubicBezTo>
                    <a:pt x="12271" y="5307"/>
                    <a:pt x="11866" y="5515"/>
                    <a:pt x="11597" y="5884"/>
                  </a:cubicBezTo>
                  <a:cubicBezTo>
                    <a:pt x="11499" y="6018"/>
                    <a:pt x="11428" y="6170"/>
                    <a:pt x="11392" y="6330"/>
                  </a:cubicBezTo>
                  <a:cubicBezTo>
                    <a:pt x="11129" y="6090"/>
                    <a:pt x="10783" y="5967"/>
                    <a:pt x="10438" y="5967"/>
                  </a:cubicBezTo>
                  <a:cubicBezTo>
                    <a:pt x="10116" y="5967"/>
                    <a:pt x="9795" y="6075"/>
                    <a:pt x="9546" y="6295"/>
                  </a:cubicBezTo>
                  <a:lnTo>
                    <a:pt x="9546" y="4626"/>
                  </a:lnTo>
                  <a:cubicBezTo>
                    <a:pt x="9546" y="3815"/>
                    <a:pt x="8864" y="3265"/>
                    <a:pt x="8155" y="3265"/>
                  </a:cubicBezTo>
                  <a:cubicBezTo>
                    <a:pt x="7851" y="3265"/>
                    <a:pt x="7542" y="3367"/>
                    <a:pt x="7280" y="3592"/>
                  </a:cubicBezTo>
                  <a:lnTo>
                    <a:pt x="7280" y="1326"/>
                  </a:lnTo>
                  <a:cubicBezTo>
                    <a:pt x="7280" y="445"/>
                    <a:pt x="6591" y="1"/>
                    <a:pt x="5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9" name="Google Shape;2819;p42"/>
          <p:cNvGrpSpPr/>
          <p:nvPr/>
        </p:nvGrpSpPr>
        <p:grpSpPr>
          <a:xfrm>
            <a:off x="6861094" y="1828592"/>
            <a:ext cx="439717" cy="457392"/>
            <a:chOff x="6162125" y="2314300"/>
            <a:chExt cx="388100" cy="403700"/>
          </a:xfrm>
        </p:grpSpPr>
        <p:sp>
          <p:nvSpPr>
            <p:cNvPr id="2820" name="Google Shape;2820;p42"/>
            <p:cNvSpPr/>
            <p:nvPr/>
          </p:nvSpPr>
          <p:spPr>
            <a:xfrm>
              <a:off x="6168375" y="2376075"/>
              <a:ext cx="298650" cy="335675"/>
            </a:xfrm>
            <a:custGeom>
              <a:avLst/>
              <a:gdLst/>
              <a:ahLst/>
              <a:cxnLst/>
              <a:rect l="l" t="t" r="r" b="b"/>
              <a:pathLst>
                <a:path w="11946" h="13427" extrusionOk="0">
                  <a:moveTo>
                    <a:pt x="1374" y="1"/>
                  </a:moveTo>
                  <a:cubicBezTo>
                    <a:pt x="616" y="1"/>
                    <a:pt x="1" y="607"/>
                    <a:pt x="1" y="1365"/>
                  </a:cubicBezTo>
                  <a:lnTo>
                    <a:pt x="1" y="12062"/>
                  </a:lnTo>
                  <a:cubicBezTo>
                    <a:pt x="1" y="12811"/>
                    <a:pt x="616" y="13427"/>
                    <a:pt x="1374" y="13427"/>
                  </a:cubicBezTo>
                  <a:lnTo>
                    <a:pt x="8092" y="13427"/>
                  </a:lnTo>
                  <a:lnTo>
                    <a:pt x="11946" y="9591"/>
                  </a:lnTo>
                  <a:lnTo>
                    <a:pt x="11946" y="1365"/>
                  </a:lnTo>
                  <a:cubicBezTo>
                    <a:pt x="11946" y="607"/>
                    <a:pt x="11330" y="1"/>
                    <a:pt x="10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a:off x="6370225" y="2615600"/>
              <a:ext cx="96150" cy="95700"/>
            </a:xfrm>
            <a:custGeom>
              <a:avLst/>
              <a:gdLst/>
              <a:ahLst/>
              <a:cxnLst/>
              <a:rect l="l" t="t" r="r" b="b"/>
              <a:pathLst>
                <a:path w="3846" h="3828" extrusionOk="0">
                  <a:moveTo>
                    <a:pt x="1365" y="1"/>
                  </a:moveTo>
                  <a:cubicBezTo>
                    <a:pt x="607" y="1"/>
                    <a:pt x="0" y="607"/>
                    <a:pt x="0" y="1357"/>
                  </a:cubicBezTo>
                  <a:lnTo>
                    <a:pt x="0" y="3828"/>
                  </a:lnTo>
                  <a:lnTo>
                    <a:pt x="3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6209850" y="2441200"/>
              <a:ext cx="48200" cy="47975"/>
            </a:xfrm>
            <a:custGeom>
              <a:avLst/>
              <a:gdLst/>
              <a:ahLst/>
              <a:cxnLst/>
              <a:rect l="l" t="t" r="r" b="b"/>
              <a:pathLst>
                <a:path w="1928" h="1919" extrusionOk="0">
                  <a:moveTo>
                    <a:pt x="964" y="0"/>
                  </a:moveTo>
                  <a:cubicBezTo>
                    <a:pt x="429" y="0"/>
                    <a:pt x="1" y="429"/>
                    <a:pt x="1" y="964"/>
                  </a:cubicBezTo>
                  <a:cubicBezTo>
                    <a:pt x="1" y="1490"/>
                    <a:pt x="429" y="1918"/>
                    <a:pt x="964" y="1918"/>
                  </a:cubicBezTo>
                  <a:cubicBezTo>
                    <a:pt x="1500" y="1918"/>
                    <a:pt x="1928" y="1490"/>
                    <a:pt x="1928" y="964"/>
                  </a:cubicBezTo>
                  <a:cubicBezTo>
                    <a:pt x="1928" y="429"/>
                    <a:pt x="1500" y="0"/>
                    <a:pt x="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6209850" y="2522600"/>
              <a:ext cx="48200" cy="47975"/>
            </a:xfrm>
            <a:custGeom>
              <a:avLst/>
              <a:gdLst/>
              <a:ahLst/>
              <a:cxnLst/>
              <a:rect l="l" t="t" r="r" b="b"/>
              <a:pathLst>
                <a:path w="1928" h="1919" extrusionOk="0">
                  <a:moveTo>
                    <a:pt x="964" y="1"/>
                  </a:moveTo>
                  <a:cubicBezTo>
                    <a:pt x="429" y="1"/>
                    <a:pt x="1" y="429"/>
                    <a:pt x="1" y="955"/>
                  </a:cubicBezTo>
                  <a:cubicBezTo>
                    <a:pt x="1" y="1490"/>
                    <a:pt x="429" y="1919"/>
                    <a:pt x="964" y="1919"/>
                  </a:cubicBezTo>
                  <a:cubicBezTo>
                    <a:pt x="1500" y="1919"/>
                    <a:pt x="1928" y="1490"/>
                    <a:pt x="1928" y="955"/>
                  </a:cubicBezTo>
                  <a:cubicBezTo>
                    <a:pt x="1928" y="429"/>
                    <a:pt x="1500" y="1"/>
                    <a:pt x="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6209850" y="2604000"/>
              <a:ext cx="48200" cy="47975"/>
            </a:xfrm>
            <a:custGeom>
              <a:avLst/>
              <a:gdLst/>
              <a:ahLst/>
              <a:cxnLst/>
              <a:rect l="l" t="t" r="r" b="b"/>
              <a:pathLst>
                <a:path w="1928" h="1919" extrusionOk="0">
                  <a:moveTo>
                    <a:pt x="964" y="1"/>
                  </a:moveTo>
                  <a:cubicBezTo>
                    <a:pt x="429" y="1"/>
                    <a:pt x="1" y="429"/>
                    <a:pt x="1" y="955"/>
                  </a:cubicBezTo>
                  <a:cubicBezTo>
                    <a:pt x="1" y="1491"/>
                    <a:pt x="429" y="1919"/>
                    <a:pt x="964" y="1919"/>
                  </a:cubicBezTo>
                  <a:cubicBezTo>
                    <a:pt x="1500" y="1919"/>
                    <a:pt x="1928" y="1491"/>
                    <a:pt x="1928" y="955"/>
                  </a:cubicBezTo>
                  <a:cubicBezTo>
                    <a:pt x="1928" y="429"/>
                    <a:pt x="1500" y="1"/>
                    <a:pt x="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6419950" y="2320100"/>
              <a:ext cx="124475" cy="124475"/>
            </a:xfrm>
            <a:custGeom>
              <a:avLst/>
              <a:gdLst/>
              <a:ahLst/>
              <a:cxnLst/>
              <a:rect l="l" t="t" r="r" b="b"/>
              <a:pathLst>
                <a:path w="4979" h="4979" extrusionOk="0">
                  <a:moveTo>
                    <a:pt x="2490" y="0"/>
                  </a:moveTo>
                  <a:cubicBezTo>
                    <a:pt x="1107" y="0"/>
                    <a:pt x="1" y="1115"/>
                    <a:pt x="1" y="2489"/>
                  </a:cubicBezTo>
                  <a:cubicBezTo>
                    <a:pt x="1" y="3863"/>
                    <a:pt x="1107" y="4978"/>
                    <a:pt x="2490" y="4978"/>
                  </a:cubicBezTo>
                  <a:cubicBezTo>
                    <a:pt x="3863" y="4978"/>
                    <a:pt x="4978" y="3863"/>
                    <a:pt x="4978" y="2489"/>
                  </a:cubicBezTo>
                  <a:cubicBezTo>
                    <a:pt x="4978" y="1115"/>
                    <a:pt x="3863" y="0"/>
                    <a:pt x="2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6203850" y="2435175"/>
              <a:ext cx="60225" cy="60025"/>
            </a:xfrm>
            <a:custGeom>
              <a:avLst/>
              <a:gdLst/>
              <a:ahLst/>
              <a:cxnLst/>
              <a:rect l="l" t="t" r="r" b="b"/>
              <a:pathLst>
                <a:path w="2409" h="2401" extrusionOk="0">
                  <a:moveTo>
                    <a:pt x="1204" y="473"/>
                  </a:moveTo>
                  <a:cubicBezTo>
                    <a:pt x="1606" y="473"/>
                    <a:pt x="1936" y="803"/>
                    <a:pt x="1936" y="1205"/>
                  </a:cubicBezTo>
                  <a:cubicBezTo>
                    <a:pt x="1936" y="1597"/>
                    <a:pt x="1606" y="1928"/>
                    <a:pt x="1204" y="1928"/>
                  </a:cubicBezTo>
                  <a:cubicBezTo>
                    <a:pt x="803" y="1928"/>
                    <a:pt x="473" y="1597"/>
                    <a:pt x="473" y="1205"/>
                  </a:cubicBezTo>
                  <a:cubicBezTo>
                    <a:pt x="473" y="803"/>
                    <a:pt x="803" y="473"/>
                    <a:pt x="1204" y="473"/>
                  </a:cubicBezTo>
                  <a:close/>
                  <a:moveTo>
                    <a:pt x="1204" y="1"/>
                  </a:moveTo>
                  <a:cubicBezTo>
                    <a:pt x="544" y="1"/>
                    <a:pt x="0" y="545"/>
                    <a:pt x="0" y="1205"/>
                  </a:cubicBezTo>
                  <a:cubicBezTo>
                    <a:pt x="0" y="1865"/>
                    <a:pt x="544" y="2400"/>
                    <a:pt x="1204" y="2400"/>
                  </a:cubicBezTo>
                  <a:cubicBezTo>
                    <a:pt x="1865" y="2400"/>
                    <a:pt x="2409" y="1865"/>
                    <a:pt x="2409" y="1205"/>
                  </a:cubicBezTo>
                  <a:cubicBezTo>
                    <a:pt x="2409" y="545"/>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a:off x="6203850" y="2516575"/>
              <a:ext cx="60225" cy="60025"/>
            </a:xfrm>
            <a:custGeom>
              <a:avLst/>
              <a:gdLst/>
              <a:ahLst/>
              <a:cxnLst/>
              <a:rect l="l" t="t" r="r" b="b"/>
              <a:pathLst>
                <a:path w="2409" h="2401" extrusionOk="0">
                  <a:moveTo>
                    <a:pt x="1204" y="474"/>
                  </a:moveTo>
                  <a:cubicBezTo>
                    <a:pt x="1606" y="474"/>
                    <a:pt x="1936" y="804"/>
                    <a:pt x="1936" y="1196"/>
                  </a:cubicBezTo>
                  <a:cubicBezTo>
                    <a:pt x="1936" y="1598"/>
                    <a:pt x="1606" y="1928"/>
                    <a:pt x="1204" y="1928"/>
                  </a:cubicBezTo>
                  <a:cubicBezTo>
                    <a:pt x="803" y="1928"/>
                    <a:pt x="473" y="1598"/>
                    <a:pt x="473" y="1196"/>
                  </a:cubicBezTo>
                  <a:cubicBezTo>
                    <a:pt x="473" y="804"/>
                    <a:pt x="803" y="474"/>
                    <a:pt x="1204" y="474"/>
                  </a:cubicBezTo>
                  <a:close/>
                  <a:moveTo>
                    <a:pt x="1204" y="1"/>
                  </a:moveTo>
                  <a:cubicBezTo>
                    <a:pt x="544" y="1"/>
                    <a:pt x="0" y="536"/>
                    <a:pt x="0" y="1196"/>
                  </a:cubicBezTo>
                  <a:cubicBezTo>
                    <a:pt x="0" y="1856"/>
                    <a:pt x="544" y="2401"/>
                    <a:pt x="1204" y="2401"/>
                  </a:cubicBezTo>
                  <a:cubicBezTo>
                    <a:pt x="1865" y="2401"/>
                    <a:pt x="2409" y="1856"/>
                    <a:pt x="2409" y="1196"/>
                  </a:cubicBezTo>
                  <a:cubicBezTo>
                    <a:pt x="2409" y="536"/>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a:off x="6203850" y="2597975"/>
              <a:ext cx="60225" cy="59800"/>
            </a:xfrm>
            <a:custGeom>
              <a:avLst/>
              <a:gdLst/>
              <a:ahLst/>
              <a:cxnLst/>
              <a:rect l="l" t="t" r="r" b="b"/>
              <a:pathLst>
                <a:path w="2409" h="2392" extrusionOk="0">
                  <a:moveTo>
                    <a:pt x="1204" y="474"/>
                  </a:moveTo>
                  <a:cubicBezTo>
                    <a:pt x="1606" y="474"/>
                    <a:pt x="1936" y="804"/>
                    <a:pt x="1936" y="1196"/>
                  </a:cubicBezTo>
                  <a:cubicBezTo>
                    <a:pt x="1936" y="1598"/>
                    <a:pt x="1606" y="1928"/>
                    <a:pt x="1204" y="1928"/>
                  </a:cubicBezTo>
                  <a:cubicBezTo>
                    <a:pt x="803" y="1928"/>
                    <a:pt x="473" y="1598"/>
                    <a:pt x="473" y="1196"/>
                  </a:cubicBezTo>
                  <a:cubicBezTo>
                    <a:pt x="473" y="804"/>
                    <a:pt x="803" y="474"/>
                    <a:pt x="1204" y="474"/>
                  </a:cubicBezTo>
                  <a:close/>
                  <a:moveTo>
                    <a:pt x="1204" y="1"/>
                  </a:moveTo>
                  <a:cubicBezTo>
                    <a:pt x="544" y="1"/>
                    <a:pt x="0" y="536"/>
                    <a:pt x="0" y="1196"/>
                  </a:cubicBezTo>
                  <a:cubicBezTo>
                    <a:pt x="0" y="1856"/>
                    <a:pt x="544" y="2392"/>
                    <a:pt x="1204" y="2392"/>
                  </a:cubicBezTo>
                  <a:cubicBezTo>
                    <a:pt x="1865" y="2392"/>
                    <a:pt x="2409" y="1856"/>
                    <a:pt x="2409" y="1196"/>
                  </a:cubicBezTo>
                  <a:cubicBezTo>
                    <a:pt x="2409" y="536"/>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a:off x="6281450" y="2459475"/>
              <a:ext cx="143425" cy="11850"/>
            </a:xfrm>
            <a:custGeom>
              <a:avLst/>
              <a:gdLst/>
              <a:ahLst/>
              <a:cxnLst/>
              <a:rect l="l" t="t" r="r" b="b"/>
              <a:pathLst>
                <a:path w="5737" h="474" extrusionOk="0">
                  <a:moveTo>
                    <a:pt x="259" y="1"/>
                  </a:moveTo>
                  <a:cubicBezTo>
                    <a:pt x="143" y="1"/>
                    <a:pt x="27" y="90"/>
                    <a:pt x="18" y="206"/>
                  </a:cubicBezTo>
                  <a:cubicBezTo>
                    <a:pt x="1" y="358"/>
                    <a:pt x="108" y="474"/>
                    <a:pt x="250" y="474"/>
                  </a:cubicBezTo>
                  <a:lnTo>
                    <a:pt x="5478" y="474"/>
                  </a:lnTo>
                  <a:cubicBezTo>
                    <a:pt x="5603" y="474"/>
                    <a:pt x="5710" y="385"/>
                    <a:pt x="5719" y="269"/>
                  </a:cubicBezTo>
                  <a:cubicBezTo>
                    <a:pt x="5737" y="126"/>
                    <a:pt x="5630" y="1"/>
                    <a:pt x="5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a:off x="6281450" y="2540675"/>
              <a:ext cx="143425" cy="11850"/>
            </a:xfrm>
            <a:custGeom>
              <a:avLst/>
              <a:gdLst/>
              <a:ahLst/>
              <a:cxnLst/>
              <a:rect l="l" t="t" r="r" b="b"/>
              <a:pathLst>
                <a:path w="5737" h="474" extrusionOk="0">
                  <a:moveTo>
                    <a:pt x="259" y="0"/>
                  </a:moveTo>
                  <a:cubicBezTo>
                    <a:pt x="143" y="0"/>
                    <a:pt x="27" y="89"/>
                    <a:pt x="18" y="205"/>
                  </a:cubicBezTo>
                  <a:cubicBezTo>
                    <a:pt x="1" y="348"/>
                    <a:pt x="108" y="473"/>
                    <a:pt x="250" y="473"/>
                  </a:cubicBezTo>
                  <a:lnTo>
                    <a:pt x="5478" y="473"/>
                  </a:lnTo>
                  <a:cubicBezTo>
                    <a:pt x="5603" y="473"/>
                    <a:pt x="5710" y="384"/>
                    <a:pt x="5719" y="268"/>
                  </a:cubicBezTo>
                  <a:cubicBezTo>
                    <a:pt x="5737" y="125"/>
                    <a:pt x="5630" y="0"/>
                    <a:pt x="5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a:off x="6281450" y="2621850"/>
              <a:ext cx="62250" cy="11850"/>
            </a:xfrm>
            <a:custGeom>
              <a:avLst/>
              <a:gdLst/>
              <a:ahLst/>
              <a:cxnLst/>
              <a:rect l="l" t="t" r="r" b="b"/>
              <a:pathLst>
                <a:path w="2490" h="474" extrusionOk="0">
                  <a:moveTo>
                    <a:pt x="259" y="0"/>
                  </a:moveTo>
                  <a:cubicBezTo>
                    <a:pt x="143" y="0"/>
                    <a:pt x="27" y="90"/>
                    <a:pt x="18" y="206"/>
                  </a:cubicBezTo>
                  <a:cubicBezTo>
                    <a:pt x="1" y="348"/>
                    <a:pt x="108" y="473"/>
                    <a:pt x="250" y="473"/>
                  </a:cubicBezTo>
                  <a:lnTo>
                    <a:pt x="2231" y="473"/>
                  </a:lnTo>
                  <a:cubicBezTo>
                    <a:pt x="2347" y="473"/>
                    <a:pt x="2454" y="384"/>
                    <a:pt x="2472" y="268"/>
                  </a:cubicBezTo>
                  <a:cubicBezTo>
                    <a:pt x="2490" y="125"/>
                    <a:pt x="2374" y="0"/>
                    <a:pt x="2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a:off x="6162125" y="2314300"/>
              <a:ext cx="388100" cy="403700"/>
            </a:xfrm>
            <a:custGeom>
              <a:avLst/>
              <a:gdLst/>
              <a:ahLst/>
              <a:cxnLst/>
              <a:rect l="l" t="t" r="r" b="b"/>
              <a:pathLst>
                <a:path w="15524" h="16148" extrusionOk="0">
                  <a:moveTo>
                    <a:pt x="11616" y="12302"/>
                  </a:moveTo>
                  <a:lnTo>
                    <a:pt x="8574" y="15327"/>
                  </a:lnTo>
                  <a:lnTo>
                    <a:pt x="8574" y="13427"/>
                  </a:lnTo>
                  <a:cubicBezTo>
                    <a:pt x="8574" y="12811"/>
                    <a:pt x="9082" y="12302"/>
                    <a:pt x="9707" y="12302"/>
                  </a:cubicBezTo>
                  <a:close/>
                  <a:moveTo>
                    <a:pt x="12794" y="0"/>
                  </a:moveTo>
                  <a:cubicBezTo>
                    <a:pt x="11455" y="0"/>
                    <a:pt x="10331" y="973"/>
                    <a:pt x="10108" y="2249"/>
                  </a:cubicBezTo>
                  <a:lnTo>
                    <a:pt x="1624" y="2249"/>
                  </a:lnTo>
                  <a:cubicBezTo>
                    <a:pt x="1624" y="2249"/>
                    <a:pt x="19" y="2962"/>
                    <a:pt x="36" y="3845"/>
                  </a:cubicBezTo>
                  <a:lnTo>
                    <a:pt x="36" y="11874"/>
                  </a:lnTo>
                  <a:cubicBezTo>
                    <a:pt x="31" y="11978"/>
                    <a:pt x="77" y="12013"/>
                    <a:pt x="142" y="12013"/>
                  </a:cubicBezTo>
                  <a:cubicBezTo>
                    <a:pt x="271" y="12013"/>
                    <a:pt x="474" y="11874"/>
                    <a:pt x="474" y="11874"/>
                  </a:cubicBezTo>
                  <a:lnTo>
                    <a:pt x="474" y="3845"/>
                  </a:lnTo>
                  <a:cubicBezTo>
                    <a:pt x="474" y="3230"/>
                    <a:pt x="982" y="2721"/>
                    <a:pt x="1607" y="2721"/>
                  </a:cubicBezTo>
                  <a:lnTo>
                    <a:pt x="10064" y="2721"/>
                  </a:lnTo>
                  <a:cubicBezTo>
                    <a:pt x="10064" y="2721"/>
                    <a:pt x="10064" y="2730"/>
                    <a:pt x="10064" y="2730"/>
                  </a:cubicBezTo>
                  <a:cubicBezTo>
                    <a:pt x="10064" y="3935"/>
                    <a:pt x="10849" y="4960"/>
                    <a:pt x="11946" y="5326"/>
                  </a:cubicBezTo>
                  <a:lnTo>
                    <a:pt x="11946" y="11830"/>
                  </a:lnTo>
                  <a:lnTo>
                    <a:pt x="9707" y="11830"/>
                  </a:lnTo>
                  <a:cubicBezTo>
                    <a:pt x="8815" y="11830"/>
                    <a:pt x="8101" y="12552"/>
                    <a:pt x="8101" y="13435"/>
                  </a:cubicBezTo>
                  <a:lnTo>
                    <a:pt x="8101" y="15675"/>
                  </a:lnTo>
                  <a:lnTo>
                    <a:pt x="1624" y="15675"/>
                  </a:lnTo>
                  <a:cubicBezTo>
                    <a:pt x="1624" y="15675"/>
                    <a:pt x="491" y="15157"/>
                    <a:pt x="509" y="14533"/>
                  </a:cubicBezTo>
                  <a:lnTo>
                    <a:pt x="509" y="13177"/>
                  </a:lnTo>
                  <a:cubicBezTo>
                    <a:pt x="503" y="13076"/>
                    <a:pt x="445" y="13042"/>
                    <a:pt x="370" y="13042"/>
                  </a:cubicBezTo>
                  <a:cubicBezTo>
                    <a:pt x="219" y="13042"/>
                    <a:pt x="1" y="13177"/>
                    <a:pt x="1" y="13177"/>
                  </a:cubicBezTo>
                  <a:lnTo>
                    <a:pt x="1" y="14542"/>
                  </a:lnTo>
                  <a:cubicBezTo>
                    <a:pt x="1" y="15425"/>
                    <a:pt x="723" y="16147"/>
                    <a:pt x="1607" y="16147"/>
                  </a:cubicBezTo>
                  <a:lnTo>
                    <a:pt x="8324" y="16147"/>
                  </a:lnTo>
                  <a:cubicBezTo>
                    <a:pt x="8387" y="16147"/>
                    <a:pt x="8449" y="16121"/>
                    <a:pt x="8494" y="16076"/>
                  </a:cubicBezTo>
                  <a:lnTo>
                    <a:pt x="12348" y="12240"/>
                  </a:lnTo>
                  <a:cubicBezTo>
                    <a:pt x="12392" y="12195"/>
                    <a:pt x="12419" y="12142"/>
                    <a:pt x="12419" y="12079"/>
                  </a:cubicBezTo>
                  <a:lnTo>
                    <a:pt x="12419" y="5433"/>
                  </a:lnTo>
                  <a:cubicBezTo>
                    <a:pt x="12535" y="5451"/>
                    <a:pt x="12660" y="5460"/>
                    <a:pt x="12794" y="5460"/>
                  </a:cubicBezTo>
                  <a:cubicBezTo>
                    <a:pt x="14292" y="5460"/>
                    <a:pt x="15523" y="4238"/>
                    <a:pt x="15523" y="2730"/>
                  </a:cubicBezTo>
                  <a:cubicBezTo>
                    <a:pt x="15523" y="2177"/>
                    <a:pt x="15354" y="1642"/>
                    <a:pt x="15033" y="1187"/>
                  </a:cubicBezTo>
                  <a:cubicBezTo>
                    <a:pt x="14984" y="1112"/>
                    <a:pt x="14917" y="1082"/>
                    <a:pt x="14850" y="1082"/>
                  </a:cubicBezTo>
                  <a:cubicBezTo>
                    <a:pt x="14685" y="1082"/>
                    <a:pt x="14522" y="1270"/>
                    <a:pt x="14649" y="1455"/>
                  </a:cubicBezTo>
                  <a:cubicBezTo>
                    <a:pt x="14952" y="1892"/>
                    <a:pt x="15086" y="2418"/>
                    <a:pt x="15033" y="2953"/>
                  </a:cubicBezTo>
                  <a:cubicBezTo>
                    <a:pt x="14926" y="4086"/>
                    <a:pt x="13971" y="4969"/>
                    <a:pt x="12829" y="4987"/>
                  </a:cubicBezTo>
                  <a:cubicBezTo>
                    <a:pt x="12818" y="4987"/>
                    <a:pt x="12807" y="4987"/>
                    <a:pt x="12796" y="4987"/>
                  </a:cubicBezTo>
                  <a:cubicBezTo>
                    <a:pt x="11545" y="4987"/>
                    <a:pt x="10537" y="3977"/>
                    <a:pt x="10537" y="2730"/>
                  </a:cubicBezTo>
                  <a:cubicBezTo>
                    <a:pt x="10537" y="1490"/>
                    <a:pt x="11545" y="473"/>
                    <a:pt x="12794" y="473"/>
                  </a:cubicBezTo>
                  <a:cubicBezTo>
                    <a:pt x="13142" y="473"/>
                    <a:pt x="13472" y="554"/>
                    <a:pt x="13784" y="705"/>
                  </a:cubicBezTo>
                  <a:cubicBezTo>
                    <a:pt x="13822" y="725"/>
                    <a:pt x="13860" y="734"/>
                    <a:pt x="13895" y="734"/>
                  </a:cubicBezTo>
                  <a:cubicBezTo>
                    <a:pt x="14111" y="734"/>
                    <a:pt x="14236" y="401"/>
                    <a:pt x="13998" y="286"/>
                  </a:cubicBezTo>
                  <a:cubicBezTo>
                    <a:pt x="13614" y="99"/>
                    <a:pt x="13213" y="0"/>
                    <a:pt x="1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a:off x="6451850" y="2352625"/>
              <a:ext cx="61125" cy="60325"/>
            </a:xfrm>
            <a:custGeom>
              <a:avLst/>
              <a:gdLst/>
              <a:ahLst/>
              <a:cxnLst/>
              <a:rect l="l" t="t" r="r" b="b"/>
              <a:pathLst>
                <a:path w="2445" h="2413" extrusionOk="0">
                  <a:moveTo>
                    <a:pt x="1220" y="0"/>
                  </a:moveTo>
                  <a:cubicBezTo>
                    <a:pt x="1090" y="0"/>
                    <a:pt x="982" y="109"/>
                    <a:pt x="982" y="234"/>
                  </a:cubicBezTo>
                  <a:lnTo>
                    <a:pt x="982" y="965"/>
                  </a:lnTo>
                  <a:lnTo>
                    <a:pt x="259" y="965"/>
                  </a:lnTo>
                  <a:cubicBezTo>
                    <a:pt x="143" y="965"/>
                    <a:pt x="36" y="1055"/>
                    <a:pt x="18" y="1179"/>
                  </a:cubicBezTo>
                  <a:cubicBezTo>
                    <a:pt x="0" y="1322"/>
                    <a:pt x="116" y="1438"/>
                    <a:pt x="250" y="1438"/>
                  </a:cubicBezTo>
                  <a:lnTo>
                    <a:pt x="982" y="1438"/>
                  </a:lnTo>
                  <a:lnTo>
                    <a:pt x="982" y="2170"/>
                  </a:lnTo>
                  <a:cubicBezTo>
                    <a:pt x="982" y="2303"/>
                    <a:pt x="1090" y="2412"/>
                    <a:pt x="1220" y="2412"/>
                  </a:cubicBezTo>
                  <a:cubicBezTo>
                    <a:pt x="1230" y="2412"/>
                    <a:pt x="1239" y="2412"/>
                    <a:pt x="1249" y="2410"/>
                  </a:cubicBezTo>
                  <a:cubicBezTo>
                    <a:pt x="1374" y="2393"/>
                    <a:pt x="1454" y="2286"/>
                    <a:pt x="1454" y="2161"/>
                  </a:cubicBezTo>
                  <a:lnTo>
                    <a:pt x="1454" y="1438"/>
                  </a:lnTo>
                  <a:lnTo>
                    <a:pt x="2177" y="1438"/>
                  </a:lnTo>
                  <a:cubicBezTo>
                    <a:pt x="2302" y="1438"/>
                    <a:pt x="2409" y="1358"/>
                    <a:pt x="2427" y="1233"/>
                  </a:cubicBezTo>
                  <a:cubicBezTo>
                    <a:pt x="2445" y="1090"/>
                    <a:pt x="2329" y="965"/>
                    <a:pt x="2186" y="965"/>
                  </a:cubicBezTo>
                  <a:lnTo>
                    <a:pt x="1454" y="965"/>
                  </a:lnTo>
                  <a:lnTo>
                    <a:pt x="1454" y="243"/>
                  </a:lnTo>
                  <a:cubicBezTo>
                    <a:pt x="1454" y="127"/>
                    <a:pt x="1374" y="20"/>
                    <a:pt x="1249" y="2"/>
                  </a:cubicBezTo>
                  <a:cubicBezTo>
                    <a:pt x="1239" y="1"/>
                    <a:pt x="1230"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4" name="Google Shape;2834;p42"/>
          <p:cNvGrpSpPr/>
          <p:nvPr/>
        </p:nvGrpSpPr>
        <p:grpSpPr>
          <a:xfrm>
            <a:off x="4343606" y="1829328"/>
            <a:ext cx="456209" cy="455955"/>
            <a:chOff x="6855075" y="2361350"/>
            <a:chExt cx="403475" cy="403250"/>
          </a:xfrm>
        </p:grpSpPr>
        <p:sp>
          <p:nvSpPr>
            <p:cNvPr id="2835" name="Google Shape;2835;p42"/>
            <p:cNvSpPr/>
            <p:nvPr/>
          </p:nvSpPr>
          <p:spPr>
            <a:xfrm>
              <a:off x="6948075" y="2366925"/>
              <a:ext cx="217475" cy="391450"/>
            </a:xfrm>
            <a:custGeom>
              <a:avLst/>
              <a:gdLst/>
              <a:ahLst/>
              <a:cxnLst/>
              <a:rect l="l" t="t" r="r" b="b"/>
              <a:pathLst>
                <a:path w="8699" h="15658" extrusionOk="0">
                  <a:moveTo>
                    <a:pt x="679" y="1"/>
                  </a:moveTo>
                  <a:cubicBezTo>
                    <a:pt x="304" y="1"/>
                    <a:pt x="1" y="295"/>
                    <a:pt x="1" y="670"/>
                  </a:cubicBezTo>
                  <a:lnTo>
                    <a:pt x="1" y="1535"/>
                  </a:lnTo>
                  <a:lnTo>
                    <a:pt x="946" y="7182"/>
                  </a:lnTo>
                  <a:lnTo>
                    <a:pt x="1" y="12579"/>
                  </a:lnTo>
                  <a:lnTo>
                    <a:pt x="1" y="14988"/>
                  </a:lnTo>
                  <a:cubicBezTo>
                    <a:pt x="1" y="15354"/>
                    <a:pt x="304" y="15657"/>
                    <a:pt x="679" y="15657"/>
                  </a:cubicBezTo>
                  <a:lnTo>
                    <a:pt x="8030" y="15657"/>
                  </a:lnTo>
                  <a:cubicBezTo>
                    <a:pt x="8395" y="15657"/>
                    <a:pt x="8699" y="15354"/>
                    <a:pt x="8699" y="14988"/>
                  </a:cubicBezTo>
                  <a:lnTo>
                    <a:pt x="8699" y="12579"/>
                  </a:lnTo>
                  <a:lnTo>
                    <a:pt x="7753" y="7182"/>
                  </a:lnTo>
                  <a:lnTo>
                    <a:pt x="8699" y="1535"/>
                  </a:lnTo>
                  <a:lnTo>
                    <a:pt x="8699" y="670"/>
                  </a:lnTo>
                  <a:cubicBezTo>
                    <a:pt x="8699" y="295"/>
                    <a:pt x="8395" y="1"/>
                    <a:pt x="8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6948075" y="2405525"/>
              <a:ext cx="217475" cy="275675"/>
            </a:xfrm>
            <a:custGeom>
              <a:avLst/>
              <a:gdLst/>
              <a:ahLst/>
              <a:cxnLst/>
              <a:rect l="l" t="t" r="r" b="b"/>
              <a:pathLst>
                <a:path w="8699" h="11027" extrusionOk="0">
                  <a:moveTo>
                    <a:pt x="1" y="0"/>
                  </a:moveTo>
                  <a:lnTo>
                    <a:pt x="1" y="11026"/>
                  </a:lnTo>
                  <a:lnTo>
                    <a:pt x="8699" y="11026"/>
                  </a:lnTo>
                  <a:lnTo>
                    <a:pt x="86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7131400" y="2493550"/>
              <a:ext cx="55125" cy="106025"/>
            </a:xfrm>
            <a:custGeom>
              <a:avLst/>
              <a:gdLst/>
              <a:ahLst/>
              <a:cxnLst/>
              <a:rect l="l" t="t" r="r" b="b"/>
              <a:pathLst>
                <a:path w="2205" h="4241" extrusionOk="0">
                  <a:moveTo>
                    <a:pt x="691" y="1"/>
                  </a:moveTo>
                  <a:cubicBezTo>
                    <a:pt x="529" y="1"/>
                    <a:pt x="366" y="61"/>
                    <a:pt x="242" y="181"/>
                  </a:cubicBezTo>
                  <a:cubicBezTo>
                    <a:pt x="1" y="431"/>
                    <a:pt x="1" y="833"/>
                    <a:pt x="242" y="1073"/>
                  </a:cubicBezTo>
                  <a:cubicBezTo>
                    <a:pt x="821" y="1653"/>
                    <a:pt x="821" y="2590"/>
                    <a:pt x="242" y="3170"/>
                  </a:cubicBezTo>
                  <a:cubicBezTo>
                    <a:pt x="1" y="3411"/>
                    <a:pt x="1" y="3812"/>
                    <a:pt x="242" y="4062"/>
                  </a:cubicBezTo>
                  <a:cubicBezTo>
                    <a:pt x="366" y="4178"/>
                    <a:pt x="527" y="4240"/>
                    <a:pt x="688" y="4240"/>
                  </a:cubicBezTo>
                  <a:cubicBezTo>
                    <a:pt x="848" y="4240"/>
                    <a:pt x="1018" y="4178"/>
                    <a:pt x="1134" y="4062"/>
                  </a:cubicBezTo>
                  <a:cubicBezTo>
                    <a:pt x="2204" y="2991"/>
                    <a:pt x="2204" y="1252"/>
                    <a:pt x="1134" y="181"/>
                  </a:cubicBezTo>
                  <a:cubicBezTo>
                    <a:pt x="1013" y="61"/>
                    <a:pt x="853"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7185375" y="2448125"/>
              <a:ext cx="67150" cy="196950"/>
            </a:xfrm>
            <a:custGeom>
              <a:avLst/>
              <a:gdLst/>
              <a:ahLst/>
              <a:cxnLst/>
              <a:rect l="l" t="t" r="r" b="b"/>
              <a:pathLst>
                <a:path w="2686" h="7878" extrusionOk="0">
                  <a:moveTo>
                    <a:pt x="687" y="0"/>
                  </a:moveTo>
                  <a:cubicBezTo>
                    <a:pt x="527" y="0"/>
                    <a:pt x="366" y="62"/>
                    <a:pt x="241" y="187"/>
                  </a:cubicBezTo>
                  <a:cubicBezTo>
                    <a:pt x="1" y="428"/>
                    <a:pt x="1" y="830"/>
                    <a:pt x="241" y="1079"/>
                  </a:cubicBezTo>
                  <a:cubicBezTo>
                    <a:pt x="1820" y="2658"/>
                    <a:pt x="1820" y="5219"/>
                    <a:pt x="241" y="6798"/>
                  </a:cubicBezTo>
                  <a:cubicBezTo>
                    <a:pt x="1" y="7048"/>
                    <a:pt x="1" y="7449"/>
                    <a:pt x="241" y="7690"/>
                  </a:cubicBezTo>
                  <a:cubicBezTo>
                    <a:pt x="366" y="7815"/>
                    <a:pt x="527" y="7877"/>
                    <a:pt x="687" y="7877"/>
                  </a:cubicBezTo>
                  <a:cubicBezTo>
                    <a:pt x="848" y="7877"/>
                    <a:pt x="1009" y="7815"/>
                    <a:pt x="1134" y="7690"/>
                  </a:cubicBezTo>
                  <a:cubicBezTo>
                    <a:pt x="2133" y="6691"/>
                    <a:pt x="2686" y="5353"/>
                    <a:pt x="2686" y="3934"/>
                  </a:cubicBezTo>
                  <a:cubicBezTo>
                    <a:pt x="2686" y="2525"/>
                    <a:pt x="2133" y="1187"/>
                    <a:pt x="1134" y="187"/>
                  </a:cubicBezTo>
                  <a:cubicBezTo>
                    <a:pt x="1009" y="62"/>
                    <a:pt x="848" y="0"/>
                    <a:pt x="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6927125" y="2493600"/>
              <a:ext cx="55325" cy="106025"/>
            </a:xfrm>
            <a:custGeom>
              <a:avLst/>
              <a:gdLst/>
              <a:ahLst/>
              <a:cxnLst/>
              <a:rect l="l" t="t" r="r" b="b"/>
              <a:pathLst>
                <a:path w="2213" h="4241" extrusionOk="0">
                  <a:moveTo>
                    <a:pt x="1517" y="1"/>
                  </a:moveTo>
                  <a:cubicBezTo>
                    <a:pt x="1356" y="1"/>
                    <a:pt x="1195" y="63"/>
                    <a:pt x="1071" y="179"/>
                  </a:cubicBezTo>
                  <a:cubicBezTo>
                    <a:pt x="0" y="1250"/>
                    <a:pt x="0" y="2989"/>
                    <a:pt x="1071" y="4060"/>
                  </a:cubicBezTo>
                  <a:cubicBezTo>
                    <a:pt x="1195" y="4180"/>
                    <a:pt x="1356" y="4241"/>
                    <a:pt x="1517" y="4241"/>
                  </a:cubicBezTo>
                  <a:cubicBezTo>
                    <a:pt x="1677" y="4241"/>
                    <a:pt x="1838" y="4180"/>
                    <a:pt x="1963" y="4060"/>
                  </a:cubicBezTo>
                  <a:cubicBezTo>
                    <a:pt x="2212" y="3810"/>
                    <a:pt x="2212" y="3409"/>
                    <a:pt x="1963" y="3168"/>
                  </a:cubicBezTo>
                  <a:cubicBezTo>
                    <a:pt x="1383" y="2588"/>
                    <a:pt x="1383" y="1651"/>
                    <a:pt x="1963" y="1071"/>
                  </a:cubicBezTo>
                  <a:cubicBezTo>
                    <a:pt x="2212" y="831"/>
                    <a:pt x="2212" y="429"/>
                    <a:pt x="1963" y="179"/>
                  </a:cubicBezTo>
                  <a:cubicBezTo>
                    <a:pt x="1838" y="63"/>
                    <a:pt x="1677"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6861100" y="2448125"/>
              <a:ext cx="67375" cy="196950"/>
            </a:xfrm>
            <a:custGeom>
              <a:avLst/>
              <a:gdLst/>
              <a:ahLst/>
              <a:cxnLst/>
              <a:rect l="l" t="t" r="r" b="b"/>
              <a:pathLst>
                <a:path w="2695" h="7878" extrusionOk="0">
                  <a:moveTo>
                    <a:pt x="1999" y="0"/>
                  </a:moveTo>
                  <a:cubicBezTo>
                    <a:pt x="1838" y="0"/>
                    <a:pt x="1678" y="62"/>
                    <a:pt x="1553" y="187"/>
                  </a:cubicBezTo>
                  <a:cubicBezTo>
                    <a:pt x="553" y="1187"/>
                    <a:pt x="0" y="2525"/>
                    <a:pt x="0" y="3934"/>
                  </a:cubicBezTo>
                  <a:cubicBezTo>
                    <a:pt x="0" y="5353"/>
                    <a:pt x="553" y="6691"/>
                    <a:pt x="1553" y="7690"/>
                  </a:cubicBezTo>
                  <a:cubicBezTo>
                    <a:pt x="1678" y="7815"/>
                    <a:pt x="1840" y="7877"/>
                    <a:pt x="2002" y="7877"/>
                  </a:cubicBezTo>
                  <a:cubicBezTo>
                    <a:pt x="2164" y="7877"/>
                    <a:pt x="2324" y="7815"/>
                    <a:pt x="2445" y="7690"/>
                  </a:cubicBezTo>
                  <a:cubicBezTo>
                    <a:pt x="2695" y="7449"/>
                    <a:pt x="2695" y="7048"/>
                    <a:pt x="2445" y="6798"/>
                  </a:cubicBezTo>
                  <a:cubicBezTo>
                    <a:pt x="866" y="5219"/>
                    <a:pt x="866" y="2658"/>
                    <a:pt x="2445" y="1079"/>
                  </a:cubicBezTo>
                  <a:cubicBezTo>
                    <a:pt x="2695" y="830"/>
                    <a:pt x="2695" y="428"/>
                    <a:pt x="2445" y="187"/>
                  </a:cubicBezTo>
                  <a:cubicBezTo>
                    <a:pt x="2320" y="62"/>
                    <a:pt x="2159"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7016100" y="2505875"/>
              <a:ext cx="81425" cy="81425"/>
            </a:xfrm>
            <a:custGeom>
              <a:avLst/>
              <a:gdLst/>
              <a:ahLst/>
              <a:cxnLst/>
              <a:rect l="l" t="t" r="r" b="b"/>
              <a:pathLst>
                <a:path w="3257" h="3257" extrusionOk="0">
                  <a:moveTo>
                    <a:pt x="1633" y="1"/>
                  </a:moveTo>
                  <a:cubicBezTo>
                    <a:pt x="732" y="1"/>
                    <a:pt x="1" y="732"/>
                    <a:pt x="1" y="1624"/>
                  </a:cubicBezTo>
                  <a:cubicBezTo>
                    <a:pt x="1" y="2525"/>
                    <a:pt x="732" y="3257"/>
                    <a:pt x="1633" y="3257"/>
                  </a:cubicBezTo>
                  <a:cubicBezTo>
                    <a:pt x="2534" y="3257"/>
                    <a:pt x="3257" y="2525"/>
                    <a:pt x="3257" y="1624"/>
                  </a:cubicBezTo>
                  <a:cubicBezTo>
                    <a:pt x="3257" y="732"/>
                    <a:pt x="2534" y="1"/>
                    <a:pt x="1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7021000" y="2704825"/>
              <a:ext cx="71625" cy="30800"/>
            </a:xfrm>
            <a:custGeom>
              <a:avLst/>
              <a:gdLst/>
              <a:ahLst/>
              <a:cxnLst/>
              <a:rect l="l" t="t" r="r" b="b"/>
              <a:pathLst>
                <a:path w="2865" h="1232" extrusionOk="0">
                  <a:moveTo>
                    <a:pt x="643" y="0"/>
                  </a:moveTo>
                  <a:cubicBezTo>
                    <a:pt x="286" y="0"/>
                    <a:pt x="1" y="303"/>
                    <a:pt x="28" y="669"/>
                  </a:cubicBezTo>
                  <a:cubicBezTo>
                    <a:pt x="63" y="990"/>
                    <a:pt x="340" y="1231"/>
                    <a:pt x="661" y="1231"/>
                  </a:cubicBezTo>
                  <a:lnTo>
                    <a:pt x="2222" y="1231"/>
                  </a:lnTo>
                  <a:cubicBezTo>
                    <a:pt x="2579" y="1231"/>
                    <a:pt x="2864" y="919"/>
                    <a:pt x="2838" y="553"/>
                  </a:cubicBezTo>
                  <a:cubicBezTo>
                    <a:pt x="2811" y="241"/>
                    <a:pt x="2534" y="0"/>
                    <a:pt x="2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6922875" y="2361350"/>
              <a:ext cx="267200" cy="403250"/>
            </a:xfrm>
            <a:custGeom>
              <a:avLst/>
              <a:gdLst/>
              <a:ahLst/>
              <a:cxnLst/>
              <a:rect l="l" t="t" r="r" b="b"/>
              <a:pathLst>
                <a:path w="10688" h="16130" extrusionOk="0">
                  <a:moveTo>
                    <a:pt x="1687" y="5525"/>
                  </a:moveTo>
                  <a:cubicBezTo>
                    <a:pt x="1787" y="5525"/>
                    <a:pt x="1887" y="5563"/>
                    <a:pt x="1963" y="5639"/>
                  </a:cubicBezTo>
                  <a:cubicBezTo>
                    <a:pt x="2115" y="5790"/>
                    <a:pt x="2115" y="6040"/>
                    <a:pt x="1963" y="6201"/>
                  </a:cubicBezTo>
                  <a:cubicBezTo>
                    <a:pt x="1642" y="6522"/>
                    <a:pt x="1464" y="6950"/>
                    <a:pt x="1464" y="7405"/>
                  </a:cubicBezTo>
                  <a:cubicBezTo>
                    <a:pt x="1464" y="7869"/>
                    <a:pt x="1642" y="8297"/>
                    <a:pt x="1963" y="8618"/>
                  </a:cubicBezTo>
                  <a:cubicBezTo>
                    <a:pt x="2115" y="8779"/>
                    <a:pt x="2115" y="9029"/>
                    <a:pt x="1963" y="9180"/>
                  </a:cubicBezTo>
                  <a:cubicBezTo>
                    <a:pt x="1887" y="9256"/>
                    <a:pt x="1787" y="9294"/>
                    <a:pt x="1687" y="9294"/>
                  </a:cubicBezTo>
                  <a:cubicBezTo>
                    <a:pt x="1586" y="9294"/>
                    <a:pt x="1486" y="9256"/>
                    <a:pt x="1410" y="9180"/>
                  </a:cubicBezTo>
                  <a:cubicBezTo>
                    <a:pt x="429" y="8199"/>
                    <a:pt x="429" y="6611"/>
                    <a:pt x="1410" y="5639"/>
                  </a:cubicBezTo>
                  <a:cubicBezTo>
                    <a:pt x="1486" y="5563"/>
                    <a:pt x="1586" y="5525"/>
                    <a:pt x="1687" y="5525"/>
                  </a:cubicBezTo>
                  <a:close/>
                  <a:moveTo>
                    <a:pt x="9033" y="5525"/>
                  </a:moveTo>
                  <a:cubicBezTo>
                    <a:pt x="9136" y="5525"/>
                    <a:pt x="9238" y="5563"/>
                    <a:pt x="9314" y="5639"/>
                  </a:cubicBezTo>
                  <a:cubicBezTo>
                    <a:pt x="10286" y="6611"/>
                    <a:pt x="10286" y="8199"/>
                    <a:pt x="9314" y="9180"/>
                  </a:cubicBezTo>
                  <a:cubicBezTo>
                    <a:pt x="9234" y="9252"/>
                    <a:pt x="9136" y="9296"/>
                    <a:pt x="9029" y="9296"/>
                  </a:cubicBezTo>
                  <a:cubicBezTo>
                    <a:pt x="8930" y="9296"/>
                    <a:pt x="8823" y="9252"/>
                    <a:pt x="8752" y="9180"/>
                  </a:cubicBezTo>
                  <a:cubicBezTo>
                    <a:pt x="8600" y="9029"/>
                    <a:pt x="8600" y="8779"/>
                    <a:pt x="8752" y="8618"/>
                  </a:cubicBezTo>
                  <a:cubicBezTo>
                    <a:pt x="9073" y="8297"/>
                    <a:pt x="9252" y="7869"/>
                    <a:pt x="9252" y="7405"/>
                  </a:cubicBezTo>
                  <a:cubicBezTo>
                    <a:pt x="9252" y="6950"/>
                    <a:pt x="9073" y="6522"/>
                    <a:pt x="8752" y="6201"/>
                  </a:cubicBezTo>
                  <a:cubicBezTo>
                    <a:pt x="8600" y="6040"/>
                    <a:pt x="8600" y="5790"/>
                    <a:pt x="8752" y="5639"/>
                  </a:cubicBezTo>
                  <a:cubicBezTo>
                    <a:pt x="8828" y="5563"/>
                    <a:pt x="8930" y="5525"/>
                    <a:pt x="9033" y="5525"/>
                  </a:cubicBezTo>
                  <a:close/>
                  <a:moveTo>
                    <a:pt x="9046" y="474"/>
                  </a:moveTo>
                  <a:cubicBezTo>
                    <a:pt x="9287" y="474"/>
                    <a:pt x="9484" y="670"/>
                    <a:pt x="9484" y="911"/>
                  </a:cubicBezTo>
                  <a:lnTo>
                    <a:pt x="9484" y="1544"/>
                  </a:lnTo>
                  <a:lnTo>
                    <a:pt x="3292" y="1544"/>
                  </a:lnTo>
                  <a:cubicBezTo>
                    <a:pt x="2989" y="1544"/>
                    <a:pt x="2989" y="2017"/>
                    <a:pt x="3292" y="2017"/>
                  </a:cubicBezTo>
                  <a:lnTo>
                    <a:pt x="9484" y="2017"/>
                  </a:lnTo>
                  <a:lnTo>
                    <a:pt x="9484" y="5184"/>
                  </a:lnTo>
                  <a:cubicBezTo>
                    <a:pt x="9349" y="5104"/>
                    <a:pt x="9197" y="5064"/>
                    <a:pt x="9044" y="5064"/>
                  </a:cubicBezTo>
                  <a:cubicBezTo>
                    <a:pt x="8822" y="5064"/>
                    <a:pt x="8600" y="5148"/>
                    <a:pt x="8431" y="5318"/>
                  </a:cubicBezTo>
                  <a:cubicBezTo>
                    <a:pt x="8092" y="5657"/>
                    <a:pt x="8092" y="6201"/>
                    <a:pt x="8431" y="6540"/>
                  </a:cubicBezTo>
                  <a:cubicBezTo>
                    <a:pt x="8672" y="6772"/>
                    <a:pt x="8797" y="7084"/>
                    <a:pt x="8797" y="7414"/>
                  </a:cubicBezTo>
                  <a:cubicBezTo>
                    <a:pt x="8797" y="7753"/>
                    <a:pt x="8672" y="8065"/>
                    <a:pt x="8431" y="8297"/>
                  </a:cubicBezTo>
                  <a:cubicBezTo>
                    <a:pt x="8092" y="8636"/>
                    <a:pt x="8092" y="9180"/>
                    <a:pt x="8431" y="9519"/>
                  </a:cubicBezTo>
                  <a:cubicBezTo>
                    <a:pt x="8600" y="9680"/>
                    <a:pt x="8814" y="9769"/>
                    <a:pt x="9046" y="9769"/>
                  </a:cubicBezTo>
                  <a:cubicBezTo>
                    <a:pt x="9207" y="9769"/>
                    <a:pt x="9359" y="9734"/>
                    <a:pt x="9484" y="9653"/>
                  </a:cubicBezTo>
                  <a:lnTo>
                    <a:pt x="9484" y="12570"/>
                  </a:lnTo>
                  <a:lnTo>
                    <a:pt x="1258" y="12570"/>
                  </a:lnTo>
                  <a:lnTo>
                    <a:pt x="1258" y="9662"/>
                  </a:lnTo>
                  <a:cubicBezTo>
                    <a:pt x="1394" y="9741"/>
                    <a:pt x="1548" y="9780"/>
                    <a:pt x="1701" y="9780"/>
                  </a:cubicBezTo>
                  <a:cubicBezTo>
                    <a:pt x="1928" y="9780"/>
                    <a:pt x="2154" y="9694"/>
                    <a:pt x="2320" y="9528"/>
                  </a:cubicBezTo>
                  <a:cubicBezTo>
                    <a:pt x="2650" y="9189"/>
                    <a:pt x="2650" y="8645"/>
                    <a:pt x="2320" y="8306"/>
                  </a:cubicBezTo>
                  <a:cubicBezTo>
                    <a:pt x="2079" y="8065"/>
                    <a:pt x="1954" y="7753"/>
                    <a:pt x="1954" y="7423"/>
                  </a:cubicBezTo>
                  <a:cubicBezTo>
                    <a:pt x="1954" y="7093"/>
                    <a:pt x="2079" y="6781"/>
                    <a:pt x="2320" y="6549"/>
                  </a:cubicBezTo>
                  <a:cubicBezTo>
                    <a:pt x="2650" y="6210"/>
                    <a:pt x="2650" y="5657"/>
                    <a:pt x="2320" y="5318"/>
                  </a:cubicBezTo>
                  <a:cubicBezTo>
                    <a:pt x="2153" y="5156"/>
                    <a:pt x="1924" y="5069"/>
                    <a:pt x="1694" y="5069"/>
                  </a:cubicBezTo>
                  <a:cubicBezTo>
                    <a:pt x="1543" y="5069"/>
                    <a:pt x="1392" y="5106"/>
                    <a:pt x="1258" y="5184"/>
                  </a:cubicBezTo>
                  <a:lnTo>
                    <a:pt x="1258" y="2017"/>
                  </a:lnTo>
                  <a:lnTo>
                    <a:pt x="2017" y="2017"/>
                  </a:lnTo>
                  <a:cubicBezTo>
                    <a:pt x="2320" y="2017"/>
                    <a:pt x="2320" y="1544"/>
                    <a:pt x="2017" y="1544"/>
                  </a:cubicBezTo>
                  <a:lnTo>
                    <a:pt x="1258" y="1544"/>
                  </a:lnTo>
                  <a:lnTo>
                    <a:pt x="1258" y="911"/>
                  </a:lnTo>
                  <a:cubicBezTo>
                    <a:pt x="1258" y="670"/>
                    <a:pt x="1455" y="474"/>
                    <a:pt x="1696" y="474"/>
                  </a:cubicBezTo>
                  <a:close/>
                  <a:moveTo>
                    <a:pt x="9457" y="13043"/>
                  </a:moveTo>
                  <a:lnTo>
                    <a:pt x="9457" y="15220"/>
                  </a:lnTo>
                  <a:cubicBezTo>
                    <a:pt x="9457" y="15461"/>
                    <a:pt x="9261" y="15657"/>
                    <a:pt x="9020" y="15657"/>
                  </a:cubicBezTo>
                  <a:lnTo>
                    <a:pt x="1669" y="15657"/>
                  </a:lnTo>
                  <a:cubicBezTo>
                    <a:pt x="1428" y="15657"/>
                    <a:pt x="1232" y="15461"/>
                    <a:pt x="1232" y="15220"/>
                  </a:cubicBezTo>
                  <a:lnTo>
                    <a:pt x="1232" y="13043"/>
                  </a:lnTo>
                  <a:close/>
                  <a:moveTo>
                    <a:pt x="1669" y="1"/>
                  </a:moveTo>
                  <a:cubicBezTo>
                    <a:pt x="1169" y="1"/>
                    <a:pt x="759" y="402"/>
                    <a:pt x="759" y="911"/>
                  </a:cubicBezTo>
                  <a:lnTo>
                    <a:pt x="759" y="5648"/>
                  </a:lnTo>
                  <a:cubicBezTo>
                    <a:pt x="759" y="5657"/>
                    <a:pt x="759" y="5657"/>
                    <a:pt x="759" y="5666"/>
                  </a:cubicBezTo>
                  <a:cubicBezTo>
                    <a:pt x="1" y="6709"/>
                    <a:pt x="1" y="8128"/>
                    <a:pt x="759" y="9172"/>
                  </a:cubicBezTo>
                  <a:lnTo>
                    <a:pt x="759" y="15220"/>
                  </a:lnTo>
                  <a:cubicBezTo>
                    <a:pt x="759" y="15728"/>
                    <a:pt x="1169" y="16130"/>
                    <a:pt x="1669" y="16130"/>
                  </a:cubicBezTo>
                  <a:lnTo>
                    <a:pt x="9020" y="16130"/>
                  </a:lnTo>
                  <a:cubicBezTo>
                    <a:pt x="9519" y="16130"/>
                    <a:pt x="9930" y="15728"/>
                    <a:pt x="9930" y="15220"/>
                  </a:cubicBezTo>
                  <a:lnTo>
                    <a:pt x="9930" y="9172"/>
                  </a:lnTo>
                  <a:cubicBezTo>
                    <a:pt x="10688" y="8128"/>
                    <a:pt x="10688" y="6709"/>
                    <a:pt x="9930" y="5666"/>
                  </a:cubicBezTo>
                  <a:lnTo>
                    <a:pt x="9930" y="911"/>
                  </a:lnTo>
                  <a:cubicBezTo>
                    <a:pt x="9930" y="402"/>
                    <a:pt x="9519" y="1"/>
                    <a:pt x="9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7178900" y="2442200"/>
              <a:ext cx="79650" cy="208600"/>
            </a:xfrm>
            <a:custGeom>
              <a:avLst/>
              <a:gdLst/>
              <a:ahLst/>
              <a:cxnLst/>
              <a:rect l="l" t="t" r="r" b="b"/>
              <a:pathLst>
                <a:path w="3186" h="8344" extrusionOk="0">
                  <a:moveTo>
                    <a:pt x="946" y="1"/>
                  </a:moveTo>
                  <a:cubicBezTo>
                    <a:pt x="723" y="1"/>
                    <a:pt x="500" y="85"/>
                    <a:pt x="331" y="255"/>
                  </a:cubicBezTo>
                  <a:cubicBezTo>
                    <a:pt x="1" y="594"/>
                    <a:pt x="1" y="1147"/>
                    <a:pt x="331" y="1477"/>
                  </a:cubicBezTo>
                  <a:cubicBezTo>
                    <a:pt x="1054" y="2200"/>
                    <a:pt x="1446" y="3154"/>
                    <a:pt x="1446" y="4171"/>
                  </a:cubicBezTo>
                  <a:cubicBezTo>
                    <a:pt x="1446" y="5197"/>
                    <a:pt x="1054" y="6152"/>
                    <a:pt x="331" y="6865"/>
                  </a:cubicBezTo>
                  <a:cubicBezTo>
                    <a:pt x="170" y="7035"/>
                    <a:pt x="81" y="7249"/>
                    <a:pt x="81" y="7481"/>
                  </a:cubicBezTo>
                  <a:cubicBezTo>
                    <a:pt x="81" y="7713"/>
                    <a:pt x="170" y="7936"/>
                    <a:pt x="331" y="8096"/>
                  </a:cubicBezTo>
                  <a:cubicBezTo>
                    <a:pt x="496" y="8261"/>
                    <a:pt x="721" y="8344"/>
                    <a:pt x="946" y="8344"/>
                  </a:cubicBezTo>
                  <a:cubicBezTo>
                    <a:pt x="1172" y="8344"/>
                    <a:pt x="1397" y="8261"/>
                    <a:pt x="1562" y="8096"/>
                  </a:cubicBezTo>
                  <a:cubicBezTo>
                    <a:pt x="1740" y="7909"/>
                    <a:pt x="1919" y="7713"/>
                    <a:pt x="2071" y="7508"/>
                  </a:cubicBezTo>
                  <a:cubicBezTo>
                    <a:pt x="2208" y="7331"/>
                    <a:pt x="2039" y="7131"/>
                    <a:pt x="1868" y="7131"/>
                  </a:cubicBezTo>
                  <a:cubicBezTo>
                    <a:pt x="1806" y="7131"/>
                    <a:pt x="1744" y="7158"/>
                    <a:pt x="1696" y="7222"/>
                  </a:cubicBezTo>
                  <a:cubicBezTo>
                    <a:pt x="1553" y="7409"/>
                    <a:pt x="1393" y="7597"/>
                    <a:pt x="1223" y="7757"/>
                  </a:cubicBezTo>
                  <a:cubicBezTo>
                    <a:pt x="1147" y="7833"/>
                    <a:pt x="1047" y="7871"/>
                    <a:pt x="946" y="7871"/>
                  </a:cubicBezTo>
                  <a:cubicBezTo>
                    <a:pt x="846" y="7871"/>
                    <a:pt x="746" y="7833"/>
                    <a:pt x="670" y="7757"/>
                  </a:cubicBezTo>
                  <a:cubicBezTo>
                    <a:pt x="518" y="7606"/>
                    <a:pt x="518" y="7356"/>
                    <a:pt x="670" y="7204"/>
                  </a:cubicBezTo>
                  <a:cubicBezTo>
                    <a:pt x="1473" y="6393"/>
                    <a:pt x="1919" y="5322"/>
                    <a:pt x="1919" y="4171"/>
                  </a:cubicBezTo>
                  <a:cubicBezTo>
                    <a:pt x="1919" y="3029"/>
                    <a:pt x="1473" y="1959"/>
                    <a:pt x="670" y="1147"/>
                  </a:cubicBezTo>
                  <a:cubicBezTo>
                    <a:pt x="518" y="995"/>
                    <a:pt x="518" y="746"/>
                    <a:pt x="670" y="594"/>
                  </a:cubicBezTo>
                  <a:cubicBezTo>
                    <a:pt x="746" y="514"/>
                    <a:pt x="846" y="473"/>
                    <a:pt x="946" y="473"/>
                  </a:cubicBezTo>
                  <a:cubicBezTo>
                    <a:pt x="1047" y="473"/>
                    <a:pt x="1147" y="514"/>
                    <a:pt x="1223" y="594"/>
                  </a:cubicBezTo>
                  <a:cubicBezTo>
                    <a:pt x="2187" y="1548"/>
                    <a:pt x="2713" y="2824"/>
                    <a:pt x="2713" y="4171"/>
                  </a:cubicBezTo>
                  <a:cubicBezTo>
                    <a:pt x="2713" y="4885"/>
                    <a:pt x="2570" y="5572"/>
                    <a:pt x="2285" y="6214"/>
                  </a:cubicBezTo>
                  <a:cubicBezTo>
                    <a:pt x="2209" y="6395"/>
                    <a:pt x="2365" y="6537"/>
                    <a:pt x="2518" y="6537"/>
                  </a:cubicBezTo>
                  <a:cubicBezTo>
                    <a:pt x="2599" y="6537"/>
                    <a:pt x="2678" y="6497"/>
                    <a:pt x="2722" y="6401"/>
                  </a:cubicBezTo>
                  <a:cubicBezTo>
                    <a:pt x="3025" y="5697"/>
                    <a:pt x="3186" y="4947"/>
                    <a:pt x="3186" y="4171"/>
                  </a:cubicBezTo>
                  <a:cubicBezTo>
                    <a:pt x="3186" y="2699"/>
                    <a:pt x="2606" y="1308"/>
                    <a:pt x="1562" y="255"/>
                  </a:cubicBezTo>
                  <a:cubicBezTo>
                    <a:pt x="1393" y="85"/>
                    <a:pt x="1170"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a:off x="6855075" y="2442375"/>
              <a:ext cx="79875" cy="208425"/>
            </a:xfrm>
            <a:custGeom>
              <a:avLst/>
              <a:gdLst/>
              <a:ahLst/>
              <a:cxnLst/>
              <a:rect l="l" t="t" r="r" b="b"/>
              <a:pathLst>
                <a:path w="3195" h="8337" extrusionOk="0">
                  <a:moveTo>
                    <a:pt x="2240" y="473"/>
                  </a:moveTo>
                  <a:cubicBezTo>
                    <a:pt x="2340" y="473"/>
                    <a:pt x="2440" y="511"/>
                    <a:pt x="2516" y="587"/>
                  </a:cubicBezTo>
                  <a:cubicBezTo>
                    <a:pt x="2677" y="739"/>
                    <a:pt x="2677" y="988"/>
                    <a:pt x="2516" y="1140"/>
                  </a:cubicBezTo>
                  <a:cubicBezTo>
                    <a:pt x="1713" y="1952"/>
                    <a:pt x="1267" y="3022"/>
                    <a:pt x="1267" y="4164"/>
                  </a:cubicBezTo>
                  <a:cubicBezTo>
                    <a:pt x="1267" y="5315"/>
                    <a:pt x="1713" y="6386"/>
                    <a:pt x="2516" y="7197"/>
                  </a:cubicBezTo>
                  <a:cubicBezTo>
                    <a:pt x="2677" y="7349"/>
                    <a:pt x="2677" y="7599"/>
                    <a:pt x="2516" y="7750"/>
                  </a:cubicBezTo>
                  <a:cubicBezTo>
                    <a:pt x="2440" y="7831"/>
                    <a:pt x="2340" y="7871"/>
                    <a:pt x="2240" y="7871"/>
                  </a:cubicBezTo>
                  <a:cubicBezTo>
                    <a:pt x="2139" y="7871"/>
                    <a:pt x="2039" y="7831"/>
                    <a:pt x="1963" y="7750"/>
                  </a:cubicBezTo>
                  <a:cubicBezTo>
                    <a:pt x="1009" y="6796"/>
                    <a:pt x="473" y="5520"/>
                    <a:pt x="473" y="4164"/>
                  </a:cubicBezTo>
                  <a:cubicBezTo>
                    <a:pt x="473" y="2817"/>
                    <a:pt x="1009" y="1541"/>
                    <a:pt x="1963" y="587"/>
                  </a:cubicBezTo>
                  <a:cubicBezTo>
                    <a:pt x="2039" y="511"/>
                    <a:pt x="2139" y="473"/>
                    <a:pt x="2240" y="473"/>
                  </a:cubicBezTo>
                  <a:close/>
                  <a:moveTo>
                    <a:pt x="2244" y="0"/>
                  </a:moveTo>
                  <a:cubicBezTo>
                    <a:pt x="2021" y="0"/>
                    <a:pt x="1798" y="83"/>
                    <a:pt x="1633" y="248"/>
                  </a:cubicBezTo>
                  <a:cubicBezTo>
                    <a:pt x="580" y="1301"/>
                    <a:pt x="1" y="2692"/>
                    <a:pt x="1" y="4164"/>
                  </a:cubicBezTo>
                  <a:cubicBezTo>
                    <a:pt x="1" y="5645"/>
                    <a:pt x="580" y="7037"/>
                    <a:pt x="1633" y="8089"/>
                  </a:cubicBezTo>
                  <a:cubicBezTo>
                    <a:pt x="1798" y="8254"/>
                    <a:pt x="2021" y="8337"/>
                    <a:pt x="2244" y="8337"/>
                  </a:cubicBezTo>
                  <a:cubicBezTo>
                    <a:pt x="2467" y="8337"/>
                    <a:pt x="2690" y="8254"/>
                    <a:pt x="2855" y="8089"/>
                  </a:cubicBezTo>
                  <a:cubicBezTo>
                    <a:pt x="3194" y="7750"/>
                    <a:pt x="3194" y="7197"/>
                    <a:pt x="2855" y="6858"/>
                  </a:cubicBezTo>
                  <a:cubicBezTo>
                    <a:pt x="2133" y="6145"/>
                    <a:pt x="1740" y="5190"/>
                    <a:pt x="1740" y="4164"/>
                  </a:cubicBezTo>
                  <a:cubicBezTo>
                    <a:pt x="1740" y="3147"/>
                    <a:pt x="2133" y="2193"/>
                    <a:pt x="2855" y="1470"/>
                  </a:cubicBezTo>
                  <a:cubicBezTo>
                    <a:pt x="3185" y="1140"/>
                    <a:pt x="3185" y="578"/>
                    <a:pt x="2855" y="248"/>
                  </a:cubicBezTo>
                  <a:cubicBezTo>
                    <a:pt x="2690" y="83"/>
                    <a:pt x="2467"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7010075" y="2499850"/>
              <a:ext cx="93475" cy="93475"/>
            </a:xfrm>
            <a:custGeom>
              <a:avLst/>
              <a:gdLst/>
              <a:ahLst/>
              <a:cxnLst/>
              <a:rect l="l" t="t" r="r" b="b"/>
              <a:pathLst>
                <a:path w="3739" h="3739" extrusionOk="0">
                  <a:moveTo>
                    <a:pt x="1874" y="474"/>
                  </a:moveTo>
                  <a:cubicBezTo>
                    <a:pt x="2641" y="474"/>
                    <a:pt x="3266" y="1098"/>
                    <a:pt x="3266" y="1865"/>
                  </a:cubicBezTo>
                  <a:cubicBezTo>
                    <a:pt x="3266" y="2641"/>
                    <a:pt x="2641" y="3266"/>
                    <a:pt x="1874" y="3266"/>
                  </a:cubicBezTo>
                  <a:cubicBezTo>
                    <a:pt x="1098" y="3266"/>
                    <a:pt x="473" y="2641"/>
                    <a:pt x="473" y="1865"/>
                  </a:cubicBezTo>
                  <a:cubicBezTo>
                    <a:pt x="473" y="1098"/>
                    <a:pt x="1098" y="474"/>
                    <a:pt x="1874" y="474"/>
                  </a:cubicBezTo>
                  <a:close/>
                  <a:moveTo>
                    <a:pt x="1874" y="1"/>
                  </a:moveTo>
                  <a:cubicBezTo>
                    <a:pt x="839" y="1"/>
                    <a:pt x="1" y="839"/>
                    <a:pt x="1" y="1865"/>
                  </a:cubicBezTo>
                  <a:cubicBezTo>
                    <a:pt x="1" y="2900"/>
                    <a:pt x="839" y="3739"/>
                    <a:pt x="1874" y="3739"/>
                  </a:cubicBezTo>
                  <a:cubicBezTo>
                    <a:pt x="2900" y="3739"/>
                    <a:pt x="3739" y="2900"/>
                    <a:pt x="3739" y="1865"/>
                  </a:cubicBezTo>
                  <a:cubicBezTo>
                    <a:pt x="3739" y="839"/>
                    <a:pt x="2900"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7014975" y="2698575"/>
              <a:ext cx="83900" cy="42400"/>
            </a:xfrm>
            <a:custGeom>
              <a:avLst/>
              <a:gdLst/>
              <a:ahLst/>
              <a:cxnLst/>
              <a:rect l="l" t="t" r="r" b="b"/>
              <a:pathLst>
                <a:path w="3356" h="1696" extrusionOk="0">
                  <a:moveTo>
                    <a:pt x="2454" y="473"/>
                  </a:moveTo>
                  <a:cubicBezTo>
                    <a:pt x="2642" y="473"/>
                    <a:pt x="2811" y="598"/>
                    <a:pt x="2838" y="785"/>
                  </a:cubicBezTo>
                  <a:cubicBezTo>
                    <a:pt x="2873" y="1017"/>
                    <a:pt x="2695" y="1222"/>
                    <a:pt x="2463" y="1222"/>
                  </a:cubicBezTo>
                  <a:lnTo>
                    <a:pt x="893" y="1222"/>
                  </a:lnTo>
                  <a:cubicBezTo>
                    <a:pt x="706" y="1222"/>
                    <a:pt x="545" y="1098"/>
                    <a:pt x="509" y="910"/>
                  </a:cubicBezTo>
                  <a:cubicBezTo>
                    <a:pt x="474" y="678"/>
                    <a:pt x="652" y="473"/>
                    <a:pt x="884" y="473"/>
                  </a:cubicBezTo>
                  <a:close/>
                  <a:moveTo>
                    <a:pt x="902" y="0"/>
                  </a:moveTo>
                  <a:cubicBezTo>
                    <a:pt x="456" y="0"/>
                    <a:pt x="72" y="339"/>
                    <a:pt x="37" y="785"/>
                  </a:cubicBezTo>
                  <a:cubicBezTo>
                    <a:pt x="1" y="1285"/>
                    <a:pt x="393" y="1695"/>
                    <a:pt x="884" y="1695"/>
                  </a:cubicBezTo>
                  <a:lnTo>
                    <a:pt x="2445" y="1695"/>
                  </a:lnTo>
                  <a:cubicBezTo>
                    <a:pt x="2900" y="1695"/>
                    <a:pt x="3284" y="1356"/>
                    <a:pt x="3311" y="910"/>
                  </a:cubicBezTo>
                  <a:cubicBezTo>
                    <a:pt x="3355" y="411"/>
                    <a:pt x="2954" y="0"/>
                    <a:pt x="2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93616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sp>
        <p:nvSpPr>
          <p:cNvPr id="2796" name="Google Shape;2796;p42"/>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CONSEQUENCES</a:t>
            </a:r>
            <a:endParaRPr sz="3600" dirty="0"/>
          </a:p>
        </p:txBody>
      </p:sp>
      <p:sp>
        <p:nvSpPr>
          <p:cNvPr id="2797" name="Google Shape;2797;p42"/>
          <p:cNvSpPr/>
          <p:nvPr/>
        </p:nvSpPr>
        <p:spPr>
          <a:xfrm>
            <a:off x="167748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98" name="Google Shape;2798;p42"/>
          <p:cNvSpPr/>
          <p:nvPr/>
        </p:nvSpPr>
        <p:spPr>
          <a:xfrm>
            <a:off x="94509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2"/>
          <p:cNvSpPr txBox="1">
            <a:spLocks noGrp="1"/>
          </p:cNvSpPr>
          <p:nvPr>
            <p:ph type="subTitle" idx="1"/>
          </p:nvPr>
        </p:nvSpPr>
        <p:spPr>
          <a:xfrm>
            <a:off x="112569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10.</a:t>
            </a:r>
            <a:endParaRPr dirty="0"/>
          </a:p>
        </p:txBody>
      </p:sp>
      <p:sp>
        <p:nvSpPr>
          <p:cNvPr id="2800" name="Google Shape;2800;p42"/>
          <p:cNvSpPr txBox="1">
            <a:spLocks noGrp="1"/>
          </p:cNvSpPr>
          <p:nvPr>
            <p:ph type="subTitle" idx="2"/>
          </p:nvPr>
        </p:nvSpPr>
        <p:spPr>
          <a:xfrm>
            <a:off x="1125697" y="3301675"/>
            <a:ext cx="1874700" cy="85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Gây hại cho hệ thống mạch máu</a:t>
            </a:r>
            <a:endParaRPr sz="1800" dirty="0"/>
          </a:p>
        </p:txBody>
      </p:sp>
      <p:sp>
        <p:nvSpPr>
          <p:cNvPr id="2801" name="Google Shape;2801;p42"/>
          <p:cNvSpPr/>
          <p:nvPr/>
        </p:nvSpPr>
        <p:spPr>
          <a:xfrm>
            <a:off x="345404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2"/>
          <p:cNvSpPr/>
          <p:nvPr/>
        </p:nvSpPr>
        <p:spPr>
          <a:xfrm>
            <a:off x="596299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txBox="1">
            <a:spLocks noGrp="1"/>
          </p:cNvSpPr>
          <p:nvPr>
            <p:ph type="subTitle" idx="3"/>
          </p:nvPr>
        </p:nvSpPr>
        <p:spPr>
          <a:xfrm>
            <a:off x="363464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11.</a:t>
            </a:r>
            <a:endParaRPr dirty="0"/>
          </a:p>
        </p:txBody>
      </p:sp>
      <p:sp>
        <p:nvSpPr>
          <p:cNvPr id="2804" name="Google Shape;2804;p42"/>
          <p:cNvSpPr txBox="1">
            <a:spLocks noGrp="1"/>
          </p:cNvSpPr>
          <p:nvPr>
            <p:ph type="subTitle" idx="4"/>
          </p:nvPr>
        </p:nvSpPr>
        <p:spPr>
          <a:xfrm>
            <a:off x="3634647" y="3301675"/>
            <a:ext cx="1874700" cy="85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Ảnh hưởng đến thai nhi</a:t>
            </a:r>
            <a:endParaRPr sz="1800" dirty="0"/>
          </a:p>
        </p:txBody>
      </p:sp>
      <p:sp>
        <p:nvSpPr>
          <p:cNvPr id="2805" name="Google Shape;2805;p42"/>
          <p:cNvSpPr txBox="1">
            <a:spLocks noGrp="1"/>
          </p:cNvSpPr>
          <p:nvPr>
            <p:ph type="subTitle" idx="5"/>
          </p:nvPr>
        </p:nvSpPr>
        <p:spPr>
          <a:xfrm>
            <a:off x="614359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12.</a:t>
            </a:r>
            <a:endParaRPr dirty="0"/>
          </a:p>
        </p:txBody>
      </p:sp>
      <p:sp>
        <p:nvSpPr>
          <p:cNvPr id="2806" name="Google Shape;2806;p42"/>
          <p:cNvSpPr txBox="1">
            <a:spLocks noGrp="1"/>
          </p:cNvSpPr>
          <p:nvPr>
            <p:ph type="subTitle" idx="6"/>
          </p:nvPr>
        </p:nvSpPr>
        <p:spPr>
          <a:xfrm>
            <a:off x="6143597" y="3301675"/>
            <a:ext cx="1874700" cy="85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1800" dirty="0" smtClean="0"/>
              <a:t>Ảnh hưởng đến đời sống tình dục</a:t>
            </a:r>
            <a:endParaRPr sz="1800" dirty="0"/>
          </a:p>
        </p:txBody>
      </p:sp>
      <p:sp>
        <p:nvSpPr>
          <p:cNvPr id="2807" name="Google Shape;2807;p42"/>
          <p:cNvSpPr/>
          <p:nvPr/>
        </p:nvSpPr>
        <p:spPr>
          <a:xfrm>
            <a:off x="418643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808" name="Google Shape;2808;p42"/>
          <p:cNvSpPr/>
          <p:nvPr/>
        </p:nvSpPr>
        <p:spPr>
          <a:xfrm>
            <a:off x="669538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2809" name="Google Shape;2809;p42"/>
          <p:cNvGrpSpPr/>
          <p:nvPr/>
        </p:nvGrpSpPr>
        <p:grpSpPr>
          <a:xfrm>
            <a:off x="1830688" y="1828679"/>
            <a:ext cx="464700" cy="457222"/>
            <a:chOff x="492150" y="4024825"/>
            <a:chExt cx="410150" cy="403550"/>
          </a:xfrm>
        </p:grpSpPr>
        <p:sp>
          <p:nvSpPr>
            <p:cNvPr id="2810" name="Google Shape;2810;p42"/>
            <p:cNvSpPr/>
            <p:nvPr/>
          </p:nvSpPr>
          <p:spPr>
            <a:xfrm>
              <a:off x="499975" y="4030525"/>
              <a:ext cx="396200" cy="229225"/>
            </a:xfrm>
            <a:custGeom>
              <a:avLst/>
              <a:gdLst/>
              <a:ahLst/>
              <a:cxnLst/>
              <a:rect l="l" t="t" r="r" b="b"/>
              <a:pathLst>
                <a:path w="15848" h="9169" extrusionOk="0">
                  <a:moveTo>
                    <a:pt x="6519" y="1"/>
                  </a:moveTo>
                  <a:cubicBezTo>
                    <a:pt x="6358" y="1"/>
                    <a:pt x="6197" y="72"/>
                    <a:pt x="6092" y="213"/>
                  </a:cubicBezTo>
                  <a:lnTo>
                    <a:pt x="285" y="8349"/>
                  </a:lnTo>
                  <a:cubicBezTo>
                    <a:pt x="1" y="8742"/>
                    <a:pt x="366" y="9168"/>
                    <a:pt x="738" y="9168"/>
                  </a:cubicBezTo>
                  <a:cubicBezTo>
                    <a:pt x="880" y="9168"/>
                    <a:pt x="1024" y="9106"/>
                    <a:pt x="1132" y="8955"/>
                  </a:cubicBezTo>
                  <a:lnTo>
                    <a:pt x="6538" y="1399"/>
                  </a:lnTo>
                  <a:lnTo>
                    <a:pt x="11980" y="8438"/>
                  </a:lnTo>
                  <a:cubicBezTo>
                    <a:pt x="12086" y="8571"/>
                    <a:pt x="12245" y="8637"/>
                    <a:pt x="12403" y="8637"/>
                  </a:cubicBezTo>
                  <a:cubicBezTo>
                    <a:pt x="12553" y="8637"/>
                    <a:pt x="12701" y="8577"/>
                    <a:pt x="12801" y="8456"/>
                  </a:cubicBezTo>
                  <a:lnTo>
                    <a:pt x="14799" y="6056"/>
                  </a:lnTo>
                  <a:lnTo>
                    <a:pt x="14799" y="6252"/>
                  </a:lnTo>
                  <a:cubicBezTo>
                    <a:pt x="14813" y="6591"/>
                    <a:pt x="15076" y="6761"/>
                    <a:pt x="15335" y="6761"/>
                  </a:cubicBezTo>
                  <a:cubicBezTo>
                    <a:pt x="15593" y="6761"/>
                    <a:pt x="15848" y="6591"/>
                    <a:pt x="15843" y="6252"/>
                  </a:cubicBezTo>
                  <a:lnTo>
                    <a:pt x="15843" y="4584"/>
                  </a:lnTo>
                  <a:cubicBezTo>
                    <a:pt x="15843" y="4292"/>
                    <a:pt x="15593" y="4059"/>
                    <a:pt x="15313" y="4059"/>
                  </a:cubicBezTo>
                  <a:cubicBezTo>
                    <a:pt x="15285" y="4059"/>
                    <a:pt x="15256" y="4062"/>
                    <a:pt x="15228" y="4066"/>
                  </a:cubicBezTo>
                  <a:lnTo>
                    <a:pt x="13595" y="4370"/>
                  </a:lnTo>
                  <a:cubicBezTo>
                    <a:pt x="13310" y="4423"/>
                    <a:pt x="13122" y="4700"/>
                    <a:pt x="13176" y="4985"/>
                  </a:cubicBezTo>
                  <a:cubicBezTo>
                    <a:pt x="13223" y="5230"/>
                    <a:pt x="13438" y="5405"/>
                    <a:pt x="13685" y="5405"/>
                  </a:cubicBezTo>
                  <a:cubicBezTo>
                    <a:pt x="13717" y="5405"/>
                    <a:pt x="13749" y="5402"/>
                    <a:pt x="13782" y="5396"/>
                  </a:cubicBezTo>
                  <a:lnTo>
                    <a:pt x="14005" y="5360"/>
                  </a:lnTo>
                  <a:lnTo>
                    <a:pt x="12408" y="7287"/>
                  </a:lnTo>
                  <a:lnTo>
                    <a:pt x="6931" y="204"/>
                  </a:lnTo>
                  <a:cubicBezTo>
                    <a:pt x="6830" y="68"/>
                    <a:pt x="6675" y="1"/>
                    <a:pt x="6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2"/>
            <p:cNvSpPr/>
            <p:nvPr/>
          </p:nvSpPr>
          <p:spPr>
            <a:xfrm>
              <a:off x="528950" y="4292600"/>
              <a:ext cx="56650" cy="129525"/>
            </a:xfrm>
            <a:custGeom>
              <a:avLst/>
              <a:gdLst/>
              <a:ahLst/>
              <a:cxnLst/>
              <a:rect l="l" t="t" r="r" b="b"/>
              <a:pathLst>
                <a:path w="2266" h="5181" extrusionOk="0">
                  <a:moveTo>
                    <a:pt x="1118" y="0"/>
                  </a:moveTo>
                  <a:cubicBezTo>
                    <a:pt x="782" y="0"/>
                    <a:pt x="441" y="148"/>
                    <a:pt x="205" y="479"/>
                  </a:cubicBezTo>
                  <a:cubicBezTo>
                    <a:pt x="71" y="667"/>
                    <a:pt x="0" y="899"/>
                    <a:pt x="0" y="1140"/>
                  </a:cubicBezTo>
                  <a:lnTo>
                    <a:pt x="0" y="5181"/>
                  </a:lnTo>
                  <a:lnTo>
                    <a:pt x="2266" y="5181"/>
                  </a:lnTo>
                  <a:lnTo>
                    <a:pt x="2266" y="1140"/>
                  </a:lnTo>
                  <a:cubicBezTo>
                    <a:pt x="2266" y="440"/>
                    <a:pt x="1698" y="0"/>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2"/>
            <p:cNvSpPr/>
            <p:nvPr/>
          </p:nvSpPr>
          <p:spPr>
            <a:xfrm>
              <a:off x="755750" y="4292600"/>
              <a:ext cx="56675" cy="129525"/>
            </a:xfrm>
            <a:custGeom>
              <a:avLst/>
              <a:gdLst/>
              <a:ahLst/>
              <a:cxnLst/>
              <a:rect l="l" t="t" r="r" b="b"/>
              <a:pathLst>
                <a:path w="2267" h="5181" extrusionOk="0">
                  <a:moveTo>
                    <a:pt x="1125" y="0"/>
                  </a:moveTo>
                  <a:cubicBezTo>
                    <a:pt x="790" y="0"/>
                    <a:pt x="451" y="148"/>
                    <a:pt x="215" y="479"/>
                  </a:cubicBezTo>
                  <a:cubicBezTo>
                    <a:pt x="72" y="667"/>
                    <a:pt x="1" y="899"/>
                    <a:pt x="1" y="1140"/>
                  </a:cubicBezTo>
                  <a:lnTo>
                    <a:pt x="1" y="5181"/>
                  </a:lnTo>
                  <a:lnTo>
                    <a:pt x="2267" y="5181"/>
                  </a:lnTo>
                  <a:lnTo>
                    <a:pt x="2267" y="1140"/>
                  </a:lnTo>
                  <a:cubicBezTo>
                    <a:pt x="2267" y="440"/>
                    <a:pt x="1702" y="0"/>
                    <a:pt x="1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a:off x="585575" y="4213250"/>
              <a:ext cx="56675" cy="208875"/>
            </a:xfrm>
            <a:custGeom>
              <a:avLst/>
              <a:gdLst/>
              <a:ahLst/>
              <a:cxnLst/>
              <a:rect l="l" t="t" r="r" b="b"/>
              <a:pathLst>
                <a:path w="2267" h="8355" extrusionOk="0">
                  <a:moveTo>
                    <a:pt x="1122" y="1"/>
                  </a:moveTo>
                  <a:cubicBezTo>
                    <a:pt x="779" y="1"/>
                    <a:pt x="433" y="154"/>
                    <a:pt x="197" y="495"/>
                  </a:cubicBezTo>
                  <a:cubicBezTo>
                    <a:pt x="63" y="692"/>
                    <a:pt x="1" y="924"/>
                    <a:pt x="1" y="1156"/>
                  </a:cubicBezTo>
                  <a:lnTo>
                    <a:pt x="1" y="8355"/>
                  </a:lnTo>
                  <a:lnTo>
                    <a:pt x="2267" y="8355"/>
                  </a:lnTo>
                  <a:lnTo>
                    <a:pt x="2267" y="1138"/>
                  </a:lnTo>
                  <a:cubicBezTo>
                    <a:pt x="2267" y="437"/>
                    <a:pt x="1700"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a:off x="812400" y="4276325"/>
              <a:ext cx="56900" cy="145800"/>
            </a:xfrm>
            <a:custGeom>
              <a:avLst/>
              <a:gdLst/>
              <a:ahLst/>
              <a:cxnLst/>
              <a:rect l="l" t="t" r="r" b="b"/>
              <a:pathLst>
                <a:path w="2276" h="5832" extrusionOk="0">
                  <a:moveTo>
                    <a:pt x="1128" y="0"/>
                  </a:moveTo>
                  <a:cubicBezTo>
                    <a:pt x="791" y="0"/>
                    <a:pt x="451" y="148"/>
                    <a:pt x="215" y="479"/>
                  </a:cubicBezTo>
                  <a:cubicBezTo>
                    <a:pt x="81" y="666"/>
                    <a:pt x="1" y="898"/>
                    <a:pt x="1" y="1139"/>
                  </a:cubicBezTo>
                  <a:lnTo>
                    <a:pt x="1" y="5832"/>
                  </a:lnTo>
                  <a:lnTo>
                    <a:pt x="2276" y="5832"/>
                  </a:lnTo>
                  <a:lnTo>
                    <a:pt x="2276" y="1139"/>
                  </a:lnTo>
                  <a:cubicBezTo>
                    <a:pt x="2276" y="439"/>
                    <a:pt x="1708"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a:off x="699100" y="4225425"/>
              <a:ext cx="56675" cy="196700"/>
            </a:xfrm>
            <a:custGeom>
              <a:avLst/>
              <a:gdLst/>
              <a:ahLst/>
              <a:cxnLst/>
              <a:rect l="l" t="t" r="r" b="b"/>
              <a:pathLst>
                <a:path w="2267" h="7868" extrusionOk="0">
                  <a:moveTo>
                    <a:pt x="1139" y="0"/>
                  </a:moveTo>
                  <a:cubicBezTo>
                    <a:pt x="562" y="0"/>
                    <a:pt x="1" y="440"/>
                    <a:pt x="1" y="1132"/>
                  </a:cubicBezTo>
                  <a:lnTo>
                    <a:pt x="1" y="7868"/>
                  </a:lnTo>
                  <a:lnTo>
                    <a:pt x="2267" y="7868"/>
                  </a:lnTo>
                  <a:lnTo>
                    <a:pt x="2267" y="1150"/>
                  </a:lnTo>
                  <a:cubicBezTo>
                    <a:pt x="2267" y="909"/>
                    <a:pt x="2195" y="677"/>
                    <a:pt x="2062" y="490"/>
                  </a:cubicBezTo>
                  <a:cubicBezTo>
                    <a:pt x="1821" y="151"/>
                    <a:pt x="1477" y="0"/>
                    <a:pt x="1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a:off x="642225" y="4142875"/>
              <a:ext cx="56900" cy="279250"/>
            </a:xfrm>
            <a:custGeom>
              <a:avLst/>
              <a:gdLst/>
              <a:ahLst/>
              <a:cxnLst/>
              <a:rect l="l" t="t" r="r" b="b"/>
              <a:pathLst>
                <a:path w="2276" h="11170" extrusionOk="0">
                  <a:moveTo>
                    <a:pt x="1125" y="1"/>
                  </a:moveTo>
                  <a:cubicBezTo>
                    <a:pt x="790" y="1"/>
                    <a:pt x="450" y="147"/>
                    <a:pt x="215" y="473"/>
                  </a:cubicBezTo>
                  <a:cubicBezTo>
                    <a:pt x="81" y="670"/>
                    <a:pt x="1" y="902"/>
                    <a:pt x="1" y="1134"/>
                  </a:cubicBezTo>
                  <a:lnTo>
                    <a:pt x="1" y="11170"/>
                  </a:lnTo>
                  <a:lnTo>
                    <a:pt x="2276" y="11170"/>
                  </a:lnTo>
                  <a:lnTo>
                    <a:pt x="2276" y="1134"/>
                  </a:lnTo>
                  <a:cubicBezTo>
                    <a:pt x="2276" y="438"/>
                    <a:pt x="1706"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a:off x="492150" y="4024825"/>
              <a:ext cx="410150" cy="240550"/>
            </a:xfrm>
            <a:custGeom>
              <a:avLst/>
              <a:gdLst/>
              <a:ahLst/>
              <a:cxnLst/>
              <a:rect l="l" t="t" r="r" b="b"/>
              <a:pathLst>
                <a:path w="16406" h="9622" extrusionOk="0">
                  <a:moveTo>
                    <a:pt x="6846" y="0"/>
                  </a:moveTo>
                  <a:cubicBezTo>
                    <a:pt x="6612" y="0"/>
                    <a:pt x="6377" y="103"/>
                    <a:pt x="6227" y="307"/>
                  </a:cubicBezTo>
                  <a:lnTo>
                    <a:pt x="2980" y="4848"/>
                  </a:lnTo>
                  <a:cubicBezTo>
                    <a:pt x="2857" y="5028"/>
                    <a:pt x="3023" y="5222"/>
                    <a:pt x="3192" y="5222"/>
                  </a:cubicBezTo>
                  <a:cubicBezTo>
                    <a:pt x="3257" y="5222"/>
                    <a:pt x="3323" y="5194"/>
                    <a:pt x="3372" y="5124"/>
                  </a:cubicBezTo>
                  <a:lnTo>
                    <a:pt x="6611" y="583"/>
                  </a:lnTo>
                  <a:cubicBezTo>
                    <a:pt x="6665" y="506"/>
                    <a:pt x="6756" y="468"/>
                    <a:pt x="6847" y="468"/>
                  </a:cubicBezTo>
                  <a:cubicBezTo>
                    <a:pt x="6934" y="468"/>
                    <a:pt x="7022" y="504"/>
                    <a:pt x="7074" y="574"/>
                  </a:cubicBezTo>
                  <a:lnTo>
                    <a:pt x="12552" y="7658"/>
                  </a:lnTo>
                  <a:cubicBezTo>
                    <a:pt x="12612" y="7718"/>
                    <a:pt x="12675" y="7749"/>
                    <a:pt x="12739" y="7749"/>
                  </a:cubicBezTo>
                  <a:cubicBezTo>
                    <a:pt x="12798" y="7749"/>
                    <a:pt x="12858" y="7722"/>
                    <a:pt x="12918" y="7667"/>
                  </a:cubicBezTo>
                  <a:lnTo>
                    <a:pt x="14506" y="5740"/>
                  </a:lnTo>
                  <a:cubicBezTo>
                    <a:pt x="14639" y="5581"/>
                    <a:pt x="14515" y="5353"/>
                    <a:pt x="14324" y="5353"/>
                  </a:cubicBezTo>
                  <a:cubicBezTo>
                    <a:pt x="14310" y="5353"/>
                    <a:pt x="14297" y="5354"/>
                    <a:pt x="14283" y="5356"/>
                  </a:cubicBezTo>
                  <a:lnTo>
                    <a:pt x="14069" y="5392"/>
                  </a:lnTo>
                  <a:cubicBezTo>
                    <a:pt x="14047" y="5396"/>
                    <a:pt x="14026" y="5398"/>
                    <a:pt x="14006" y="5398"/>
                  </a:cubicBezTo>
                  <a:cubicBezTo>
                    <a:pt x="13692" y="5398"/>
                    <a:pt x="13617" y="4897"/>
                    <a:pt x="13962" y="4830"/>
                  </a:cubicBezTo>
                  <a:lnTo>
                    <a:pt x="15594" y="4526"/>
                  </a:lnTo>
                  <a:cubicBezTo>
                    <a:pt x="15608" y="4524"/>
                    <a:pt x="15622" y="4523"/>
                    <a:pt x="15636" y="4523"/>
                  </a:cubicBezTo>
                  <a:cubicBezTo>
                    <a:pt x="15790" y="4523"/>
                    <a:pt x="15933" y="4656"/>
                    <a:pt x="15933" y="4812"/>
                  </a:cubicBezTo>
                  <a:lnTo>
                    <a:pt x="15933" y="6480"/>
                  </a:lnTo>
                  <a:cubicBezTo>
                    <a:pt x="15933" y="6661"/>
                    <a:pt x="15798" y="6748"/>
                    <a:pt x="15660" y="6748"/>
                  </a:cubicBezTo>
                  <a:cubicBezTo>
                    <a:pt x="15517" y="6748"/>
                    <a:pt x="15371" y="6656"/>
                    <a:pt x="15362" y="6480"/>
                  </a:cubicBezTo>
                  <a:lnTo>
                    <a:pt x="15362" y="6284"/>
                  </a:lnTo>
                  <a:cubicBezTo>
                    <a:pt x="15362" y="6284"/>
                    <a:pt x="15178" y="6083"/>
                    <a:pt x="15035" y="6083"/>
                  </a:cubicBezTo>
                  <a:cubicBezTo>
                    <a:pt x="14997" y="6083"/>
                    <a:pt x="14962" y="6097"/>
                    <a:pt x="14934" y="6132"/>
                  </a:cubicBezTo>
                  <a:lnTo>
                    <a:pt x="12936" y="8532"/>
                  </a:lnTo>
                  <a:cubicBezTo>
                    <a:pt x="12879" y="8598"/>
                    <a:pt x="12793" y="8631"/>
                    <a:pt x="12709" y="8631"/>
                  </a:cubicBezTo>
                  <a:cubicBezTo>
                    <a:pt x="12622" y="8631"/>
                    <a:pt x="12535" y="8596"/>
                    <a:pt x="12481" y="8523"/>
                  </a:cubicBezTo>
                  <a:lnTo>
                    <a:pt x="7039" y="1475"/>
                  </a:lnTo>
                  <a:cubicBezTo>
                    <a:pt x="6974" y="1415"/>
                    <a:pt x="6912" y="1386"/>
                    <a:pt x="6850" y="1386"/>
                  </a:cubicBezTo>
                  <a:cubicBezTo>
                    <a:pt x="6785" y="1386"/>
                    <a:pt x="6720" y="1420"/>
                    <a:pt x="6655" y="1484"/>
                  </a:cubicBezTo>
                  <a:lnTo>
                    <a:pt x="1258" y="9040"/>
                  </a:lnTo>
                  <a:cubicBezTo>
                    <a:pt x="1202" y="9119"/>
                    <a:pt x="1125" y="9151"/>
                    <a:pt x="1048" y="9151"/>
                  </a:cubicBezTo>
                  <a:cubicBezTo>
                    <a:pt x="844" y="9151"/>
                    <a:pt x="636" y="8924"/>
                    <a:pt x="785" y="8710"/>
                  </a:cubicBezTo>
                  <a:lnTo>
                    <a:pt x="2623" y="6141"/>
                  </a:lnTo>
                  <a:cubicBezTo>
                    <a:pt x="2752" y="5960"/>
                    <a:pt x="2587" y="5770"/>
                    <a:pt x="2418" y="5770"/>
                  </a:cubicBezTo>
                  <a:cubicBezTo>
                    <a:pt x="2354" y="5770"/>
                    <a:pt x="2289" y="5798"/>
                    <a:pt x="2239" y="5865"/>
                  </a:cubicBezTo>
                  <a:lnTo>
                    <a:pt x="402" y="8434"/>
                  </a:lnTo>
                  <a:cubicBezTo>
                    <a:pt x="0" y="8997"/>
                    <a:pt x="538" y="9621"/>
                    <a:pt x="1079" y="9621"/>
                  </a:cubicBezTo>
                  <a:cubicBezTo>
                    <a:pt x="1283" y="9621"/>
                    <a:pt x="1487" y="9532"/>
                    <a:pt x="1642" y="9317"/>
                  </a:cubicBezTo>
                  <a:lnTo>
                    <a:pt x="6860" y="2020"/>
                  </a:lnTo>
                  <a:lnTo>
                    <a:pt x="12115" y="8817"/>
                  </a:lnTo>
                  <a:cubicBezTo>
                    <a:pt x="12261" y="9005"/>
                    <a:pt x="12489" y="9101"/>
                    <a:pt x="12718" y="9101"/>
                  </a:cubicBezTo>
                  <a:cubicBezTo>
                    <a:pt x="12935" y="9101"/>
                    <a:pt x="13153" y="9014"/>
                    <a:pt x="13301" y="8835"/>
                  </a:cubicBezTo>
                  <a:lnTo>
                    <a:pt x="14961" y="6828"/>
                  </a:lnTo>
                  <a:cubicBezTo>
                    <a:pt x="15049" y="6996"/>
                    <a:pt x="15183" y="7060"/>
                    <a:pt x="15334" y="7060"/>
                  </a:cubicBezTo>
                  <a:cubicBezTo>
                    <a:pt x="15791" y="7060"/>
                    <a:pt x="16406" y="6480"/>
                    <a:pt x="16406" y="6480"/>
                  </a:cubicBezTo>
                  <a:lnTo>
                    <a:pt x="16406" y="4821"/>
                  </a:lnTo>
                  <a:cubicBezTo>
                    <a:pt x="16406" y="4399"/>
                    <a:pt x="16038" y="4052"/>
                    <a:pt x="15629" y="4052"/>
                  </a:cubicBezTo>
                  <a:cubicBezTo>
                    <a:pt x="15588" y="4052"/>
                    <a:pt x="15547" y="4055"/>
                    <a:pt x="15505" y="4063"/>
                  </a:cubicBezTo>
                  <a:lnTo>
                    <a:pt x="13872" y="4366"/>
                  </a:lnTo>
                  <a:cubicBezTo>
                    <a:pt x="13105" y="4509"/>
                    <a:pt x="13052" y="5633"/>
                    <a:pt x="13810" y="5847"/>
                  </a:cubicBezTo>
                  <a:lnTo>
                    <a:pt x="12739" y="7131"/>
                  </a:lnTo>
                  <a:lnTo>
                    <a:pt x="7449" y="289"/>
                  </a:lnTo>
                  <a:cubicBezTo>
                    <a:pt x="7300" y="96"/>
                    <a:pt x="7073" y="0"/>
                    <a:pt x="6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a:off x="523375" y="4138075"/>
              <a:ext cx="352175" cy="290300"/>
            </a:xfrm>
            <a:custGeom>
              <a:avLst/>
              <a:gdLst/>
              <a:ahLst/>
              <a:cxnLst/>
              <a:rect l="l" t="t" r="r" b="b"/>
              <a:pathLst>
                <a:path w="14087" h="11612" extrusionOk="0">
                  <a:moveTo>
                    <a:pt x="1367" y="6456"/>
                  </a:moveTo>
                  <a:cubicBezTo>
                    <a:pt x="1816" y="6456"/>
                    <a:pt x="2266" y="6748"/>
                    <a:pt x="2266" y="7329"/>
                  </a:cubicBezTo>
                  <a:lnTo>
                    <a:pt x="2266" y="11139"/>
                  </a:lnTo>
                  <a:lnTo>
                    <a:pt x="473" y="11139"/>
                  </a:lnTo>
                  <a:lnTo>
                    <a:pt x="473" y="7329"/>
                  </a:lnTo>
                  <a:cubicBezTo>
                    <a:pt x="473" y="6746"/>
                    <a:pt x="919" y="6456"/>
                    <a:pt x="1367" y="6456"/>
                  </a:cubicBezTo>
                  <a:close/>
                  <a:moveTo>
                    <a:pt x="3640" y="3286"/>
                  </a:moveTo>
                  <a:cubicBezTo>
                    <a:pt x="4090" y="3286"/>
                    <a:pt x="4541" y="3578"/>
                    <a:pt x="4541" y="4163"/>
                  </a:cubicBezTo>
                  <a:lnTo>
                    <a:pt x="4541" y="11139"/>
                  </a:lnTo>
                  <a:lnTo>
                    <a:pt x="2739" y="11139"/>
                  </a:lnTo>
                  <a:lnTo>
                    <a:pt x="2739" y="4163"/>
                  </a:lnTo>
                  <a:cubicBezTo>
                    <a:pt x="2739" y="3578"/>
                    <a:pt x="3189" y="3286"/>
                    <a:pt x="3640" y="3286"/>
                  </a:cubicBezTo>
                  <a:close/>
                  <a:moveTo>
                    <a:pt x="5910" y="467"/>
                  </a:moveTo>
                  <a:cubicBezTo>
                    <a:pt x="6358" y="467"/>
                    <a:pt x="6807" y="759"/>
                    <a:pt x="6807" y="1343"/>
                  </a:cubicBezTo>
                  <a:lnTo>
                    <a:pt x="6807" y="4644"/>
                  </a:lnTo>
                  <a:lnTo>
                    <a:pt x="6807" y="11139"/>
                  </a:lnTo>
                  <a:lnTo>
                    <a:pt x="5014" y="11139"/>
                  </a:lnTo>
                  <a:lnTo>
                    <a:pt x="5014" y="1343"/>
                  </a:lnTo>
                  <a:cubicBezTo>
                    <a:pt x="5014" y="759"/>
                    <a:pt x="5462" y="467"/>
                    <a:pt x="5910" y="467"/>
                  </a:cubicBezTo>
                  <a:close/>
                  <a:moveTo>
                    <a:pt x="8169" y="3749"/>
                  </a:moveTo>
                  <a:cubicBezTo>
                    <a:pt x="8643" y="3749"/>
                    <a:pt x="9073" y="4138"/>
                    <a:pt x="9073" y="4644"/>
                  </a:cubicBezTo>
                  <a:lnTo>
                    <a:pt x="9073" y="11139"/>
                  </a:lnTo>
                  <a:lnTo>
                    <a:pt x="7280" y="11139"/>
                  </a:lnTo>
                  <a:lnTo>
                    <a:pt x="7280" y="4644"/>
                  </a:lnTo>
                  <a:cubicBezTo>
                    <a:pt x="7280" y="4171"/>
                    <a:pt x="7592" y="3895"/>
                    <a:pt x="7886" y="3797"/>
                  </a:cubicBezTo>
                  <a:cubicBezTo>
                    <a:pt x="7980" y="3764"/>
                    <a:pt x="8076" y="3749"/>
                    <a:pt x="8169" y="3749"/>
                  </a:cubicBezTo>
                  <a:close/>
                  <a:moveTo>
                    <a:pt x="12707" y="5778"/>
                  </a:moveTo>
                  <a:cubicBezTo>
                    <a:pt x="12808" y="5778"/>
                    <a:pt x="12904" y="5794"/>
                    <a:pt x="12989" y="5822"/>
                  </a:cubicBezTo>
                  <a:cubicBezTo>
                    <a:pt x="13292" y="5920"/>
                    <a:pt x="13614" y="6196"/>
                    <a:pt x="13614" y="6678"/>
                  </a:cubicBezTo>
                  <a:lnTo>
                    <a:pt x="13614" y="11139"/>
                  </a:lnTo>
                  <a:lnTo>
                    <a:pt x="11811" y="11139"/>
                  </a:lnTo>
                  <a:lnTo>
                    <a:pt x="11811" y="10256"/>
                  </a:lnTo>
                  <a:cubicBezTo>
                    <a:pt x="11811" y="10104"/>
                    <a:pt x="11696" y="10028"/>
                    <a:pt x="11580" y="10028"/>
                  </a:cubicBezTo>
                  <a:cubicBezTo>
                    <a:pt x="11464" y="10028"/>
                    <a:pt x="11348" y="10104"/>
                    <a:pt x="11348" y="10256"/>
                  </a:cubicBezTo>
                  <a:lnTo>
                    <a:pt x="11348" y="11139"/>
                  </a:lnTo>
                  <a:lnTo>
                    <a:pt x="9546" y="11139"/>
                  </a:lnTo>
                  <a:lnTo>
                    <a:pt x="9546" y="7329"/>
                  </a:lnTo>
                  <a:cubicBezTo>
                    <a:pt x="9546" y="6752"/>
                    <a:pt x="9997" y="6460"/>
                    <a:pt x="10448" y="6460"/>
                  </a:cubicBezTo>
                  <a:cubicBezTo>
                    <a:pt x="10896" y="6460"/>
                    <a:pt x="11343" y="6747"/>
                    <a:pt x="11348" y="7329"/>
                  </a:cubicBezTo>
                  <a:lnTo>
                    <a:pt x="11348" y="8989"/>
                  </a:lnTo>
                  <a:cubicBezTo>
                    <a:pt x="11348" y="9140"/>
                    <a:pt x="11464" y="9216"/>
                    <a:pt x="11580" y="9216"/>
                  </a:cubicBezTo>
                  <a:cubicBezTo>
                    <a:pt x="11696" y="9216"/>
                    <a:pt x="11811" y="9140"/>
                    <a:pt x="11811" y="8989"/>
                  </a:cubicBezTo>
                  <a:lnTo>
                    <a:pt x="11811" y="7329"/>
                  </a:lnTo>
                  <a:lnTo>
                    <a:pt x="11811" y="6696"/>
                  </a:lnTo>
                  <a:cubicBezTo>
                    <a:pt x="11811" y="6509"/>
                    <a:pt x="11865" y="6330"/>
                    <a:pt x="11972" y="6179"/>
                  </a:cubicBezTo>
                  <a:cubicBezTo>
                    <a:pt x="12171" y="5884"/>
                    <a:pt x="12452" y="5778"/>
                    <a:pt x="12707" y="5778"/>
                  </a:cubicBezTo>
                  <a:close/>
                  <a:moveTo>
                    <a:pt x="5905" y="1"/>
                  </a:moveTo>
                  <a:cubicBezTo>
                    <a:pt x="5222" y="1"/>
                    <a:pt x="4541" y="440"/>
                    <a:pt x="4541" y="1326"/>
                  </a:cubicBezTo>
                  <a:lnTo>
                    <a:pt x="4541" y="3101"/>
                  </a:lnTo>
                  <a:cubicBezTo>
                    <a:pt x="4277" y="2880"/>
                    <a:pt x="3969" y="2781"/>
                    <a:pt x="3665" y="2781"/>
                  </a:cubicBezTo>
                  <a:cubicBezTo>
                    <a:pt x="2951" y="2781"/>
                    <a:pt x="2266" y="3331"/>
                    <a:pt x="2266" y="4145"/>
                  </a:cubicBezTo>
                  <a:lnTo>
                    <a:pt x="2266" y="6295"/>
                  </a:lnTo>
                  <a:cubicBezTo>
                    <a:pt x="2003" y="6070"/>
                    <a:pt x="1694" y="5968"/>
                    <a:pt x="1390" y="5968"/>
                  </a:cubicBezTo>
                  <a:cubicBezTo>
                    <a:pt x="681" y="5968"/>
                    <a:pt x="0" y="6518"/>
                    <a:pt x="0" y="7329"/>
                  </a:cubicBezTo>
                  <a:lnTo>
                    <a:pt x="0" y="11380"/>
                  </a:lnTo>
                  <a:cubicBezTo>
                    <a:pt x="0" y="11513"/>
                    <a:pt x="107" y="11612"/>
                    <a:pt x="232" y="11612"/>
                  </a:cubicBezTo>
                  <a:lnTo>
                    <a:pt x="13845" y="11612"/>
                  </a:lnTo>
                  <a:cubicBezTo>
                    <a:pt x="13979" y="11612"/>
                    <a:pt x="14086" y="11513"/>
                    <a:pt x="14086" y="11380"/>
                  </a:cubicBezTo>
                  <a:lnTo>
                    <a:pt x="14086" y="6678"/>
                  </a:lnTo>
                  <a:cubicBezTo>
                    <a:pt x="14086" y="6072"/>
                    <a:pt x="13712" y="5563"/>
                    <a:pt x="13132" y="5376"/>
                  </a:cubicBezTo>
                  <a:cubicBezTo>
                    <a:pt x="12989" y="5330"/>
                    <a:pt x="12844" y="5307"/>
                    <a:pt x="12703" y="5307"/>
                  </a:cubicBezTo>
                  <a:cubicBezTo>
                    <a:pt x="12271" y="5307"/>
                    <a:pt x="11866" y="5515"/>
                    <a:pt x="11597" y="5884"/>
                  </a:cubicBezTo>
                  <a:cubicBezTo>
                    <a:pt x="11499" y="6018"/>
                    <a:pt x="11428" y="6170"/>
                    <a:pt x="11392" y="6330"/>
                  </a:cubicBezTo>
                  <a:cubicBezTo>
                    <a:pt x="11129" y="6090"/>
                    <a:pt x="10783" y="5967"/>
                    <a:pt x="10438" y="5967"/>
                  </a:cubicBezTo>
                  <a:cubicBezTo>
                    <a:pt x="10116" y="5967"/>
                    <a:pt x="9795" y="6075"/>
                    <a:pt x="9546" y="6295"/>
                  </a:cubicBezTo>
                  <a:lnTo>
                    <a:pt x="9546" y="4626"/>
                  </a:lnTo>
                  <a:cubicBezTo>
                    <a:pt x="9546" y="3815"/>
                    <a:pt x="8864" y="3265"/>
                    <a:pt x="8155" y="3265"/>
                  </a:cubicBezTo>
                  <a:cubicBezTo>
                    <a:pt x="7851" y="3265"/>
                    <a:pt x="7542" y="3367"/>
                    <a:pt x="7280" y="3592"/>
                  </a:cubicBezTo>
                  <a:lnTo>
                    <a:pt x="7280" y="1326"/>
                  </a:lnTo>
                  <a:cubicBezTo>
                    <a:pt x="7280" y="445"/>
                    <a:pt x="6591" y="1"/>
                    <a:pt x="5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9" name="Google Shape;2819;p42"/>
          <p:cNvGrpSpPr/>
          <p:nvPr/>
        </p:nvGrpSpPr>
        <p:grpSpPr>
          <a:xfrm>
            <a:off x="6861094" y="1828592"/>
            <a:ext cx="439717" cy="457392"/>
            <a:chOff x="6162125" y="2314300"/>
            <a:chExt cx="388100" cy="403700"/>
          </a:xfrm>
        </p:grpSpPr>
        <p:sp>
          <p:nvSpPr>
            <p:cNvPr id="2820" name="Google Shape;2820;p42"/>
            <p:cNvSpPr/>
            <p:nvPr/>
          </p:nvSpPr>
          <p:spPr>
            <a:xfrm>
              <a:off x="6168375" y="2376075"/>
              <a:ext cx="298650" cy="335675"/>
            </a:xfrm>
            <a:custGeom>
              <a:avLst/>
              <a:gdLst/>
              <a:ahLst/>
              <a:cxnLst/>
              <a:rect l="l" t="t" r="r" b="b"/>
              <a:pathLst>
                <a:path w="11946" h="13427" extrusionOk="0">
                  <a:moveTo>
                    <a:pt x="1374" y="1"/>
                  </a:moveTo>
                  <a:cubicBezTo>
                    <a:pt x="616" y="1"/>
                    <a:pt x="1" y="607"/>
                    <a:pt x="1" y="1365"/>
                  </a:cubicBezTo>
                  <a:lnTo>
                    <a:pt x="1" y="12062"/>
                  </a:lnTo>
                  <a:cubicBezTo>
                    <a:pt x="1" y="12811"/>
                    <a:pt x="616" y="13427"/>
                    <a:pt x="1374" y="13427"/>
                  </a:cubicBezTo>
                  <a:lnTo>
                    <a:pt x="8092" y="13427"/>
                  </a:lnTo>
                  <a:lnTo>
                    <a:pt x="11946" y="9591"/>
                  </a:lnTo>
                  <a:lnTo>
                    <a:pt x="11946" y="1365"/>
                  </a:lnTo>
                  <a:cubicBezTo>
                    <a:pt x="11946" y="607"/>
                    <a:pt x="11330" y="1"/>
                    <a:pt x="10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a:off x="6370225" y="2615600"/>
              <a:ext cx="96150" cy="95700"/>
            </a:xfrm>
            <a:custGeom>
              <a:avLst/>
              <a:gdLst/>
              <a:ahLst/>
              <a:cxnLst/>
              <a:rect l="l" t="t" r="r" b="b"/>
              <a:pathLst>
                <a:path w="3846" h="3828" extrusionOk="0">
                  <a:moveTo>
                    <a:pt x="1365" y="1"/>
                  </a:moveTo>
                  <a:cubicBezTo>
                    <a:pt x="607" y="1"/>
                    <a:pt x="0" y="607"/>
                    <a:pt x="0" y="1357"/>
                  </a:cubicBezTo>
                  <a:lnTo>
                    <a:pt x="0" y="3828"/>
                  </a:lnTo>
                  <a:lnTo>
                    <a:pt x="3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6209850" y="2441200"/>
              <a:ext cx="48200" cy="47975"/>
            </a:xfrm>
            <a:custGeom>
              <a:avLst/>
              <a:gdLst/>
              <a:ahLst/>
              <a:cxnLst/>
              <a:rect l="l" t="t" r="r" b="b"/>
              <a:pathLst>
                <a:path w="1928" h="1919" extrusionOk="0">
                  <a:moveTo>
                    <a:pt x="964" y="0"/>
                  </a:moveTo>
                  <a:cubicBezTo>
                    <a:pt x="429" y="0"/>
                    <a:pt x="1" y="429"/>
                    <a:pt x="1" y="964"/>
                  </a:cubicBezTo>
                  <a:cubicBezTo>
                    <a:pt x="1" y="1490"/>
                    <a:pt x="429" y="1918"/>
                    <a:pt x="964" y="1918"/>
                  </a:cubicBezTo>
                  <a:cubicBezTo>
                    <a:pt x="1500" y="1918"/>
                    <a:pt x="1928" y="1490"/>
                    <a:pt x="1928" y="964"/>
                  </a:cubicBezTo>
                  <a:cubicBezTo>
                    <a:pt x="1928" y="429"/>
                    <a:pt x="1500" y="0"/>
                    <a:pt x="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6209850" y="2522600"/>
              <a:ext cx="48200" cy="47975"/>
            </a:xfrm>
            <a:custGeom>
              <a:avLst/>
              <a:gdLst/>
              <a:ahLst/>
              <a:cxnLst/>
              <a:rect l="l" t="t" r="r" b="b"/>
              <a:pathLst>
                <a:path w="1928" h="1919" extrusionOk="0">
                  <a:moveTo>
                    <a:pt x="964" y="1"/>
                  </a:moveTo>
                  <a:cubicBezTo>
                    <a:pt x="429" y="1"/>
                    <a:pt x="1" y="429"/>
                    <a:pt x="1" y="955"/>
                  </a:cubicBezTo>
                  <a:cubicBezTo>
                    <a:pt x="1" y="1490"/>
                    <a:pt x="429" y="1919"/>
                    <a:pt x="964" y="1919"/>
                  </a:cubicBezTo>
                  <a:cubicBezTo>
                    <a:pt x="1500" y="1919"/>
                    <a:pt x="1928" y="1490"/>
                    <a:pt x="1928" y="955"/>
                  </a:cubicBezTo>
                  <a:cubicBezTo>
                    <a:pt x="1928" y="429"/>
                    <a:pt x="1500" y="1"/>
                    <a:pt x="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6209850" y="2604000"/>
              <a:ext cx="48200" cy="47975"/>
            </a:xfrm>
            <a:custGeom>
              <a:avLst/>
              <a:gdLst/>
              <a:ahLst/>
              <a:cxnLst/>
              <a:rect l="l" t="t" r="r" b="b"/>
              <a:pathLst>
                <a:path w="1928" h="1919" extrusionOk="0">
                  <a:moveTo>
                    <a:pt x="964" y="1"/>
                  </a:moveTo>
                  <a:cubicBezTo>
                    <a:pt x="429" y="1"/>
                    <a:pt x="1" y="429"/>
                    <a:pt x="1" y="955"/>
                  </a:cubicBezTo>
                  <a:cubicBezTo>
                    <a:pt x="1" y="1491"/>
                    <a:pt x="429" y="1919"/>
                    <a:pt x="964" y="1919"/>
                  </a:cubicBezTo>
                  <a:cubicBezTo>
                    <a:pt x="1500" y="1919"/>
                    <a:pt x="1928" y="1491"/>
                    <a:pt x="1928" y="955"/>
                  </a:cubicBezTo>
                  <a:cubicBezTo>
                    <a:pt x="1928" y="429"/>
                    <a:pt x="1500" y="1"/>
                    <a:pt x="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6419950" y="2320100"/>
              <a:ext cx="124475" cy="124475"/>
            </a:xfrm>
            <a:custGeom>
              <a:avLst/>
              <a:gdLst/>
              <a:ahLst/>
              <a:cxnLst/>
              <a:rect l="l" t="t" r="r" b="b"/>
              <a:pathLst>
                <a:path w="4979" h="4979" extrusionOk="0">
                  <a:moveTo>
                    <a:pt x="2490" y="0"/>
                  </a:moveTo>
                  <a:cubicBezTo>
                    <a:pt x="1107" y="0"/>
                    <a:pt x="1" y="1115"/>
                    <a:pt x="1" y="2489"/>
                  </a:cubicBezTo>
                  <a:cubicBezTo>
                    <a:pt x="1" y="3863"/>
                    <a:pt x="1107" y="4978"/>
                    <a:pt x="2490" y="4978"/>
                  </a:cubicBezTo>
                  <a:cubicBezTo>
                    <a:pt x="3863" y="4978"/>
                    <a:pt x="4978" y="3863"/>
                    <a:pt x="4978" y="2489"/>
                  </a:cubicBezTo>
                  <a:cubicBezTo>
                    <a:pt x="4978" y="1115"/>
                    <a:pt x="3863" y="0"/>
                    <a:pt x="2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6203850" y="2435175"/>
              <a:ext cx="60225" cy="60025"/>
            </a:xfrm>
            <a:custGeom>
              <a:avLst/>
              <a:gdLst/>
              <a:ahLst/>
              <a:cxnLst/>
              <a:rect l="l" t="t" r="r" b="b"/>
              <a:pathLst>
                <a:path w="2409" h="2401" extrusionOk="0">
                  <a:moveTo>
                    <a:pt x="1204" y="473"/>
                  </a:moveTo>
                  <a:cubicBezTo>
                    <a:pt x="1606" y="473"/>
                    <a:pt x="1936" y="803"/>
                    <a:pt x="1936" y="1205"/>
                  </a:cubicBezTo>
                  <a:cubicBezTo>
                    <a:pt x="1936" y="1597"/>
                    <a:pt x="1606" y="1928"/>
                    <a:pt x="1204" y="1928"/>
                  </a:cubicBezTo>
                  <a:cubicBezTo>
                    <a:pt x="803" y="1928"/>
                    <a:pt x="473" y="1597"/>
                    <a:pt x="473" y="1205"/>
                  </a:cubicBezTo>
                  <a:cubicBezTo>
                    <a:pt x="473" y="803"/>
                    <a:pt x="803" y="473"/>
                    <a:pt x="1204" y="473"/>
                  </a:cubicBezTo>
                  <a:close/>
                  <a:moveTo>
                    <a:pt x="1204" y="1"/>
                  </a:moveTo>
                  <a:cubicBezTo>
                    <a:pt x="544" y="1"/>
                    <a:pt x="0" y="545"/>
                    <a:pt x="0" y="1205"/>
                  </a:cubicBezTo>
                  <a:cubicBezTo>
                    <a:pt x="0" y="1865"/>
                    <a:pt x="544" y="2400"/>
                    <a:pt x="1204" y="2400"/>
                  </a:cubicBezTo>
                  <a:cubicBezTo>
                    <a:pt x="1865" y="2400"/>
                    <a:pt x="2409" y="1865"/>
                    <a:pt x="2409" y="1205"/>
                  </a:cubicBezTo>
                  <a:cubicBezTo>
                    <a:pt x="2409" y="545"/>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a:off x="6203850" y="2516575"/>
              <a:ext cx="60225" cy="60025"/>
            </a:xfrm>
            <a:custGeom>
              <a:avLst/>
              <a:gdLst/>
              <a:ahLst/>
              <a:cxnLst/>
              <a:rect l="l" t="t" r="r" b="b"/>
              <a:pathLst>
                <a:path w="2409" h="2401" extrusionOk="0">
                  <a:moveTo>
                    <a:pt x="1204" y="474"/>
                  </a:moveTo>
                  <a:cubicBezTo>
                    <a:pt x="1606" y="474"/>
                    <a:pt x="1936" y="804"/>
                    <a:pt x="1936" y="1196"/>
                  </a:cubicBezTo>
                  <a:cubicBezTo>
                    <a:pt x="1936" y="1598"/>
                    <a:pt x="1606" y="1928"/>
                    <a:pt x="1204" y="1928"/>
                  </a:cubicBezTo>
                  <a:cubicBezTo>
                    <a:pt x="803" y="1928"/>
                    <a:pt x="473" y="1598"/>
                    <a:pt x="473" y="1196"/>
                  </a:cubicBezTo>
                  <a:cubicBezTo>
                    <a:pt x="473" y="804"/>
                    <a:pt x="803" y="474"/>
                    <a:pt x="1204" y="474"/>
                  </a:cubicBezTo>
                  <a:close/>
                  <a:moveTo>
                    <a:pt x="1204" y="1"/>
                  </a:moveTo>
                  <a:cubicBezTo>
                    <a:pt x="544" y="1"/>
                    <a:pt x="0" y="536"/>
                    <a:pt x="0" y="1196"/>
                  </a:cubicBezTo>
                  <a:cubicBezTo>
                    <a:pt x="0" y="1856"/>
                    <a:pt x="544" y="2401"/>
                    <a:pt x="1204" y="2401"/>
                  </a:cubicBezTo>
                  <a:cubicBezTo>
                    <a:pt x="1865" y="2401"/>
                    <a:pt x="2409" y="1856"/>
                    <a:pt x="2409" y="1196"/>
                  </a:cubicBezTo>
                  <a:cubicBezTo>
                    <a:pt x="2409" y="536"/>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a:off x="6203850" y="2597975"/>
              <a:ext cx="60225" cy="59800"/>
            </a:xfrm>
            <a:custGeom>
              <a:avLst/>
              <a:gdLst/>
              <a:ahLst/>
              <a:cxnLst/>
              <a:rect l="l" t="t" r="r" b="b"/>
              <a:pathLst>
                <a:path w="2409" h="2392" extrusionOk="0">
                  <a:moveTo>
                    <a:pt x="1204" y="474"/>
                  </a:moveTo>
                  <a:cubicBezTo>
                    <a:pt x="1606" y="474"/>
                    <a:pt x="1936" y="804"/>
                    <a:pt x="1936" y="1196"/>
                  </a:cubicBezTo>
                  <a:cubicBezTo>
                    <a:pt x="1936" y="1598"/>
                    <a:pt x="1606" y="1928"/>
                    <a:pt x="1204" y="1928"/>
                  </a:cubicBezTo>
                  <a:cubicBezTo>
                    <a:pt x="803" y="1928"/>
                    <a:pt x="473" y="1598"/>
                    <a:pt x="473" y="1196"/>
                  </a:cubicBezTo>
                  <a:cubicBezTo>
                    <a:pt x="473" y="804"/>
                    <a:pt x="803" y="474"/>
                    <a:pt x="1204" y="474"/>
                  </a:cubicBezTo>
                  <a:close/>
                  <a:moveTo>
                    <a:pt x="1204" y="1"/>
                  </a:moveTo>
                  <a:cubicBezTo>
                    <a:pt x="544" y="1"/>
                    <a:pt x="0" y="536"/>
                    <a:pt x="0" y="1196"/>
                  </a:cubicBezTo>
                  <a:cubicBezTo>
                    <a:pt x="0" y="1856"/>
                    <a:pt x="544" y="2392"/>
                    <a:pt x="1204" y="2392"/>
                  </a:cubicBezTo>
                  <a:cubicBezTo>
                    <a:pt x="1865" y="2392"/>
                    <a:pt x="2409" y="1856"/>
                    <a:pt x="2409" y="1196"/>
                  </a:cubicBezTo>
                  <a:cubicBezTo>
                    <a:pt x="2409" y="536"/>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a:off x="6281450" y="2459475"/>
              <a:ext cx="143425" cy="11850"/>
            </a:xfrm>
            <a:custGeom>
              <a:avLst/>
              <a:gdLst/>
              <a:ahLst/>
              <a:cxnLst/>
              <a:rect l="l" t="t" r="r" b="b"/>
              <a:pathLst>
                <a:path w="5737" h="474" extrusionOk="0">
                  <a:moveTo>
                    <a:pt x="259" y="1"/>
                  </a:moveTo>
                  <a:cubicBezTo>
                    <a:pt x="143" y="1"/>
                    <a:pt x="27" y="90"/>
                    <a:pt x="18" y="206"/>
                  </a:cubicBezTo>
                  <a:cubicBezTo>
                    <a:pt x="1" y="358"/>
                    <a:pt x="108" y="474"/>
                    <a:pt x="250" y="474"/>
                  </a:cubicBezTo>
                  <a:lnTo>
                    <a:pt x="5478" y="474"/>
                  </a:lnTo>
                  <a:cubicBezTo>
                    <a:pt x="5603" y="474"/>
                    <a:pt x="5710" y="385"/>
                    <a:pt x="5719" y="269"/>
                  </a:cubicBezTo>
                  <a:cubicBezTo>
                    <a:pt x="5737" y="126"/>
                    <a:pt x="5630" y="1"/>
                    <a:pt x="5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a:off x="6281450" y="2540675"/>
              <a:ext cx="143425" cy="11850"/>
            </a:xfrm>
            <a:custGeom>
              <a:avLst/>
              <a:gdLst/>
              <a:ahLst/>
              <a:cxnLst/>
              <a:rect l="l" t="t" r="r" b="b"/>
              <a:pathLst>
                <a:path w="5737" h="474" extrusionOk="0">
                  <a:moveTo>
                    <a:pt x="259" y="0"/>
                  </a:moveTo>
                  <a:cubicBezTo>
                    <a:pt x="143" y="0"/>
                    <a:pt x="27" y="89"/>
                    <a:pt x="18" y="205"/>
                  </a:cubicBezTo>
                  <a:cubicBezTo>
                    <a:pt x="1" y="348"/>
                    <a:pt x="108" y="473"/>
                    <a:pt x="250" y="473"/>
                  </a:cubicBezTo>
                  <a:lnTo>
                    <a:pt x="5478" y="473"/>
                  </a:lnTo>
                  <a:cubicBezTo>
                    <a:pt x="5603" y="473"/>
                    <a:pt x="5710" y="384"/>
                    <a:pt x="5719" y="268"/>
                  </a:cubicBezTo>
                  <a:cubicBezTo>
                    <a:pt x="5737" y="125"/>
                    <a:pt x="5630" y="0"/>
                    <a:pt x="5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a:off x="6281450" y="2621850"/>
              <a:ext cx="62250" cy="11850"/>
            </a:xfrm>
            <a:custGeom>
              <a:avLst/>
              <a:gdLst/>
              <a:ahLst/>
              <a:cxnLst/>
              <a:rect l="l" t="t" r="r" b="b"/>
              <a:pathLst>
                <a:path w="2490" h="474" extrusionOk="0">
                  <a:moveTo>
                    <a:pt x="259" y="0"/>
                  </a:moveTo>
                  <a:cubicBezTo>
                    <a:pt x="143" y="0"/>
                    <a:pt x="27" y="90"/>
                    <a:pt x="18" y="206"/>
                  </a:cubicBezTo>
                  <a:cubicBezTo>
                    <a:pt x="1" y="348"/>
                    <a:pt x="108" y="473"/>
                    <a:pt x="250" y="473"/>
                  </a:cubicBezTo>
                  <a:lnTo>
                    <a:pt x="2231" y="473"/>
                  </a:lnTo>
                  <a:cubicBezTo>
                    <a:pt x="2347" y="473"/>
                    <a:pt x="2454" y="384"/>
                    <a:pt x="2472" y="268"/>
                  </a:cubicBezTo>
                  <a:cubicBezTo>
                    <a:pt x="2490" y="125"/>
                    <a:pt x="2374" y="0"/>
                    <a:pt x="2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a:off x="6162125" y="2314300"/>
              <a:ext cx="388100" cy="403700"/>
            </a:xfrm>
            <a:custGeom>
              <a:avLst/>
              <a:gdLst/>
              <a:ahLst/>
              <a:cxnLst/>
              <a:rect l="l" t="t" r="r" b="b"/>
              <a:pathLst>
                <a:path w="15524" h="16148" extrusionOk="0">
                  <a:moveTo>
                    <a:pt x="11616" y="12302"/>
                  </a:moveTo>
                  <a:lnTo>
                    <a:pt x="8574" y="15327"/>
                  </a:lnTo>
                  <a:lnTo>
                    <a:pt x="8574" y="13427"/>
                  </a:lnTo>
                  <a:cubicBezTo>
                    <a:pt x="8574" y="12811"/>
                    <a:pt x="9082" y="12302"/>
                    <a:pt x="9707" y="12302"/>
                  </a:cubicBezTo>
                  <a:close/>
                  <a:moveTo>
                    <a:pt x="12794" y="0"/>
                  </a:moveTo>
                  <a:cubicBezTo>
                    <a:pt x="11455" y="0"/>
                    <a:pt x="10331" y="973"/>
                    <a:pt x="10108" y="2249"/>
                  </a:cubicBezTo>
                  <a:lnTo>
                    <a:pt x="1624" y="2249"/>
                  </a:lnTo>
                  <a:cubicBezTo>
                    <a:pt x="1624" y="2249"/>
                    <a:pt x="19" y="2962"/>
                    <a:pt x="36" y="3845"/>
                  </a:cubicBezTo>
                  <a:lnTo>
                    <a:pt x="36" y="11874"/>
                  </a:lnTo>
                  <a:cubicBezTo>
                    <a:pt x="31" y="11978"/>
                    <a:pt x="77" y="12013"/>
                    <a:pt x="142" y="12013"/>
                  </a:cubicBezTo>
                  <a:cubicBezTo>
                    <a:pt x="271" y="12013"/>
                    <a:pt x="474" y="11874"/>
                    <a:pt x="474" y="11874"/>
                  </a:cubicBezTo>
                  <a:lnTo>
                    <a:pt x="474" y="3845"/>
                  </a:lnTo>
                  <a:cubicBezTo>
                    <a:pt x="474" y="3230"/>
                    <a:pt x="982" y="2721"/>
                    <a:pt x="1607" y="2721"/>
                  </a:cubicBezTo>
                  <a:lnTo>
                    <a:pt x="10064" y="2721"/>
                  </a:lnTo>
                  <a:cubicBezTo>
                    <a:pt x="10064" y="2721"/>
                    <a:pt x="10064" y="2730"/>
                    <a:pt x="10064" y="2730"/>
                  </a:cubicBezTo>
                  <a:cubicBezTo>
                    <a:pt x="10064" y="3935"/>
                    <a:pt x="10849" y="4960"/>
                    <a:pt x="11946" y="5326"/>
                  </a:cubicBezTo>
                  <a:lnTo>
                    <a:pt x="11946" y="11830"/>
                  </a:lnTo>
                  <a:lnTo>
                    <a:pt x="9707" y="11830"/>
                  </a:lnTo>
                  <a:cubicBezTo>
                    <a:pt x="8815" y="11830"/>
                    <a:pt x="8101" y="12552"/>
                    <a:pt x="8101" y="13435"/>
                  </a:cubicBezTo>
                  <a:lnTo>
                    <a:pt x="8101" y="15675"/>
                  </a:lnTo>
                  <a:lnTo>
                    <a:pt x="1624" y="15675"/>
                  </a:lnTo>
                  <a:cubicBezTo>
                    <a:pt x="1624" y="15675"/>
                    <a:pt x="491" y="15157"/>
                    <a:pt x="509" y="14533"/>
                  </a:cubicBezTo>
                  <a:lnTo>
                    <a:pt x="509" y="13177"/>
                  </a:lnTo>
                  <a:cubicBezTo>
                    <a:pt x="503" y="13076"/>
                    <a:pt x="445" y="13042"/>
                    <a:pt x="370" y="13042"/>
                  </a:cubicBezTo>
                  <a:cubicBezTo>
                    <a:pt x="219" y="13042"/>
                    <a:pt x="1" y="13177"/>
                    <a:pt x="1" y="13177"/>
                  </a:cubicBezTo>
                  <a:lnTo>
                    <a:pt x="1" y="14542"/>
                  </a:lnTo>
                  <a:cubicBezTo>
                    <a:pt x="1" y="15425"/>
                    <a:pt x="723" y="16147"/>
                    <a:pt x="1607" y="16147"/>
                  </a:cubicBezTo>
                  <a:lnTo>
                    <a:pt x="8324" y="16147"/>
                  </a:lnTo>
                  <a:cubicBezTo>
                    <a:pt x="8387" y="16147"/>
                    <a:pt x="8449" y="16121"/>
                    <a:pt x="8494" y="16076"/>
                  </a:cubicBezTo>
                  <a:lnTo>
                    <a:pt x="12348" y="12240"/>
                  </a:lnTo>
                  <a:cubicBezTo>
                    <a:pt x="12392" y="12195"/>
                    <a:pt x="12419" y="12142"/>
                    <a:pt x="12419" y="12079"/>
                  </a:cubicBezTo>
                  <a:lnTo>
                    <a:pt x="12419" y="5433"/>
                  </a:lnTo>
                  <a:cubicBezTo>
                    <a:pt x="12535" y="5451"/>
                    <a:pt x="12660" y="5460"/>
                    <a:pt x="12794" y="5460"/>
                  </a:cubicBezTo>
                  <a:cubicBezTo>
                    <a:pt x="14292" y="5460"/>
                    <a:pt x="15523" y="4238"/>
                    <a:pt x="15523" y="2730"/>
                  </a:cubicBezTo>
                  <a:cubicBezTo>
                    <a:pt x="15523" y="2177"/>
                    <a:pt x="15354" y="1642"/>
                    <a:pt x="15033" y="1187"/>
                  </a:cubicBezTo>
                  <a:cubicBezTo>
                    <a:pt x="14984" y="1112"/>
                    <a:pt x="14917" y="1082"/>
                    <a:pt x="14850" y="1082"/>
                  </a:cubicBezTo>
                  <a:cubicBezTo>
                    <a:pt x="14685" y="1082"/>
                    <a:pt x="14522" y="1270"/>
                    <a:pt x="14649" y="1455"/>
                  </a:cubicBezTo>
                  <a:cubicBezTo>
                    <a:pt x="14952" y="1892"/>
                    <a:pt x="15086" y="2418"/>
                    <a:pt x="15033" y="2953"/>
                  </a:cubicBezTo>
                  <a:cubicBezTo>
                    <a:pt x="14926" y="4086"/>
                    <a:pt x="13971" y="4969"/>
                    <a:pt x="12829" y="4987"/>
                  </a:cubicBezTo>
                  <a:cubicBezTo>
                    <a:pt x="12818" y="4987"/>
                    <a:pt x="12807" y="4987"/>
                    <a:pt x="12796" y="4987"/>
                  </a:cubicBezTo>
                  <a:cubicBezTo>
                    <a:pt x="11545" y="4987"/>
                    <a:pt x="10537" y="3977"/>
                    <a:pt x="10537" y="2730"/>
                  </a:cubicBezTo>
                  <a:cubicBezTo>
                    <a:pt x="10537" y="1490"/>
                    <a:pt x="11545" y="473"/>
                    <a:pt x="12794" y="473"/>
                  </a:cubicBezTo>
                  <a:cubicBezTo>
                    <a:pt x="13142" y="473"/>
                    <a:pt x="13472" y="554"/>
                    <a:pt x="13784" y="705"/>
                  </a:cubicBezTo>
                  <a:cubicBezTo>
                    <a:pt x="13822" y="725"/>
                    <a:pt x="13860" y="734"/>
                    <a:pt x="13895" y="734"/>
                  </a:cubicBezTo>
                  <a:cubicBezTo>
                    <a:pt x="14111" y="734"/>
                    <a:pt x="14236" y="401"/>
                    <a:pt x="13998" y="286"/>
                  </a:cubicBezTo>
                  <a:cubicBezTo>
                    <a:pt x="13614" y="99"/>
                    <a:pt x="13213" y="0"/>
                    <a:pt x="1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a:off x="6451850" y="2352625"/>
              <a:ext cx="61125" cy="60325"/>
            </a:xfrm>
            <a:custGeom>
              <a:avLst/>
              <a:gdLst/>
              <a:ahLst/>
              <a:cxnLst/>
              <a:rect l="l" t="t" r="r" b="b"/>
              <a:pathLst>
                <a:path w="2445" h="2413" extrusionOk="0">
                  <a:moveTo>
                    <a:pt x="1220" y="0"/>
                  </a:moveTo>
                  <a:cubicBezTo>
                    <a:pt x="1090" y="0"/>
                    <a:pt x="982" y="109"/>
                    <a:pt x="982" y="234"/>
                  </a:cubicBezTo>
                  <a:lnTo>
                    <a:pt x="982" y="965"/>
                  </a:lnTo>
                  <a:lnTo>
                    <a:pt x="259" y="965"/>
                  </a:lnTo>
                  <a:cubicBezTo>
                    <a:pt x="143" y="965"/>
                    <a:pt x="36" y="1055"/>
                    <a:pt x="18" y="1179"/>
                  </a:cubicBezTo>
                  <a:cubicBezTo>
                    <a:pt x="0" y="1322"/>
                    <a:pt x="116" y="1438"/>
                    <a:pt x="250" y="1438"/>
                  </a:cubicBezTo>
                  <a:lnTo>
                    <a:pt x="982" y="1438"/>
                  </a:lnTo>
                  <a:lnTo>
                    <a:pt x="982" y="2170"/>
                  </a:lnTo>
                  <a:cubicBezTo>
                    <a:pt x="982" y="2303"/>
                    <a:pt x="1090" y="2412"/>
                    <a:pt x="1220" y="2412"/>
                  </a:cubicBezTo>
                  <a:cubicBezTo>
                    <a:pt x="1230" y="2412"/>
                    <a:pt x="1239" y="2412"/>
                    <a:pt x="1249" y="2410"/>
                  </a:cubicBezTo>
                  <a:cubicBezTo>
                    <a:pt x="1374" y="2393"/>
                    <a:pt x="1454" y="2286"/>
                    <a:pt x="1454" y="2161"/>
                  </a:cubicBezTo>
                  <a:lnTo>
                    <a:pt x="1454" y="1438"/>
                  </a:lnTo>
                  <a:lnTo>
                    <a:pt x="2177" y="1438"/>
                  </a:lnTo>
                  <a:cubicBezTo>
                    <a:pt x="2302" y="1438"/>
                    <a:pt x="2409" y="1358"/>
                    <a:pt x="2427" y="1233"/>
                  </a:cubicBezTo>
                  <a:cubicBezTo>
                    <a:pt x="2445" y="1090"/>
                    <a:pt x="2329" y="965"/>
                    <a:pt x="2186" y="965"/>
                  </a:cubicBezTo>
                  <a:lnTo>
                    <a:pt x="1454" y="965"/>
                  </a:lnTo>
                  <a:lnTo>
                    <a:pt x="1454" y="243"/>
                  </a:lnTo>
                  <a:cubicBezTo>
                    <a:pt x="1454" y="127"/>
                    <a:pt x="1374" y="20"/>
                    <a:pt x="1249" y="2"/>
                  </a:cubicBezTo>
                  <a:cubicBezTo>
                    <a:pt x="1239" y="1"/>
                    <a:pt x="1230"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4" name="Google Shape;2834;p42"/>
          <p:cNvGrpSpPr/>
          <p:nvPr/>
        </p:nvGrpSpPr>
        <p:grpSpPr>
          <a:xfrm>
            <a:off x="4343606" y="1829328"/>
            <a:ext cx="456209" cy="455955"/>
            <a:chOff x="6855075" y="2361350"/>
            <a:chExt cx="403475" cy="403250"/>
          </a:xfrm>
        </p:grpSpPr>
        <p:sp>
          <p:nvSpPr>
            <p:cNvPr id="2835" name="Google Shape;2835;p42"/>
            <p:cNvSpPr/>
            <p:nvPr/>
          </p:nvSpPr>
          <p:spPr>
            <a:xfrm>
              <a:off x="6948075" y="2366925"/>
              <a:ext cx="217475" cy="391450"/>
            </a:xfrm>
            <a:custGeom>
              <a:avLst/>
              <a:gdLst/>
              <a:ahLst/>
              <a:cxnLst/>
              <a:rect l="l" t="t" r="r" b="b"/>
              <a:pathLst>
                <a:path w="8699" h="15658" extrusionOk="0">
                  <a:moveTo>
                    <a:pt x="679" y="1"/>
                  </a:moveTo>
                  <a:cubicBezTo>
                    <a:pt x="304" y="1"/>
                    <a:pt x="1" y="295"/>
                    <a:pt x="1" y="670"/>
                  </a:cubicBezTo>
                  <a:lnTo>
                    <a:pt x="1" y="1535"/>
                  </a:lnTo>
                  <a:lnTo>
                    <a:pt x="946" y="7182"/>
                  </a:lnTo>
                  <a:lnTo>
                    <a:pt x="1" y="12579"/>
                  </a:lnTo>
                  <a:lnTo>
                    <a:pt x="1" y="14988"/>
                  </a:lnTo>
                  <a:cubicBezTo>
                    <a:pt x="1" y="15354"/>
                    <a:pt x="304" y="15657"/>
                    <a:pt x="679" y="15657"/>
                  </a:cubicBezTo>
                  <a:lnTo>
                    <a:pt x="8030" y="15657"/>
                  </a:lnTo>
                  <a:cubicBezTo>
                    <a:pt x="8395" y="15657"/>
                    <a:pt x="8699" y="15354"/>
                    <a:pt x="8699" y="14988"/>
                  </a:cubicBezTo>
                  <a:lnTo>
                    <a:pt x="8699" y="12579"/>
                  </a:lnTo>
                  <a:lnTo>
                    <a:pt x="7753" y="7182"/>
                  </a:lnTo>
                  <a:lnTo>
                    <a:pt x="8699" y="1535"/>
                  </a:lnTo>
                  <a:lnTo>
                    <a:pt x="8699" y="670"/>
                  </a:lnTo>
                  <a:cubicBezTo>
                    <a:pt x="8699" y="295"/>
                    <a:pt x="8395" y="1"/>
                    <a:pt x="8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6948075" y="2405525"/>
              <a:ext cx="217475" cy="275675"/>
            </a:xfrm>
            <a:custGeom>
              <a:avLst/>
              <a:gdLst/>
              <a:ahLst/>
              <a:cxnLst/>
              <a:rect l="l" t="t" r="r" b="b"/>
              <a:pathLst>
                <a:path w="8699" h="11027" extrusionOk="0">
                  <a:moveTo>
                    <a:pt x="1" y="0"/>
                  </a:moveTo>
                  <a:lnTo>
                    <a:pt x="1" y="11026"/>
                  </a:lnTo>
                  <a:lnTo>
                    <a:pt x="8699" y="11026"/>
                  </a:lnTo>
                  <a:lnTo>
                    <a:pt x="86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7131400" y="2493550"/>
              <a:ext cx="55125" cy="106025"/>
            </a:xfrm>
            <a:custGeom>
              <a:avLst/>
              <a:gdLst/>
              <a:ahLst/>
              <a:cxnLst/>
              <a:rect l="l" t="t" r="r" b="b"/>
              <a:pathLst>
                <a:path w="2205" h="4241" extrusionOk="0">
                  <a:moveTo>
                    <a:pt x="691" y="1"/>
                  </a:moveTo>
                  <a:cubicBezTo>
                    <a:pt x="529" y="1"/>
                    <a:pt x="366" y="61"/>
                    <a:pt x="242" y="181"/>
                  </a:cubicBezTo>
                  <a:cubicBezTo>
                    <a:pt x="1" y="431"/>
                    <a:pt x="1" y="833"/>
                    <a:pt x="242" y="1073"/>
                  </a:cubicBezTo>
                  <a:cubicBezTo>
                    <a:pt x="821" y="1653"/>
                    <a:pt x="821" y="2590"/>
                    <a:pt x="242" y="3170"/>
                  </a:cubicBezTo>
                  <a:cubicBezTo>
                    <a:pt x="1" y="3411"/>
                    <a:pt x="1" y="3812"/>
                    <a:pt x="242" y="4062"/>
                  </a:cubicBezTo>
                  <a:cubicBezTo>
                    <a:pt x="366" y="4178"/>
                    <a:pt x="527" y="4240"/>
                    <a:pt x="688" y="4240"/>
                  </a:cubicBezTo>
                  <a:cubicBezTo>
                    <a:pt x="848" y="4240"/>
                    <a:pt x="1018" y="4178"/>
                    <a:pt x="1134" y="4062"/>
                  </a:cubicBezTo>
                  <a:cubicBezTo>
                    <a:pt x="2204" y="2991"/>
                    <a:pt x="2204" y="1252"/>
                    <a:pt x="1134" y="181"/>
                  </a:cubicBezTo>
                  <a:cubicBezTo>
                    <a:pt x="1013" y="61"/>
                    <a:pt x="853"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7185375" y="2448125"/>
              <a:ext cx="67150" cy="196950"/>
            </a:xfrm>
            <a:custGeom>
              <a:avLst/>
              <a:gdLst/>
              <a:ahLst/>
              <a:cxnLst/>
              <a:rect l="l" t="t" r="r" b="b"/>
              <a:pathLst>
                <a:path w="2686" h="7878" extrusionOk="0">
                  <a:moveTo>
                    <a:pt x="687" y="0"/>
                  </a:moveTo>
                  <a:cubicBezTo>
                    <a:pt x="527" y="0"/>
                    <a:pt x="366" y="62"/>
                    <a:pt x="241" y="187"/>
                  </a:cubicBezTo>
                  <a:cubicBezTo>
                    <a:pt x="1" y="428"/>
                    <a:pt x="1" y="830"/>
                    <a:pt x="241" y="1079"/>
                  </a:cubicBezTo>
                  <a:cubicBezTo>
                    <a:pt x="1820" y="2658"/>
                    <a:pt x="1820" y="5219"/>
                    <a:pt x="241" y="6798"/>
                  </a:cubicBezTo>
                  <a:cubicBezTo>
                    <a:pt x="1" y="7048"/>
                    <a:pt x="1" y="7449"/>
                    <a:pt x="241" y="7690"/>
                  </a:cubicBezTo>
                  <a:cubicBezTo>
                    <a:pt x="366" y="7815"/>
                    <a:pt x="527" y="7877"/>
                    <a:pt x="687" y="7877"/>
                  </a:cubicBezTo>
                  <a:cubicBezTo>
                    <a:pt x="848" y="7877"/>
                    <a:pt x="1009" y="7815"/>
                    <a:pt x="1134" y="7690"/>
                  </a:cubicBezTo>
                  <a:cubicBezTo>
                    <a:pt x="2133" y="6691"/>
                    <a:pt x="2686" y="5353"/>
                    <a:pt x="2686" y="3934"/>
                  </a:cubicBezTo>
                  <a:cubicBezTo>
                    <a:pt x="2686" y="2525"/>
                    <a:pt x="2133" y="1187"/>
                    <a:pt x="1134" y="187"/>
                  </a:cubicBezTo>
                  <a:cubicBezTo>
                    <a:pt x="1009" y="62"/>
                    <a:pt x="848" y="0"/>
                    <a:pt x="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6927125" y="2493600"/>
              <a:ext cx="55325" cy="106025"/>
            </a:xfrm>
            <a:custGeom>
              <a:avLst/>
              <a:gdLst/>
              <a:ahLst/>
              <a:cxnLst/>
              <a:rect l="l" t="t" r="r" b="b"/>
              <a:pathLst>
                <a:path w="2213" h="4241" extrusionOk="0">
                  <a:moveTo>
                    <a:pt x="1517" y="1"/>
                  </a:moveTo>
                  <a:cubicBezTo>
                    <a:pt x="1356" y="1"/>
                    <a:pt x="1195" y="63"/>
                    <a:pt x="1071" y="179"/>
                  </a:cubicBezTo>
                  <a:cubicBezTo>
                    <a:pt x="0" y="1250"/>
                    <a:pt x="0" y="2989"/>
                    <a:pt x="1071" y="4060"/>
                  </a:cubicBezTo>
                  <a:cubicBezTo>
                    <a:pt x="1195" y="4180"/>
                    <a:pt x="1356" y="4241"/>
                    <a:pt x="1517" y="4241"/>
                  </a:cubicBezTo>
                  <a:cubicBezTo>
                    <a:pt x="1677" y="4241"/>
                    <a:pt x="1838" y="4180"/>
                    <a:pt x="1963" y="4060"/>
                  </a:cubicBezTo>
                  <a:cubicBezTo>
                    <a:pt x="2212" y="3810"/>
                    <a:pt x="2212" y="3409"/>
                    <a:pt x="1963" y="3168"/>
                  </a:cubicBezTo>
                  <a:cubicBezTo>
                    <a:pt x="1383" y="2588"/>
                    <a:pt x="1383" y="1651"/>
                    <a:pt x="1963" y="1071"/>
                  </a:cubicBezTo>
                  <a:cubicBezTo>
                    <a:pt x="2212" y="831"/>
                    <a:pt x="2212" y="429"/>
                    <a:pt x="1963" y="179"/>
                  </a:cubicBezTo>
                  <a:cubicBezTo>
                    <a:pt x="1838" y="63"/>
                    <a:pt x="1677"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6861100" y="2448125"/>
              <a:ext cx="67375" cy="196950"/>
            </a:xfrm>
            <a:custGeom>
              <a:avLst/>
              <a:gdLst/>
              <a:ahLst/>
              <a:cxnLst/>
              <a:rect l="l" t="t" r="r" b="b"/>
              <a:pathLst>
                <a:path w="2695" h="7878" extrusionOk="0">
                  <a:moveTo>
                    <a:pt x="1999" y="0"/>
                  </a:moveTo>
                  <a:cubicBezTo>
                    <a:pt x="1838" y="0"/>
                    <a:pt x="1678" y="62"/>
                    <a:pt x="1553" y="187"/>
                  </a:cubicBezTo>
                  <a:cubicBezTo>
                    <a:pt x="553" y="1187"/>
                    <a:pt x="0" y="2525"/>
                    <a:pt x="0" y="3934"/>
                  </a:cubicBezTo>
                  <a:cubicBezTo>
                    <a:pt x="0" y="5353"/>
                    <a:pt x="553" y="6691"/>
                    <a:pt x="1553" y="7690"/>
                  </a:cubicBezTo>
                  <a:cubicBezTo>
                    <a:pt x="1678" y="7815"/>
                    <a:pt x="1840" y="7877"/>
                    <a:pt x="2002" y="7877"/>
                  </a:cubicBezTo>
                  <a:cubicBezTo>
                    <a:pt x="2164" y="7877"/>
                    <a:pt x="2324" y="7815"/>
                    <a:pt x="2445" y="7690"/>
                  </a:cubicBezTo>
                  <a:cubicBezTo>
                    <a:pt x="2695" y="7449"/>
                    <a:pt x="2695" y="7048"/>
                    <a:pt x="2445" y="6798"/>
                  </a:cubicBezTo>
                  <a:cubicBezTo>
                    <a:pt x="866" y="5219"/>
                    <a:pt x="866" y="2658"/>
                    <a:pt x="2445" y="1079"/>
                  </a:cubicBezTo>
                  <a:cubicBezTo>
                    <a:pt x="2695" y="830"/>
                    <a:pt x="2695" y="428"/>
                    <a:pt x="2445" y="187"/>
                  </a:cubicBezTo>
                  <a:cubicBezTo>
                    <a:pt x="2320" y="62"/>
                    <a:pt x="2159"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7016100" y="2505875"/>
              <a:ext cx="81425" cy="81425"/>
            </a:xfrm>
            <a:custGeom>
              <a:avLst/>
              <a:gdLst/>
              <a:ahLst/>
              <a:cxnLst/>
              <a:rect l="l" t="t" r="r" b="b"/>
              <a:pathLst>
                <a:path w="3257" h="3257" extrusionOk="0">
                  <a:moveTo>
                    <a:pt x="1633" y="1"/>
                  </a:moveTo>
                  <a:cubicBezTo>
                    <a:pt x="732" y="1"/>
                    <a:pt x="1" y="732"/>
                    <a:pt x="1" y="1624"/>
                  </a:cubicBezTo>
                  <a:cubicBezTo>
                    <a:pt x="1" y="2525"/>
                    <a:pt x="732" y="3257"/>
                    <a:pt x="1633" y="3257"/>
                  </a:cubicBezTo>
                  <a:cubicBezTo>
                    <a:pt x="2534" y="3257"/>
                    <a:pt x="3257" y="2525"/>
                    <a:pt x="3257" y="1624"/>
                  </a:cubicBezTo>
                  <a:cubicBezTo>
                    <a:pt x="3257" y="732"/>
                    <a:pt x="2534" y="1"/>
                    <a:pt x="1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7021000" y="2704825"/>
              <a:ext cx="71625" cy="30800"/>
            </a:xfrm>
            <a:custGeom>
              <a:avLst/>
              <a:gdLst/>
              <a:ahLst/>
              <a:cxnLst/>
              <a:rect l="l" t="t" r="r" b="b"/>
              <a:pathLst>
                <a:path w="2865" h="1232" extrusionOk="0">
                  <a:moveTo>
                    <a:pt x="643" y="0"/>
                  </a:moveTo>
                  <a:cubicBezTo>
                    <a:pt x="286" y="0"/>
                    <a:pt x="1" y="303"/>
                    <a:pt x="28" y="669"/>
                  </a:cubicBezTo>
                  <a:cubicBezTo>
                    <a:pt x="63" y="990"/>
                    <a:pt x="340" y="1231"/>
                    <a:pt x="661" y="1231"/>
                  </a:cubicBezTo>
                  <a:lnTo>
                    <a:pt x="2222" y="1231"/>
                  </a:lnTo>
                  <a:cubicBezTo>
                    <a:pt x="2579" y="1231"/>
                    <a:pt x="2864" y="919"/>
                    <a:pt x="2838" y="553"/>
                  </a:cubicBezTo>
                  <a:cubicBezTo>
                    <a:pt x="2811" y="241"/>
                    <a:pt x="2534" y="0"/>
                    <a:pt x="2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6922875" y="2361350"/>
              <a:ext cx="267200" cy="403250"/>
            </a:xfrm>
            <a:custGeom>
              <a:avLst/>
              <a:gdLst/>
              <a:ahLst/>
              <a:cxnLst/>
              <a:rect l="l" t="t" r="r" b="b"/>
              <a:pathLst>
                <a:path w="10688" h="16130" extrusionOk="0">
                  <a:moveTo>
                    <a:pt x="1687" y="5525"/>
                  </a:moveTo>
                  <a:cubicBezTo>
                    <a:pt x="1787" y="5525"/>
                    <a:pt x="1887" y="5563"/>
                    <a:pt x="1963" y="5639"/>
                  </a:cubicBezTo>
                  <a:cubicBezTo>
                    <a:pt x="2115" y="5790"/>
                    <a:pt x="2115" y="6040"/>
                    <a:pt x="1963" y="6201"/>
                  </a:cubicBezTo>
                  <a:cubicBezTo>
                    <a:pt x="1642" y="6522"/>
                    <a:pt x="1464" y="6950"/>
                    <a:pt x="1464" y="7405"/>
                  </a:cubicBezTo>
                  <a:cubicBezTo>
                    <a:pt x="1464" y="7869"/>
                    <a:pt x="1642" y="8297"/>
                    <a:pt x="1963" y="8618"/>
                  </a:cubicBezTo>
                  <a:cubicBezTo>
                    <a:pt x="2115" y="8779"/>
                    <a:pt x="2115" y="9029"/>
                    <a:pt x="1963" y="9180"/>
                  </a:cubicBezTo>
                  <a:cubicBezTo>
                    <a:pt x="1887" y="9256"/>
                    <a:pt x="1787" y="9294"/>
                    <a:pt x="1687" y="9294"/>
                  </a:cubicBezTo>
                  <a:cubicBezTo>
                    <a:pt x="1586" y="9294"/>
                    <a:pt x="1486" y="9256"/>
                    <a:pt x="1410" y="9180"/>
                  </a:cubicBezTo>
                  <a:cubicBezTo>
                    <a:pt x="429" y="8199"/>
                    <a:pt x="429" y="6611"/>
                    <a:pt x="1410" y="5639"/>
                  </a:cubicBezTo>
                  <a:cubicBezTo>
                    <a:pt x="1486" y="5563"/>
                    <a:pt x="1586" y="5525"/>
                    <a:pt x="1687" y="5525"/>
                  </a:cubicBezTo>
                  <a:close/>
                  <a:moveTo>
                    <a:pt x="9033" y="5525"/>
                  </a:moveTo>
                  <a:cubicBezTo>
                    <a:pt x="9136" y="5525"/>
                    <a:pt x="9238" y="5563"/>
                    <a:pt x="9314" y="5639"/>
                  </a:cubicBezTo>
                  <a:cubicBezTo>
                    <a:pt x="10286" y="6611"/>
                    <a:pt x="10286" y="8199"/>
                    <a:pt x="9314" y="9180"/>
                  </a:cubicBezTo>
                  <a:cubicBezTo>
                    <a:pt x="9234" y="9252"/>
                    <a:pt x="9136" y="9296"/>
                    <a:pt x="9029" y="9296"/>
                  </a:cubicBezTo>
                  <a:cubicBezTo>
                    <a:pt x="8930" y="9296"/>
                    <a:pt x="8823" y="9252"/>
                    <a:pt x="8752" y="9180"/>
                  </a:cubicBezTo>
                  <a:cubicBezTo>
                    <a:pt x="8600" y="9029"/>
                    <a:pt x="8600" y="8779"/>
                    <a:pt x="8752" y="8618"/>
                  </a:cubicBezTo>
                  <a:cubicBezTo>
                    <a:pt x="9073" y="8297"/>
                    <a:pt x="9252" y="7869"/>
                    <a:pt x="9252" y="7405"/>
                  </a:cubicBezTo>
                  <a:cubicBezTo>
                    <a:pt x="9252" y="6950"/>
                    <a:pt x="9073" y="6522"/>
                    <a:pt x="8752" y="6201"/>
                  </a:cubicBezTo>
                  <a:cubicBezTo>
                    <a:pt x="8600" y="6040"/>
                    <a:pt x="8600" y="5790"/>
                    <a:pt x="8752" y="5639"/>
                  </a:cubicBezTo>
                  <a:cubicBezTo>
                    <a:pt x="8828" y="5563"/>
                    <a:pt x="8930" y="5525"/>
                    <a:pt x="9033" y="5525"/>
                  </a:cubicBezTo>
                  <a:close/>
                  <a:moveTo>
                    <a:pt x="9046" y="474"/>
                  </a:moveTo>
                  <a:cubicBezTo>
                    <a:pt x="9287" y="474"/>
                    <a:pt x="9484" y="670"/>
                    <a:pt x="9484" y="911"/>
                  </a:cubicBezTo>
                  <a:lnTo>
                    <a:pt x="9484" y="1544"/>
                  </a:lnTo>
                  <a:lnTo>
                    <a:pt x="3292" y="1544"/>
                  </a:lnTo>
                  <a:cubicBezTo>
                    <a:pt x="2989" y="1544"/>
                    <a:pt x="2989" y="2017"/>
                    <a:pt x="3292" y="2017"/>
                  </a:cubicBezTo>
                  <a:lnTo>
                    <a:pt x="9484" y="2017"/>
                  </a:lnTo>
                  <a:lnTo>
                    <a:pt x="9484" y="5184"/>
                  </a:lnTo>
                  <a:cubicBezTo>
                    <a:pt x="9349" y="5104"/>
                    <a:pt x="9197" y="5064"/>
                    <a:pt x="9044" y="5064"/>
                  </a:cubicBezTo>
                  <a:cubicBezTo>
                    <a:pt x="8822" y="5064"/>
                    <a:pt x="8600" y="5148"/>
                    <a:pt x="8431" y="5318"/>
                  </a:cubicBezTo>
                  <a:cubicBezTo>
                    <a:pt x="8092" y="5657"/>
                    <a:pt x="8092" y="6201"/>
                    <a:pt x="8431" y="6540"/>
                  </a:cubicBezTo>
                  <a:cubicBezTo>
                    <a:pt x="8672" y="6772"/>
                    <a:pt x="8797" y="7084"/>
                    <a:pt x="8797" y="7414"/>
                  </a:cubicBezTo>
                  <a:cubicBezTo>
                    <a:pt x="8797" y="7753"/>
                    <a:pt x="8672" y="8065"/>
                    <a:pt x="8431" y="8297"/>
                  </a:cubicBezTo>
                  <a:cubicBezTo>
                    <a:pt x="8092" y="8636"/>
                    <a:pt x="8092" y="9180"/>
                    <a:pt x="8431" y="9519"/>
                  </a:cubicBezTo>
                  <a:cubicBezTo>
                    <a:pt x="8600" y="9680"/>
                    <a:pt x="8814" y="9769"/>
                    <a:pt x="9046" y="9769"/>
                  </a:cubicBezTo>
                  <a:cubicBezTo>
                    <a:pt x="9207" y="9769"/>
                    <a:pt x="9359" y="9734"/>
                    <a:pt x="9484" y="9653"/>
                  </a:cubicBezTo>
                  <a:lnTo>
                    <a:pt x="9484" y="12570"/>
                  </a:lnTo>
                  <a:lnTo>
                    <a:pt x="1258" y="12570"/>
                  </a:lnTo>
                  <a:lnTo>
                    <a:pt x="1258" y="9662"/>
                  </a:lnTo>
                  <a:cubicBezTo>
                    <a:pt x="1394" y="9741"/>
                    <a:pt x="1548" y="9780"/>
                    <a:pt x="1701" y="9780"/>
                  </a:cubicBezTo>
                  <a:cubicBezTo>
                    <a:pt x="1928" y="9780"/>
                    <a:pt x="2154" y="9694"/>
                    <a:pt x="2320" y="9528"/>
                  </a:cubicBezTo>
                  <a:cubicBezTo>
                    <a:pt x="2650" y="9189"/>
                    <a:pt x="2650" y="8645"/>
                    <a:pt x="2320" y="8306"/>
                  </a:cubicBezTo>
                  <a:cubicBezTo>
                    <a:pt x="2079" y="8065"/>
                    <a:pt x="1954" y="7753"/>
                    <a:pt x="1954" y="7423"/>
                  </a:cubicBezTo>
                  <a:cubicBezTo>
                    <a:pt x="1954" y="7093"/>
                    <a:pt x="2079" y="6781"/>
                    <a:pt x="2320" y="6549"/>
                  </a:cubicBezTo>
                  <a:cubicBezTo>
                    <a:pt x="2650" y="6210"/>
                    <a:pt x="2650" y="5657"/>
                    <a:pt x="2320" y="5318"/>
                  </a:cubicBezTo>
                  <a:cubicBezTo>
                    <a:pt x="2153" y="5156"/>
                    <a:pt x="1924" y="5069"/>
                    <a:pt x="1694" y="5069"/>
                  </a:cubicBezTo>
                  <a:cubicBezTo>
                    <a:pt x="1543" y="5069"/>
                    <a:pt x="1392" y="5106"/>
                    <a:pt x="1258" y="5184"/>
                  </a:cubicBezTo>
                  <a:lnTo>
                    <a:pt x="1258" y="2017"/>
                  </a:lnTo>
                  <a:lnTo>
                    <a:pt x="2017" y="2017"/>
                  </a:lnTo>
                  <a:cubicBezTo>
                    <a:pt x="2320" y="2017"/>
                    <a:pt x="2320" y="1544"/>
                    <a:pt x="2017" y="1544"/>
                  </a:cubicBezTo>
                  <a:lnTo>
                    <a:pt x="1258" y="1544"/>
                  </a:lnTo>
                  <a:lnTo>
                    <a:pt x="1258" y="911"/>
                  </a:lnTo>
                  <a:cubicBezTo>
                    <a:pt x="1258" y="670"/>
                    <a:pt x="1455" y="474"/>
                    <a:pt x="1696" y="474"/>
                  </a:cubicBezTo>
                  <a:close/>
                  <a:moveTo>
                    <a:pt x="9457" y="13043"/>
                  </a:moveTo>
                  <a:lnTo>
                    <a:pt x="9457" y="15220"/>
                  </a:lnTo>
                  <a:cubicBezTo>
                    <a:pt x="9457" y="15461"/>
                    <a:pt x="9261" y="15657"/>
                    <a:pt x="9020" y="15657"/>
                  </a:cubicBezTo>
                  <a:lnTo>
                    <a:pt x="1669" y="15657"/>
                  </a:lnTo>
                  <a:cubicBezTo>
                    <a:pt x="1428" y="15657"/>
                    <a:pt x="1232" y="15461"/>
                    <a:pt x="1232" y="15220"/>
                  </a:cubicBezTo>
                  <a:lnTo>
                    <a:pt x="1232" y="13043"/>
                  </a:lnTo>
                  <a:close/>
                  <a:moveTo>
                    <a:pt x="1669" y="1"/>
                  </a:moveTo>
                  <a:cubicBezTo>
                    <a:pt x="1169" y="1"/>
                    <a:pt x="759" y="402"/>
                    <a:pt x="759" y="911"/>
                  </a:cubicBezTo>
                  <a:lnTo>
                    <a:pt x="759" y="5648"/>
                  </a:lnTo>
                  <a:cubicBezTo>
                    <a:pt x="759" y="5657"/>
                    <a:pt x="759" y="5657"/>
                    <a:pt x="759" y="5666"/>
                  </a:cubicBezTo>
                  <a:cubicBezTo>
                    <a:pt x="1" y="6709"/>
                    <a:pt x="1" y="8128"/>
                    <a:pt x="759" y="9172"/>
                  </a:cubicBezTo>
                  <a:lnTo>
                    <a:pt x="759" y="15220"/>
                  </a:lnTo>
                  <a:cubicBezTo>
                    <a:pt x="759" y="15728"/>
                    <a:pt x="1169" y="16130"/>
                    <a:pt x="1669" y="16130"/>
                  </a:cubicBezTo>
                  <a:lnTo>
                    <a:pt x="9020" y="16130"/>
                  </a:lnTo>
                  <a:cubicBezTo>
                    <a:pt x="9519" y="16130"/>
                    <a:pt x="9930" y="15728"/>
                    <a:pt x="9930" y="15220"/>
                  </a:cubicBezTo>
                  <a:lnTo>
                    <a:pt x="9930" y="9172"/>
                  </a:lnTo>
                  <a:cubicBezTo>
                    <a:pt x="10688" y="8128"/>
                    <a:pt x="10688" y="6709"/>
                    <a:pt x="9930" y="5666"/>
                  </a:cubicBezTo>
                  <a:lnTo>
                    <a:pt x="9930" y="911"/>
                  </a:lnTo>
                  <a:cubicBezTo>
                    <a:pt x="9930" y="402"/>
                    <a:pt x="9519" y="1"/>
                    <a:pt x="9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7178900" y="2442200"/>
              <a:ext cx="79650" cy="208600"/>
            </a:xfrm>
            <a:custGeom>
              <a:avLst/>
              <a:gdLst/>
              <a:ahLst/>
              <a:cxnLst/>
              <a:rect l="l" t="t" r="r" b="b"/>
              <a:pathLst>
                <a:path w="3186" h="8344" extrusionOk="0">
                  <a:moveTo>
                    <a:pt x="946" y="1"/>
                  </a:moveTo>
                  <a:cubicBezTo>
                    <a:pt x="723" y="1"/>
                    <a:pt x="500" y="85"/>
                    <a:pt x="331" y="255"/>
                  </a:cubicBezTo>
                  <a:cubicBezTo>
                    <a:pt x="1" y="594"/>
                    <a:pt x="1" y="1147"/>
                    <a:pt x="331" y="1477"/>
                  </a:cubicBezTo>
                  <a:cubicBezTo>
                    <a:pt x="1054" y="2200"/>
                    <a:pt x="1446" y="3154"/>
                    <a:pt x="1446" y="4171"/>
                  </a:cubicBezTo>
                  <a:cubicBezTo>
                    <a:pt x="1446" y="5197"/>
                    <a:pt x="1054" y="6152"/>
                    <a:pt x="331" y="6865"/>
                  </a:cubicBezTo>
                  <a:cubicBezTo>
                    <a:pt x="170" y="7035"/>
                    <a:pt x="81" y="7249"/>
                    <a:pt x="81" y="7481"/>
                  </a:cubicBezTo>
                  <a:cubicBezTo>
                    <a:pt x="81" y="7713"/>
                    <a:pt x="170" y="7936"/>
                    <a:pt x="331" y="8096"/>
                  </a:cubicBezTo>
                  <a:cubicBezTo>
                    <a:pt x="496" y="8261"/>
                    <a:pt x="721" y="8344"/>
                    <a:pt x="946" y="8344"/>
                  </a:cubicBezTo>
                  <a:cubicBezTo>
                    <a:pt x="1172" y="8344"/>
                    <a:pt x="1397" y="8261"/>
                    <a:pt x="1562" y="8096"/>
                  </a:cubicBezTo>
                  <a:cubicBezTo>
                    <a:pt x="1740" y="7909"/>
                    <a:pt x="1919" y="7713"/>
                    <a:pt x="2071" y="7508"/>
                  </a:cubicBezTo>
                  <a:cubicBezTo>
                    <a:pt x="2208" y="7331"/>
                    <a:pt x="2039" y="7131"/>
                    <a:pt x="1868" y="7131"/>
                  </a:cubicBezTo>
                  <a:cubicBezTo>
                    <a:pt x="1806" y="7131"/>
                    <a:pt x="1744" y="7158"/>
                    <a:pt x="1696" y="7222"/>
                  </a:cubicBezTo>
                  <a:cubicBezTo>
                    <a:pt x="1553" y="7409"/>
                    <a:pt x="1393" y="7597"/>
                    <a:pt x="1223" y="7757"/>
                  </a:cubicBezTo>
                  <a:cubicBezTo>
                    <a:pt x="1147" y="7833"/>
                    <a:pt x="1047" y="7871"/>
                    <a:pt x="946" y="7871"/>
                  </a:cubicBezTo>
                  <a:cubicBezTo>
                    <a:pt x="846" y="7871"/>
                    <a:pt x="746" y="7833"/>
                    <a:pt x="670" y="7757"/>
                  </a:cubicBezTo>
                  <a:cubicBezTo>
                    <a:pt x="518" y="7606"/>
                    <a:pt x="518" y="7356"/>
                    <a:pt x="670" y="7204"/>
                  </a:cubicBezTo>
                  <a:cubicBezTo>
                    <a:pt x="1473" y="6393"/>
                    <a:pt x="1919" y="5322"/>
                    <a:pt x="1919" y="4171"/>
                  </a:cubicBezTo>
                  <a:cubicBezTo>
                    <a:pt x="1919" y="3029"/>
                    <a:pt x="1473" y="1959"/>
                    <a:pt x="670" y="1147"/>
                  </a:cubicBezTo>
                  <a:cubicBezTo>
                    <a:pt x="518" y="995"/>
                    <a:pt x="518" y="746"/>
                    <a:pt x="670" y="594"/>
                  </a:cubicBezTo>
                  <a:cubicBezTo>
                    <a:pt x="746" y="514"/>
                    <a:pt x="846" y="473"/>
                    <a:pt x="946" y="473"/>
                  </a:cubicBezTo>
                  <a:cubicBezTo>
                    <a:pt x="1047" y="473"/>
                    <a:pt x="1147" y="514"/>
                    <a:pt x="1223" y="594"/>
                  </a:cubicBezTo>
                  <a:cubicBezTo>
                    <a:pt x="2187" y="1548"/>
                    <a:pt x="2713" y="2824"/>
                    <a:pt x="2713" y="4171"/>
                  </a:cubicBezTo>
                  <a:cubicBezTo>
                    <a:pt x="2713" y="4885"/>
                    <a:pt x="2570" y="5572"/>
                    <a:pt x="2285" y="6214"/>
                  </a:cubicBezTo>
                  <a:cubicBezTo>
                    <a:pt x="2209" y="6395"/>
                    <a:pt x="2365" y="6537"/>
                    <a:pt x="2518" y="6537"/>
                  </a:cubicBezTo>
                  <a:cubicBezTo>
                    <a:pt x="2599" y="6537"/>
                    <a:pt x="2678" y="6497"/>
                    <a:pt x="2722" y="6401"/>
                  </a:cubicBezTo>
                  <a:cubicBezTo>
                    <a:pt x="3025" y="5697"/>
                    <a:pt x="3186" y="4947"/>
                    <a:pt x="3186" y="4171"/>
                  </a:cubicBezTo>
                  <a:cubicBezTo>
                    <a:pt x="3186" y="2699"/>
                    <a:pt x="2606" y="1308"/>
                    <a:pt x="1562" y="255"/>
                  </a:cubicBezTo>
                  <a:cubicBezTo>
                    <a:pt x="1393" y="85"/>
                    <a:pt x="1170"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a:off x="6855075" y="2442375"/>
              <a:ext cx="79875" cy="208425"/>
            </a:xfrm>
            <a:custGeom>
              <a:avLst/>
              <a:gdLst/>
              <a:ahLst/>
              <a:cxnLst/>
              <a:rect l="l" t="t" r="r" b="b"/>
              <a:pathLst>
                <a:path w="3195" h="8337" extrusionOk="0">
                  <a:moveTo>
                    <a:pt x="2240" y="473"/>
                  </a:moveTo>
                  <a:cubicBezTo>
                    <a:pt x="2340" y="473"/>
                    <a:pt x="2440" y="511"/>
                    <a:pt x="2516" y="587"/>
                  </a:cubicBezTo>
                  <a:cubicBezTo>
                    <a:pt x="2677" y="739"/>
                    <a:pt x="2677" y="988"/>
                    <a:pt x="2516" y="1140"/>
                  </a:cubicBezTo>
                  <a:cubicBezTo>
                    <a:pt x="1713" y="1952"/>
                    <a:pt x="1267" y="3022"/>
                    <a:pt x="1267" y="4164"/>
                  </a:cubicBezTo>
                  <a:cubicBezTo>
                    <a:pt x="1267" y="5315"/>
                    <a:pt x="1713" y="6386"/>
                    <a:pt x="2516" y="7197"/>
                  </a:cubicBezTo>
                  <a:cubicBezTo>
                    <a:pt x="2677" y="7349"/>
                    <a:pt x="2677" y="7599"/>
                    <a:pt x="2516" y="7750"/>
                  </a:cubicBezTo>
                  <a:cubicBezTo>
                    <a:pt x="2440" y="7831"/>
                    <a:pt x="2340" y="7871"/>
                    <a:pt x="2240" y="7871"/>
                  </a:cubicBezTo>
                  <a:cubicBezTo>
                    <a:pt x="2139" y="7871"/>
                    <a:pt x="2039" y="7831"/>
                    <a:pt x="1963" y="7750"/>
                  </a:cubicBezTo>
                  <a:cubicBezTo>
                    <a:pt x="1009" y="6796"/>
                    <a:pt x="473" y="5520"/>
                    <a:pt x="473" y="4164"/>
                  </a:cubicBezTo>
                  <a:cubicBezTo>
                    <a:pt x="473" y="2817"/>
                    <a:pt x="1009" y="1541"/>
                    <a:pt x="1963" y="587"/>
                  </a:cubicBezTo>
                  <a:cubicBezTo>
                    <a:pt x="2039" y="511"/>
                    <a:pt x="2139" y="473"/>
                    <a:pt x="2240" y="473"/>
                  </a:cubicBezTo>
                  <a:close/>
                  <a:moveTo>
                    <a:pt x="2244" y="0"/>
                  </a:moveTo>
                  <a:cubicBezTo>
                    <a:pt x="2021" y="0"/>
                    <a:pt x="1798" y="83"/>
                    <a:pt x="1633" y="248"/>
                  </a:cubicBezTo>
                  <a:cubicBezTo>
                    <a:pt x="580" y="1301"/>
                    <a:pt x="1" y="2692"/>
                    <a:pt x="1" y="4164"/>
                  </a:cubicBezTo>
                  <a:cubicBezTo>
                    <a:pt x="1" y="5645"/>
                    <a:pt x="580" y="7037"/>
                    <a:pt x="1633" y="8089"/>
                  </a:cubicBezTo>
                  <a:cubicBezTo>
                    <a:pt x="1798" y="8254"/>
                    <a:pt x="2021" y="8337"/>
                    <a:pt x="2244" y="8337"/>
                  </a:cubicBezTo>
                  <a:cubicBezTo>
                    <a:pt x="2467" y="8337"/>
                    <a:pt x="2690" y="8254"/>
                    <a:pt x="2855" y="8089"/>
                  </a:cubicBezTo>
                  <a:cubicBezTo>
                    <a:pt x="3194" y="7750"/>
                    <a:pt x="3194" y="7197"/>
                    <a:pt x="2855" y="6858"/>
                  </a:cubicBezTo>
                  <a:cubicBezTo>
                    <a:pt x="2133" y="6145"/>
                    <a:pt x="1740" y="5190"/>
                    <a:pt x="1740" y="4164"/>
                  </a:cubicBezTo>
                  <a:cubicBezTo>
                    <a:pt x="1740" y="3147"/>
                    <a:pt x="2133" y="2193"/>
                    <a:pt x="2855" y="1470"/>
                  </a:cubicBezTo>
                  <a:cubicBezTo>
                    <a:pt x="3185" y="1140"/>
                    <a:pt x="3185" y="578"/>
                    <a:pt x="2855" y="248"/>
                  </a:cubicBezTo>
                  <a:cubicBezTo>
                    <a:pt x="2690" y="83"/>
                    <a:pt x="2467"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7010075" y="2499850"/>
              <a:ext cx="93475" cy="93475"/>
            </a:xfrm>
            <a:custGeom>
              <a:avLst/>
              <a:gdLst/>
              <a:ahLst/>
              <a:cxnLst/>
              <a:rect l="l" t="t" r="r" b="b"/>
              <a:pathLst>
                <a:path w="3739" h="3739" extrusionOk="0">
                  <a:moveTo>
                    <a:pt x="1874" y="474"/>
                  </a:moveTo>
                  <a:cubicBezTo>
                    <a:pt x="2641" y="474"/>
                    <a:pt x="3266" y="1098"/>
                    <a:pt x="3266" y="1865"/>
                  </a:cubicBezTo>
                  <a:cubicBezTo>
                    <a:pt x="3266" y="2641"/>
                    <a:pt x="2641" y="3266"/>
                    <a:pt x="1874" y="3266"/>
                  </a:cubicBezTo>
                  <a:cubicBezTo>
                    <a:pt x="1098" y="3266"/>
                    <a:pt x="473" y="2641"/>
                    <a:pt x="473" y="1865"/>
                  </a:cubicBezTo>
                  <a:cubicBezTo>
                    <a:pt x="473" y="1098"/>
                    <a:pt x="1098" y="474"/>
                    <a:pt x="1874" y="474"/>
                  </a:cubicBezTo>
                  <a:close/>
                  <a:moveTo>
                    <a:pt x="1874" y="1"/>
                  </a:moveTo>
                  <a:cubicBezTo>
                    <a:pt x="839" y="1"/>
                    <a:pt x="1" y="839"/>
                    <a:pt x="1" y="1865"/>
                  </a:cubicBezTo>
                  <a:cubicBezTo>
                    <a:pt x="1" y="2900"/>
                    <a:pt x="839" y="3739"/>
                    <a:pt x="1874" y="3739"/>
                  </a:cubicBezTo>
                  <a:cubicBezTo>
                    <a:pt x="2900" y="3739"/>
                    <a:pt x="3739" y="2900"/>
                    <a:pt x="3739" y="1865"/>
                  </a:cubicBezTo>
                  <a:cubicBezTo>
                    <a:pt x="3739" y="839"/>
                    <a:pt x="2900"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7014975" y="2698575"/>
              <a:ext cx="83900" cy="42400"/>
            </a:xfrm>
            <a:custGeom>
              <a:avLst/>
              <a:gdLst/>
              <a:ahLst/>
              <a:cxnLst/>
              <a:rect l="l" t="t" r="r" b="b"/>
              <a:pathLst>
                <a:path w="3356" h="1696" extrusionOk="0">
                  <a:moveTo>
                    <a:pt x="2454" y="473"/>
                  </a:moveTo>
                  <a:cubicBezTo>
                    <a:pt x="2642" y="473"/>
                    <a:pt x="2811" y="598"/>
                    <a:pt x="2838" y="785"/>
                  </a:cubicBezTo>
                  <a:cubicBezTo>
                    <a:pt x="2873" y="1017"/>
                    <a:pt x="2695" y="1222"/>
                    <a:pt x="2463" y="1222"/>
                  </a:cubicBezTo>
                  <a:lnTo>
                    <a:pt x="893" y="1222"/>
                  </a:lnTo>
                  <a:cubicBezTo>
                    <a:pt x="706" y="1222"/>
                    <a:pt x="545" y="1098"/>
                    <a:pt x="509" y="910"/>
                  </a:cubicBezTo>
                  <a:cubicBezTo>
                    <a:pt x="474" y="678"/>
                    <a:pt x="652" y="473"/>
                    <a:pt x="884" y="473"/>
                  </a:cubicBezTo>
                  <a:close/>
                  <a:moveTo>
                    <a:pt x="902" y="0"/>
                  </a:moveTo>
                  <a:cubicBezTo>
                    <a:pt x="456" y="0"/>
                    <a:pt x="72" y="339"/>
                    <a:pt x="37" y="785"/>
                  </a:cubicBezTo>
                  <a:cubicBezTo>
                    <a:pt x="1" y="1285"/>
                    <a:pt x="393" y="1695"/>
                    <a:pt x="884" y="1695"/>
                  </a:cubicBezTo>
                  <a:lnTo>
                    <a:pt x="2445" y="1695"/>
                  </a:lnTo>
                  <a:cubicBezTo>
                    <a:pt x="2900" y="1695"/>
                    <a:pt x="3284" y="1356"/>
                    <a:pt x="3311" y="910"/>
                  </a:cubicBezTo>
                  <a:cubicBezTo>
                    <a:pt x="3355" y="411"/>
                    <a:pt x="2954" y="0"/>
                    <a:pt x="2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35696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795"/>
        <p:cNvGrpSpPr/>
        <p:nvPr/>
      </p:nvGrpSpPr>
      <p:grpSpPr>
        <a:xfrm>
          <a:off x="0" y="0"/>
          <a:ext cx="0" cy="0"/>
          <a:chOff x="0" y="0"/>
          <a:chExt cx="0" cy="0"/>
        </a:xfrm>
      </p:grpSpPr>
      <p:sp>
        <p:nvSpPr>
          <p:cNvPr id="3796" name="Google Shape;3796;p6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CONSEQUENCES</a:t>
            </a:r>
            <a:endParaRPr sz="3600" dirty="0"/>
          </a:p>
        </p:txBody>
      </p:sp>
      <p:sp>
        <p:nvSpPr>
          <p:cNvPr id="3797" name="Google Shape;3797;p66"/>
          <p:cNvSpPr txBox="1">
            <a:spLocks noGrp="1"/>
          </p:cNvSpPr>
          <p:nvPr>
            <p:ph type="subTitle" idx="1"/>
          </p:nvPr>
        </p:nvSpPr>
        <p:spPr>
          <a:xfrm>
            <a:off x="982575" y="2005050"/>
            <a:ext cx="3254100" cy="1766400"/>
          </a:xfrm>
          <a:prstGeom prst="rect">
            <a:avLst/>
          </a:prstGeom>
        </p:spPr>
        <p:txBody>
          <a:bodyPr spcFirstLastPara="1" wrap="square" lIns="91425" tIns="90000" rIns="91425" bIns="91425" anchor="ctr" anchorCtr="0">
            <a:noAutofit/>
          </a:bodyPr>
          <a:lstStyle/>
          <a:p>
            <a:pPr marL="0" lvl="0" indent="0" algn="ctr" rtl="0">
              <a:spcBef>
                <a:spcPts val="0"/>
              </a:spcBef>
              <a:spcAft>
                <a:spcPts val="0"/>
              </a:spcAft>
              <a:buNone/>
            </a:pPr>
            <a:r>
              <a:rPr lang="vi-VN" dirty="0" smtClean="0"/>
              <a:t>Hậu quả để lại không chỉ ảnh hưởng đến cơ thể mà còn về tâm lý, đời sống, sự nghiệp và các mối quan hệ xung quanh. </a:t>
            </a:r>
            <a:endParaRPr dirty="0"/>
          </a:p>
        </p:txBody>
      </p:sp>
      <p:grpSp>
        <p:nvGrpSpPr>
          <p:cNvPr id="3798" name="Google Shape;3798;p66"/>
          <p:cNvGrpSpPr/>
          <p:nvPr/>
        </p:nvGrpSpPr>
        <p:grpSpPr>
          <a:xfrm>
            <a:off x="4845410" y="1603986"/>
            <a:ext cx="3372430" cy="2568537"/>
            <a:chOff x="4685010" y="1603986"/>
            <a:chExt cx="3372430" cy="2568537"/>
          </a:xfrm>
        </p:grpSpPr>
        <p:sp>
          <p:nvSpPr>
            <p:cNvPr id="3799" name="Google Shape;3799;p66"/>
            <p:cNvSpPr/>
            <p:nvPr/>
          </p:nvSpPr>
          <p:spPr>
            <a:xfrm>
              <a:off x="5793973" y="3737585"/>
              <a:ext cx="1151628" cy="43493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3800" name="Google Shape;3800;p66"/>
            <p:cNvSpPr/>
            <p:nvPr/>
          </p:nvSpPr>
          <p:spPr>
            <a:xfrm>
              <a:off x="4685010" y="1603986"/>
              <a:ext cx="3372430" cy="213365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6"/>
            <p:cNvSpPr/>
            <p:nvPr/>
          </p:nvSpPr>
          <p:spPr>
            <a:xfrm>
              <a:off x="4707939" y="1627229"/>
              <a:ext cx="3326642" cy="2087108"/>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6"/>
            <p:cNvSpPr/>
            <p:nvPr/>
          </p:nvSpPr>
          <p:spPr>
            <a:xfrm>
              <a:off x="4800860" y="1711722"/>
              <a:ext cx="3143492" cy="1916788"/>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3" name="Google Shape;3803;p66"/>
            <p:cNvCxnSpPr/>
            <p:nvPr/>
          </p:nvCxnSpPr>
          <p:spPr>
            <a:xfrm>
              <a:off x="5806419" y="4131362"/>
              <a:ext cx="1134877" cy="0"/>
            </a:xfrm>
            <a:prstGeom prst="straightConnector1">
              <a:avLst/>
            </a:prstGeom>
            <a:noFill/>
            <a:ln w="19050" cap="flat" cmpd="sng">
              <a:solidFill>
                <a:schemeClr val="accent1"/>
              </a:solidFill>
              <a:prstDash val="solid"/>
              <a:round/>
              <a:headEnd type="none" w="med" len="med"/>
              <a:tailEnd type="none" w="med" len="med"/>
            </a:ln>
          </p:spPr>
        </p:cxnSp>
      </p:grpSp>
      <p:pic>
        <p:nvPicPr>
          <p:cNvPr id="3804" name="Google Shape;3804;p66"/>
          <p:cNvPicPr preferRelativeResize="0"/>
          <p:nvPr/>
        </p:nvPicPr>
        <p:blipFill>
          <a:blip r:embed="rId3">
            <a:extLst>
              <a:ext uri="{28A0092B-C50C-407E-A947-70E740481C1C}">
                <a14:useLocalDpi xmlns:a14="http://schemas.microsoft.com/office/drawing/2010/main" val="0"/>
              </a:ext>
            </a:extLst>
          </a:blip>
          <a:stretch>
            <a:fillRect/>
          </a:stretch>
        </p:blipFill>
        <p:spPr>
          <a:xfrm>
            <a:off x="4961260" y="1716420"/>
            <a:ext cx="3143491" cy="1910660"/>
          </a:xfrm>
          <a:prstGeom prst="rect">
            <a:avLst/>
          </a:prstGeom>
          <a:noFill/>
          <a:ln>
            <a:noFill/>
          </a:ln>
        </p:spPr>
      </p:pic>
    </p:spTree>
    <p:extLst>
      <p:ext uri="{BB962C8B-B14F-4D97-AF65-F5344CB8AC3E}">
        <p14:creationId xmlns:p14="http://schemas.microsoft.com/office/powerpoint/2010/main" val="6580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97">
                                            <p:bg/>
                                          </p:spTgt>
                                        </p:tgtEl>
                                        <p:attrNameLst>
                                          <p:attrName>style.visibility</p:attrName>
                                        </p:attrNameLst>
                                      </p:cBhvr>
                                      <p:to>
                                        <p:strVal val="visible"/>
                                      </p:to>
                                    </p:set>
                                    <p:animEffect transition="in" filter="randombar(horizontal)">
                                      <p:cBhvr>
                                        <p:cTn id="7" dur="500"/>
                                        <p:tgtEl>
                                          <p:spTgt spid="379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97">
                                            <p:txEl>
                                              <p:pRg st="0" end="0"/>
                                            </p:txEl>
                                          </p:spTgt>
                                        </p:tgtEl>
                                        <p:attrNameLst>
                                          <p:attrName>style.visibility</p:attrName>
                                        </p:attrNameLst>
                                      </p:cBhvr>
                                      <p:to>
                                        <p:strVal val="visible"/>
                                      </p:to>
                                    </p:set>
                                    <p:animEffect transition="in" filter="randombar(horizontal)">
                                      <p:cBhvr>
                                        <p:cTn id="12" dur="500"/>
                                        <p:tgtEl>
                                          <p:spTgt spid="3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 grpId="0"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60"/>
          <p:cNvSpPr/>
          <p:nvPr/>
        </p:nvSpPr>
        <p:spPr>
          <a:xfrm rot="5400000">
            <a:off x="1490249" y="1638776"/>
            <a:ext cx="1042719" cy="110991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3551" name="Google Shape;3551;p60"/>
          <p:cNvSpPr/>
          <p:nvPr/>
        </p:nvSpPr>
        <p:spPr>
          <a:xfrm>
            <a:off x="6869813" y="3686275"/>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2" name="Google Shape;3552;p60"/>
          <p:cNvGrpSpPr/>
          <p:nvPr/>
        </p:nvGrpSpPr>
        <p:grpSpPr>
          <a:xfrm>
            <a:off x="7044209" y="3771030"/>
            <a:ext cx="296817" cy="371986"/>
            <a:chOff x="1677825" y="3820225"/>
            <a:chExt cx="345900" cy="433500"/>
          </a:xfrm>
        </p:grpSpPr>
        <p:sp>
          <p:nvSpPr>
            <p:cNvPr id="3553" name="Google Shape;3553;p60"/>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0"/>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5" name="Google Shape;3555;p60"/>
          <p:cNvSpPr txBox="1">
            <a:spLocks noGrp="1"/>
          </p:cNvSpPr>
          <p:nvPr>
            <p:ph type="title"/>
          </p:nvPr>
        </p:nvSpPr>
        <p:spPr>
          <a:xfrm>
            <a:off x="2893225" y="1699038"/>
            <a:ext cx="4794900" cy="98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dirty="0" smtClean="0"/>
              <a:t>SOLUTION</a:t>
            </a:r>
            <a:endParaRPr dirty="0"/>
          </a:p>
        </p:txBody>
      </p:sp>
      <p:sp>
        <p:nvSpPr>
          <p:cNvPr id="3556" name="Google Shape;3556;p60"/>
          <p:cNvSpPr txBox="1">
            <a:spLocks noGrp="1"/>
          </p:cNvSpPr>
          <p:nvPr>
            <p:ph type="subTitle" idx="1"/>
          </p:nvPr>
        </p:nvSpPr>
        <p:spPr>
          <a:xfrm>
            <a:off x="1456650" y="3686275"/>
            <a:ext cx="5413200"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Các biện pháp phòng tránh</a:t>
            </a:r>
            <a:endParaRPr dirty="0"/>
          </a:p>
        </p:txBody>
      </p:sp>
      <p:sp>
        <p:nvSpPr>
          <p:cNvPr id="3557" name="Google Shape;3557;p60"/>
          <p:cNvSpPr txBox="1">
            <a:spLocks noGrp="1"/>
          </p:cNvSpPr>
          <p:nvPr>
            <p:ph type="title" idx="2"/>
          </p:nvPr>
        </p:nvSpPr>
        <p:spPr>
          <a:xfrm>
            <a:off x="1455875" y="1764375"/>
            <a:ext cx="11115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grpSp>
        <p:nvGrpSpPr>
          <p:cNvPr id="3558" name="Google Shape;3558;p60"/>
          <p:cNvGrpSpPr/>
          <p:nvPr/>
        </p:nvGrpSpPr>
        <p:grpSpPr>
          <a:xfrm>
            <a:off x="7826418" y="3428985"/>
            <a:ext cx="364446" cy="419819"/>
            <a:chOff x="3150425" y="3024575"/>
            <a:chExt cx="130350" cy="150150"/>
          </a:xfrm>
        </p:grpSpPr>
        <p:sp>
          <p:nvSpPr>
            <p:cNvPr id="3559" name="Google Shape;3559;p60"/>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0"/>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0"/>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0"/>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0"/>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0"/>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0"/>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0"/>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57422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3759" name="Google Shape;3759;p63"/>
          <p:cNvSpPr/>
          <p:nvPr/>
        </p:nvSpPr>
        <p:spPr>
          <a:xfrm>
            <a:off x="1590899" y="1434094"/>
            <a:ext cx="6059799" cy="2835299"/>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3"/>
          <p:cNvSpPr txBox="1">
            <a:spLocks noGrp="1"/>
          </p:cNvSpPr>
          <p:nvPr>
            <p:ph type="title"/>
          </p:nvPr>
        </p:nvSpPr>
        <p:spPr>
          <a:xfrm>
            <a:off x="720000" y="670075"/>
            <a:ext cx="7704000" cy="572700"/>
          </a:xfrm>
          <a:prstGeom prst="rect">
            <a:avLst/>
          </a:prstGeom>
        </p:spPr>
        <p:txBody>
          <a:bodyPr spcFirstLastPara="1" wrap="square" lIns="0" tIns="0" rIns="0" bIns="0" anchor="ctr" anchorCtr="0">
            <a:noAutofit/>
          </a:bodyPr>
          <a:lstStyle/>
          <a:p>
            <a:r>
              <a:rPr lang="vi-VN" sz="3600" dirty="0" smtClean="0">
                <a:solidFill>
                  <a:schemeClr val="tx1"/>
                </a:solidFill>
              </a:rPr>
              <a:t>SOLUTION</a:t>
            </a:r>
            <a:r>
              <a:rPr lang="vi-VN" sz="3600" dirty="0">
                <a:solidFill>
                  <a:schemeClr val="tx1"/>
                </a:solidFill>
              </a:rPr>
              <a:t/>
            </a:r>
            <a:br>
              <a:rPr lang="vi-VN" sz="3600" dirty="0">
                <a:solidFill>
                  <a:schemeClr val="tx1"/>
                </a:solidFill>
              </a:rPr>
            </a:br>
            <a:endParaRPr dirty="0">
              <a:solidFill>
                <a:schemeClr val="tx1"/>
              </a:solidFill>
            </a:endParaRPr>
          </a:p>
        </p:txBody>
      </p:sp>
      <p:sp>
        <p:nvSpPr>
          <p:cNvPr id="3761" name="Google Shape;3761;p63"/>
          <p:cNvSpPr txBox="1">
            <a:spLocks noGrp="1"/>
          </p:cNvSpPr>
          <p:nvPr>
            <p:ph type="subTitle" idx="1"/>
          </p:nvPr>
        </p:nvSpPr>
        <p:spPr>
          <a:xfrm>
            <a:off x="2022863" y="1715193"/>
            <a:ext cx="5098273" cy="25542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273D40"/>
              </a:buClr>
              <a:buSzPts val="600"/>
              <a:buFont typeface="Arial"/>
              <a:buNone/>
            </a:pPr>
            <a:r>
              <a:rPr lang="vi-VN" sz="2000" b="1" dirty="0" smtClean="0">
                <a:solidFill>
                  <a:schemeClr val="accent6">
                    <a:lumMod val="50000"/>
                  </a:schemeClr>
                </a:solidFill>
              </a:rPr>
              <a:t>CÁC BIỆN PHÁP PHÒNG TRÁNH</a:t>
            </a:r>
          </a:p>
          <a:p>
            <a:pPr marL="0" lvl="0" indent="0" algn="ctr" rtl="0">
              <a:spcBef>
                <a:spcPts val="0"/>
              </a:spcBef>
              <a:spcAft>
                <a:spcPts val="0"/>
              </a:spcAft>
              <a:buClr>
                <a:srgbClr val="273D40"/>
              </a:buClr>
              <a:buSzPts val="600"/>
              <a:buFont typeface="Arial"/>
              <a:buNone/>
            </a:pPr>
            <a:endParaRPr lang="vi-VN" sz="2000" b="1" dirty="0" smtClean="0">
              <a:solidFill>
                <a:schemeClr val="accent6">
                  <a:lumMod val="50000"/>
                </a:schemeClr>
              </a:solidFill>
            </a:endParaRPr>
          </a:p>
          <a:p>
            <a:r>
              <a:rPr lang="vi-VN" dirty="0" smtClean="0"/>
              <a:t>Không </a:t>
            </a:r>
            <a:r>
              <a:rPr lang="vi-VN" dirty="0"/>
              <a:t>quan hệ khi đang say rượu hoặc dùng chất kích thích.</a:t>
            </a:r>
          </a:p>
          <a:p>
            <a:r>
              <a:rPr lang="vi-VN" dirty="0"/>
              <a:t>Quan hệ tình dục chung thủy một vợ một chồng.</a:t>
            </a:r>
          </a:p>
          <a:p>
            <a:r>
              <a:rPr lang="vi-VN" dirty="0"/>
              <a:t>Kiểm tra sức khỏe tình dục định kỳ 6 tháng/lần.</a:t>
            </a:r>
          </a:p>
          <a:p>
            <a:r>
              <a:rPr lang="vi-VN" dirty="0"/>
              <a:t>Sử </a:t>
            </a:r>
            <a:r>
              <a:rPr lang="vi-VN" dirty="0" smtClean="0"/>
              <a:t>dụng các biện pháp AN TOÀN </a:t>
            </a:r>
            <a:r>
              <a:rPr lang="vi-VN" dirty="0"/>
              <a:t>khi quan hệ.</a:t>
            </a:r>
          </a:p>
          <a:p>
            <a:r>
              <a:rPr lang="vi-VN" dirty="0"/>
              <a:t>Vệ sinh bộ phận sinh dục sạch sẽ trước và sau quan hệ</a:t>
            </a:r>
          </a:p>
          <a:p>
            <a:pPr marL="0" lvl="0" indent="0">
              <a:buClr>
                <a:srgbClr val="273D40"/>
              </a:buClr>
              <a:buSzPts val="600"/>
              <a:buNone/>
            </a:pPr>
            <a:endParaRPr lang="vi-VN" dirty="0"/>
          </a:p>
        </p:txBody>
      </p:sp>
    </p:spTree>
    <p:extLst>
      <p:ext uri="{BB962C8B-B14F-4D97-AF65-F5344CB8AC3E}">
        <p14:creationId xmlns:p14="http://schemas.microsoft.com/office/powerpoint/2010/main" val="1962901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ctrTitle" idx="4294967295"/>
          </p:nvPr>
        </p:nvSpPr>
        <p:spPr>
          <a:xfrm>
            <a:off x="855300" y="1148463"/>
            <a:ext cx="3158100" cy="937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7200" dirty="0"/>
              <a:t>thanks!</a:t>
            </a:r>
            <a:endParaRPr sz="7200" dirty="0"/>
          </a:p>
        </p:txBody>
      </p:sp>
      <p:sp>
        <p:nvSpPr>
          <p:cNvPr id="337" name="Google Shape;337;p32"/>
          <p:cNvSpPr txBox="1">
            <a:spLocks noGrp="1"/>
          </p:cNvSpPr>
          <p:nvPr>
            <p:ph type="body" idx="4294967295"/>
          </p:nvPr>
        </p:nvSpPr>
        <p:spPr>
          <a:xfrm>
            <a:off x="914400" y="2419350"/>
            <a:ext cx="3158100" cy="176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smtClean="0">
                <a:highlight>
                  <a:schemeClr val="accent1"/>
                </a:highlight>
              </a:rPr>
              <a:t>Các nội dung khác các em xem thêm trong tài liệu nhé!</a:t>
            </a:r>
            <a:endParaRPr lang="en" b="1" dirty="0">
              <a:highlight>
                <a:schemeClr val="accent1"/>
              </a:highlight>
            </a:endParaRPr>
          </a:p>
          <a:p>
            <a:pPr marL="0" lvl="0" indent="0" algn="l" rtl="0">
              <a:spcBef>
                <a:spcPts val="0"/>
              </a:spcBef>
              <a:spcAft>
                <a:spcPts val="0"/>
              </a:spcAft>
              <a:buNone/>
            </a:pPr>
            <a:endParaRPr dirty="0"/>
          </a:p>
        </p:txBody>
      </p:sp>
      <p:sp>
        <p:nvSpPr>
          <p:cNvPr id="338" name="Google Shape;338;p3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89</a:t>
            </a:fld>
            <a:endParaRPr/>
          </a:p>
        </p:txBody>
      </p:sp>
      <p:sp>
        <p:nvSpPr>
          <p:cNvPr id="339" name="Google Shape;339;p32"/>
          <p:cNvSpPr/>
          <p:nvPr/>
        </p:nvSpPr>
        <p:spPr>
          <a:xfrm>
            <a:off x="5698675" y="1712225"/>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rPr>
              <a:t>Đ</a:t>
            </a:r>
            <a:r>
              <a:rPr lang="en"/>
              <a:t>iều kiện để xảy ra quá trình thụ thai</a:t>
            </a:r>
            <a:endParaRPr/>
          </a:p>
        </p:txBody>
      </p:sp>
      <p:sp>
        <p:nvSpPr>
          <p:cNvPr id="488" name="Google Shape;488;p35"/>
          <p:cNvSpPr txBox="1"/>
          <p:nvPr/>
        </p:nvSpPr>
        <p:spPr>
          <a:xfrm>
            <a:off x="385575" y="1506563"/>
            <a:ext cx="3354000" cy="2924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a:solidFill>
                  <a:schemeClr val="dk2"/>
                </a:solidFill>
                <a:latin typeface="Spectral"/>
                <a:ea typeface="Spectral"/>
                <a:cs typeface="Spectral"/>
                <a:sym typeface="Spectral"/>
              </a:rPr>
              <a:t>H</a:t>
            </a:r>
            <a:r>
              <a:rPr lang="en" sz="3000">
                <a:solidFill>
                  <a:schemeClr val="dk1"/>
                </a:solidFill>
                <a:latin typeface="Spectral"/>
                <a:ea typeface="Spectral"/>
                <a:cs typeface="Spectral"/>
                <a:sym typeface="Spectral"/>
              </a:rPr>
              <a:t>ợp tử phải bám &amp; làm tổ được ở lớp niêm mạc tử cung</a:t>
            </a:r>
            <a:endParaRPr sz="3000">
              <a:solidFill>
                <a:schemeClr val="dk1"/>
              </a:solidFill>
              <a:latin typeface="Spectral"/>
              <a:ea typeface="Spectral"/>
              <a:cs typeface="Spectral"/>
              <a:sym typeface="Spectral"/>
            </a:endParaRPr>
          </a:p>
        </p:txBody>
      </p:sp>
      <p:sp>
        <p:nvSpPr>
          <p:cNvPr id="489" name="Google Shape;489;p35"/>
          <p:cNvSpPr/>
          <p:nvPr/>
        </p:nvSpPr>
        <p:spPr>
          <a:xfrm>
            <a:off x="4067225" y="1590450"/>
            <a:ext cx="22200" cy="2535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 name="Google Shape;490;p35"/>
          <p:cNvPicPr preferRelativeResize="0"/>
          <p:nvPr/>
        </p:nvPicPr>
        <p:blipFill>
          <a:blip r:embed="rId3">
            <a:alphaModFix/>
          </a:blip>
          <a:stretch>
            <a:fillRect/>
          </a:stretch>
        </p:blipFill>
        <p:spPr>
          <a:xfrm>
            <a:off x="4221400" y="1171101"/>
            <a:ext cx="4756225" cy="3595025"/>
          </a:xfrm>
          <a:prstGeom prst="rect">
            <a:avLst/>
          </a:prstGeom>
          <a:noFill/>
          <a:ln>
            <a:noFill/>
          </a:ln>
        </p:spPr>
      </p:pic>
      <p:sp>
        <p:nvSpPr>
          <p:cNvPr id="491" name="Google Shape;491;p35"/>
          <p:cNvSpPr/>
          <p:nvPr/>
        </p:nvSpPr>
        <p:spPr>
          <a:xfrm>
            <a:off x="1785248" y="1449679"/>
            <a:ext cx="554641" cy="572714"/>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315082"/>
      </p:ext>
    </p:extLst>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3716</Words>
  <Application>Microsoft Office PowerPoint</Application>
  <PresentationFormat>On-screen Show (16:9)</PresentationFormat>
  <Paragraphs>484</Paragraphs>
  <Slides>89</Slides>
  <Notes>80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89</vt:i4>
      </vt:variant>
    </vt:vector>
  </HeadingPairs>
  <TitlesOfParts>
    <vt:vector size="110" baseType="lpstr">
      <vt:lpstr>Comic Sans MS</vt:lpstr>
      <vt:lpstr>Arial</vt:lpstr>
      <vt:lpstr>Pacifico</vt:lpstr>
      <vt:lpstr>Nunito SemiBold</vt:lpstr>
      <vt:lpstr>Raleway</vt:lpstr>
      <vt:lpstr>Varela Round</vt:lpstr>
      <vt:lpstr>Amatic SC</vt:lpstr>
      <vt:lpstr>Denk One</vt:lpstr>
      <vt:lpstr>Gaegu</vt:lpstr>
      <vt:lpstr>Spectral</vt:lpstr>
      <vt:lpstr>Poppins SemiBold</vt:lpstr>
      <vt:lpstr>Poppins Medium</vt:lpstr>
      <vt:lpstr>Nunito</vt:lpstr>
      <vt:lpstr>Merriweather</vt:lpstr>
      <vt:lpstr>Gaegu;300</vt:lpstr>
      <vt:lpstr>Proxima Nova</vt:lpstr>
      <vt:lpstr>Calibri</vt:lpstr>
      <vt:lpstr>Prata</vt:lpstr>
      <vt:lpstr>Comfortaa</vt:lpstr>
      <vt:lpstr>Times New Roman</vt:lpstr>
      <vt:lpstr>Curio template</vt:lpstr>
      <vt:lpstr>Chủ đề: sinh sản</vt:lpstr>
      <vt:lpstr>Thụ tinh thụ thai và sự phát triển thai nhi</vt:lpstr>
      <vt:lpstr>Nội dung chính</vt:lpstr>
      <vt:lpstr>Thụ tinh &amp; thụ thai</vt:lpstr>
      <vt:lpstr>Thụ tinh là gì?</vt:lpstr>
      <vt:lpstr>PowerPoint Presentation</vt:lpstr>
      <vt:lpstr>Thụ thai là gì?</vt:lpstr>
      <vt:lpstr> Trong quá trình thụ thai</vt:lpstr>
      <vt:lpstr>Điều kiện để xảy ra quá trình thụ thai</vt:lpstr>
      <vt:lpstr>Trong quá trình mang thai</vt:lpstr>
      <vt:lpstr>PowerPoint Presentation</vt:lpstr>
      <vt:lpstr>Sự phát triển của thai</vt:lpstr>
      <vt:lpstr>QUÁ TRÌNH THỤ TINH &amp; THỤ THAI</vt:lpstr>
      <vt:lpstr>Sự phát triển của thai</vt:lpstr>
      <vt:lpstr>Những điều khi mang thai người mẹ nên làm</vt:lpstr>
      <vt:lpstr>Những điều khi mang thai người mẹ không nên làm</vt:lpstr>
      <vt:lpstr>Hiện tượng kinh nguyệt</vt:lpstr>
      <vt:lpstr>Hiện tượng kinh nguyệt là gì?</vt:lpstr>
      <vt:lpstr>Cùng với sự phát triển của trứng</vt:lpstr>
      <vt:lpstr>Để nói chi tiết hơn </vt:lpstr>
      <vt:lpstr>PowerPoint Presentation</vt:lpstr>
      <vt:lpstr>LƯU Ý</vt:lpstr>
      <vt:lpstr>Thông tin ngoài lề</vt:lpstr>
      <vt:lpstr>Sảy thai là gì?</vt:lpstr>
      <vt:lpstr>Nguyên nhân gây sảy thai</vt:lpstr>
      <vt:lpstr>Tuổi tác</vt:lpstr>
      <vt:lpstr>Cần làm gì để phòng ngừa?</vt:lpstr>
      <vt:lpstr>Ask &amp; Answer</vt:lpstr>
      <vt:lpstr>I. Hiện tượng kinh nguyệt là dấu hiệu chứng tỏ?</vt:lpstr>
      <vt:lpstr>II. Sau khi thụ tinh thì mất bao lâu để hợp tử di chuyển xuống tử cung &amp;  làm tổ tại đấy? </vt:lpstr>
      <vt:lpstr>III. Sau khi sảy thai thì sau bao lâu có thai lại được? </vt:lpstr>
      <vt:lpstr>IV: Thụ tinh là gì?</vt:lpstr>
      <vt:lpstr>V: Thụ thai là gì?</vt:lpstr>
      <vt:lpstr>VI: Điều kiện xảy ra quá trình thụ thai?</vt:lpstr>
      <vt:lpstr>Tránh thai-cơ sở khoa học</vt:lpstr>
      <vt:lpstr>Ý nghĩa sau mỗi lần tránh- phá thai/ cách thực hiện</vt:lpstr>
      <vt:lpstr>PowerPoint Presentation</vt:lpstr>
      <vt:lpstr>PowerPoint Presentation</vt:lpstr>
      <vt:lpstr>Đặc biệt</vt:lpstr>
      <vt:lpstr>PowerPoint Presentation</vt:lpstr>
      <vt:lpstr>Hậu quả của việc nạo phá thai</vt:lpstr>
      <vt:lpstr>Cơ sở khoa học của Biện phÁP TRÁNH THAI </vt:lpstr>
      <vt:lpstr>PowerPoint Presentation</vt:lpstr>
      <vt:lpstr>Bạn có biết bao nhiêu tuổi để mua các vật tránh thai không?</vt:lpstr>
      <vt:lpstr>Biện phÁP TRÁNH THAI </vt:lpstr>
      <vt:lpstr>Lưu ý khi chọn biện pháp tránh thai</vt:lpstr>
      <vt:lpstr>Khi lựa chọn tránh thai, nên chú ý những điều sau</vt:lpstr>
      <vt:lpstr>Thuốc uống và tiêm tránh thai</vt:lpstr>
      <vt:lpstr>PowerPoint Presentation</vt:lpstr>
      <vt:lpstr>Ưu-nhược điểm</vt:lpstr>
      <vt:lpstr>PowerPoint Presentation</vt:lpstr>
      <vt:lpstr> Đặt vòng tránh thai</vt:lpstr>
      <vt:lpstr>PowerPoint Presentation</vt:lpstr>
      <vt:lpstr>PowerPoint Presentation</vt:lpstr>
      <vt:lpstr>Bao cao su</vt:lpstr>
      <vt:lpstr>Bao cao su</vt:lpstr>
      <vt:lpstr>PowerPoint Presentation</vt:lpstr>
      <vt:lpstr>PowerPoint Presentation</vt:lpstr>
      <vt:lpstr>LƯU Ý:</vt:lpstr>
      <vt:lpstr>Tóm tắt</vt:lpstr>
      <vt:lpstr>PowerPoint Presentation</vt:lpstr>
      <vt:lpstr>Q&amp;A TIME !!!</vt:lpstr>
      <vt:lpstr>1. Bao lâu sau quan hệ tình dục thì tránh thai khẩn cấp vẫn có hiệu quả? </vt:lpstr>
      <vt:lpstr>Phương pháp tránh thai nào giúp cho ta phòng được các bệnh lây qua đường tình dục</vt:lpstr>
      <vt:lpstr>Vòng tránh thai có hình gì?</vt:lpstr>
      <vt:lpstr>Trong thuốc tránh thai có chất gì để làm dày chất nhầy trong cổ tử cung </vt:lpstr>
      <vt:lpstr>Các bệnh lây lan qua đường tình dục</vt:lpstr>
      <vt:lpstr>OVERVIEW</vt:lpstr>
      <vt:lpstr>DEFINE</vt:lpstr>
      <vt:lpstr>CONTAGIOUS </vt:lpstr>
      <vt:lpstr>-Google-</vt:lpstr>
      <vt:lpstr>!! ALARMING !!</vt:lpstr>
      <vt:lpstr>DISEASES</vt:lpstr>
      <vt:lpstr>DISEASES</vt:lpstr>
      <vt:lpstr>GONORRHEA </vt:lpstr>
      <vt:lpstr>GENITAL WARTS</vt:lpstr>
      <vt:lpstr>SYPHILIS</vt:lpstr>
      <vt:lpstr>MOLLUSCUM CONTAGIOSUM  </vt:lpstr>
      <vt:lpstr>HIV/AIDS </vt:lpstr>
      <vt:lpstr>HIV/AIDS</vt:lpstr>
      <vt:lpstr>CONSEQUENCES</vt:lpstr>
      <vt:lpstr>CONSEQUENCES</vt:lpstr>
      <vt:lpstr>CONSEQUENCES</vt:lpstr>
      <vt:lpstr>CONSEQUENCES</vt:lpstr>
      <vt:lpstr>CONSEQUENCES</vt:lpstr>
      <vt:lpstr>CONSEQUENCES</vt:lpstr>
      <vt:lpstr>SOLUTION</vt:lpstr>
      <vt:lpstr>SOLUTION </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modified xsi:type="dcterms:W3CDTF">2021-05-17T03:03:15Z</dcterms:modified>
</cp:coreProperties>
</file>